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3" r:id="rId3"/>
    <p:sldId id="258" r:id="rId4"/>
    <p:sldId id="260" r:id="rId5"/>
    <p:sldId id="259" r:id="rId6"/>
    <p:sldId id="261" r:id="rId7"/>
    <p:sldId id="266" r:id="rId8"/>
    <p:sldId id="265" r:id="rId9"/>
    <p:sldId id="264" r:id="rId10"/>
    <p:sldId id="267" r:id="rId11"/>
    <p:sldId id="269" r:id="rId12"/>
    <p:sldId id="270" r:id="rId13"/>
    <p:sldId id="277" r:id="rId14"/>
    <p:sldId id="274" r:id="rId15"/>
    <p:sldId id="278" r:id="rId16"/>
    <p:sldId id="273" r:id="rId17"/>
    <p:sldId id="276" r:id="rId18"/>
    <p:sldId id="262" r:id="rId19"/>
    <p:sldId id="280" r:id="rId20"/>
    <p:sldId id="282" r:id="rId21"/>
    <p:sldId id="283" r:id="rId22"/>
    <p:sldId id="284" r:id="rId23"/>
    <p:sldId id="285" r:id="rId24"/>
    <p:sldId id="286" r:id="rId25"/>
    <p:sldId id="287" r:id="rId26"/>
    <p:sldId id="288" r:id="rId27"/>
    <p:sldId id="289"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3793" autoAdjust="0"/>
    <p:restoredTop sz="57339" autoAdjust="0"/>
  </p:normalViewPr>
  <p:slideViewPr>
    <p:cSldViewPr>
      <p:cViewPr varScale="1">
        <p:scale>
          <a:sx n="75" d="100"/>
          <a:sy n="75" d="100"/>
        </p:scale>
        <p:origin x="-1552" y="-96"/>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1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ianni:Desktop:&#8298;gianni.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Feuil1!$B$2</c:f>
              <c:strCache>
                <c:ptCount val="1"/>
                <c:pt idx="0">
                  <c:v>&lt;18</c:v>
                </c:pt>
              </c:strCache>
            </c:strRef>
          </c:tx>
          <c:spPr>
            <a:solidFill>
              <a:schemeClr val="accent2"/>
            </a:solidFill>
            <a:ln>
              <a:noFill/>
            </a:ln>
            <a:effectLst/>
          </c:spPr>
          <c:invertIfNegative val="0"/>
          <c:cat>
            <c:numRef>
              <c:f>Feuil1!$C$1:$T$1</c:f>
              <c:numCache>
                <c:formatCode>General</c:formatCode>
                <c:ptCount val="18"/>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numCache>
            </c:numRef>
          </c:cat>
          <c:val>
            <c:numRef>
              <c:f>Feuil1!$C$2:$T$2</c:f>
              <c:numCache>
                <c:formatCode>General</c:formatCode>
                <c:ptCount val="18"/>
                <c:pt idx="0">
                  <c:v>23840.0</c:v>
                </c:pt>
                <c:pt idx="1">
                  <c:v>28719.0</c:v>
                </c:pt>
                <c:pt idx="2">
                  <c:v>36147.0</c:v>
                </c:pt>
                <c:pt idx="3">
                  <c:v>24940.0</c:v>
                </c:pt>
                <c:pt idx="4">
                  <c:v>22438.0</c:v>
                </c:pt>
                <c:pt idx="5">
                  <c:v>21139.0</c:v>
                </c:pt>
                <c:pt idx="6">
                  <c:v>19753.0</c:v>
                </c:pt>
                <c:pt idx="7">
                  <c:v>17377.0</c:v>
                </c:pt>
                <c:pt idx="8">
                  <c:v>15884.0</c:v>
                </c:pt>
                <c:pt idx="9">
                  <c:v>14551.0</c:v>
                </c:pt>
                <c:pt idx="10">
                  <c:v>12972.0</c:v>
                </c:pt>
                <c:pt idx="11">
                  <c:v>12330.0</c:v>
                </c:pt>
                <c:pt idx="12">
                  <c:v>11645.0</c:v>
                </c:pt>
                <c:pt idx="13">
                  <c:v>10798.0</c:v>
                </c:pt>
                <c:pt idx="14">
                  <c:v>11307.0</c:v>
                </c:pt>
                <c:pt idx="15">
                  <c:v>12507.0</c:v>
                </c:pt>
                <c:pt idx="16">
                  <c:v>12398.0</c:v>
                </c:pt>
                <c:pt idx="17">
                  <c:v>14072.0</c:v>
                </c:pt>
              </c:numCache>
            </c:numRef>
          </c:val>
        </c:ser>
        <c:ser>
          <c:idx val="1"/>
          <c:order val="1"/>
          <c:tx>
            <c:strRef>
              <c:f>Feuil1!$B$3</c:f>
              <c:strCache>
                <c:ptCount val="1"/>
                <c:pt idx="0">
                  <c:v>18-29</c:v>
                </c:pt>
              </c:strCache>
            </c:strRef>
          </c:tx>
          <c:spPr>
            <a:solidFill>
              <a:schemeClr val="accent4"/>
            </a:solidFill>
            <a:ln>
              <a:noFill/>
            </a:ln>
            <a:effectLst/>
          </c:spPr>
          <c:invertIfNegative val="0"/>
          <c:cat>
            <c:numRef>
              <c:f>Feuil1!$C$1:$T$1</c:f>
              <c:numCache>
                <c:formatCode>General</c:formatCode>
                <c:ptCount val="18"/>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numCache>
            </c:numRef>
          </c:cat>
          <c:val>
            <c:numRef>
              <c:f>Feuil1!$C$3:$T$3</c:f>
              <c:numCache>
                <c:formatCode>General</c:formatCode>
                <c:ptCount val="18"/>
                <c:pt idx="0">
                  <c:v>28086.0</c:v>
                </c:pt>
                <c:pt idx="1">
                  <c:v>33494.0</c:v>
                </c:pt>
                <c:pt idx="2">
                  <c:v>34496.0</c:v>
                </c:pt>
                <c:pt idx="3">
                  <c:v>19388.0</c:v>
                </c:pt>
                <c:pt idx="4">
                  <c:v>19220.0</c:v>
                </c:pt>
                <c:pt idx="5">
                  <c:v>22038.0</c:v>
                </c:pt>
                <c:pt idx="6">
                  <c:v>21958.0</c:v>
                </c:pt>
                <c:pt idx="7">
                  <c:v>17103.0</c:v>
                </c:pt>
                <c:pt idx="8">
                  <c:v>13744.0</c:v>
                </c:pt>
                <c:pt idx="9">
                  <c:v>12731.0</c:v>
                </c:pt>
                <c:pt idx="10">
                  <c:v>11647.0</c:v>
                </c:pt>
                <c:pt idx="11">
                  <c:v>13410.0</c:v>
                </c:pt>
                <c:pt idx="12">
                  <c:v>13706.0</c:v>
                </c:pt>
                <c:pt idx="13">
                  <c:v>11833.0</c:v>
                </c:pt>
                <c:pt idx="14">
                  <c:v>13535.0</c:v>
                </c:pt>
                <c:pt idx="15">
                  <c:v>14710.0</c:v>
                </c:pt>
                <c:pt idx="16">
                  <c:v>13825.0</c:v>
                </c:pt>
                <c:pt idx="17">
                  <c:v>15729.0</c:v>
                </c:pt>
              </c:numCache>
            </c:numRef>
          </c:val>
        </c:ser>
        <c:ser>
          <c:idx val="2"/>
          <c:order val="2"/>
          <c:tx>
            <c:strRef>
              <c:f>Feuil1!$B$4</c:f>
              <c:strCache>
                <c:ptCount val="1"/>
                <c:pt idx="0">
                  <c:v>30-39</c:v>
                </c:pt>
              </c:strCache>
            </c:strRef>
          </c:tx>
          <c:spPr>
            <a:solidFill>
              <a:schemeClr val="accent6"/>
            </a:solidFill>
            <a:ln>
              <a:noFill/>
            </a:ln>
            <a:effectLst/>
          </c:spPr>
          <c:invertIfNegative val="0"/>
          <c:cat>
            <c:numRef>
              <c:f>Feuil1!$C$1:$T$1</c:f>
              <c:numCache>
                <c:formatCode>General</c:formatCode>
                <c:ptCount val="18"/>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numCache>
            </c:numRef>
          </c:cat>
          <c:val>
            <c:numRef>
              <c:f>Feuil1!$C$4:$T$4</c:f>
              <c:numCache>
                <c:formatCode>General</c:formatCode>
                <c:ptCount val="18"/>
                <c:pt idx="0">
                  <c:v>19675.0</c:v>
                </c:pt>
                <c:pt idx="1">
                  <c:v>21430.0</c:v>
                </c:pt>
                <c:pt idx="2">
                  <c:v>23145.0</c:v>
                </c:pt>
                <c:pt idx="3">
                  <c:v>17319.0</c:v>
                </c:pt>
                <c:pt idx="4">
                  <c:v>15031.0</c:v>
                </c:pt>
                <c:pt idx="5">
                  <c:v>14683.0</c:v>
                </c:pt>
                <c:pt idx="6">
                  <c:v>14204.0</c:v>
                </c:pt>
                <c:pt idx="7">
                  <c:v>12330.0</c:v>
                </c:pt>
                <c:pt idx="8">
                  <c:v>10923.0</c:v>
                </c:pt>
                <c:pt idx="9">
                  <c:v>10050.0</c:v>
                </c:pt>
                <c:pt idx="10">
                  <c:v>8988.0</c:v>
                </c:pt>
                <c:pt idx="11">
                  <c:v>8096.0</c:v>
                </c:pt>
                <c:pt idx="12">
                  <c:v>7986.0</c:v>
                </c:pt>
                <c:pt idx="13">
                  <c:v>7480.0</c:v>
                </c:pt>
                <c:pt idx="14">
                  <c:v>8402.0</c:v>
                </c:pt>
                <c:pt idx="15">
                  <c:v>9578.0</c:v>
                </c:pt>
                <c:pt idx="16">
                  <c:v>9446.0</c:v>
                </c:pt>
                <c:pt idx="17">
                  <c:v>9562.0</c:v>
                </c:pt>
              </c:numCache>
            </c:numRef>
          </c:val>
        </c:ser>
        <c:ser>
          <c:idx val="3"/>
          <c:order val="3"/>
          <c:tx>
            <c:strRef>
              <c:f>Feuil1!$B$5</c:f>
              <c:strCache>
                <c:ptCount val="1"/>
                <c:pt idx="0">
                  <c:v>40-+</c:v>
                </c:pt>
              </c:strCache>
            </c:strRef>
          </c:tx>
          <c:spPr>
            <a:solidFill>
              <a:schemeClr val="accent2">
                <a:lumMod val="60000"/>
              </a:schemeClr>
            </a:solidFill>
            <a:ln>
              <a:noFill/>
            </a:ln>
            <a:effectLst/>
          </c:spPr>
          <c:invertIfNegative val="0"/>
          <c:cat>
            <c:numRef>
              <c:f>Feuil1!$C$1:$T$1</c:f>
              <c:numCache>
                <c:formatCode>General</c:formatCode>
                <c:ptCount val="18"/>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numCache>
            </c:numRef>
          </c:cat>
          <c:val>
            <c:numRef>
              <c:f>Feuil1!$C$5:$T$5</c:f>
              <c:numCache>
                <c:formatCode>General</c:formatCode>
                <c:ptCount val="18"/>
                <c:pt idx="0">
                  <c:v>7830.0</c:v>
                </c:pt>
                <c:pt idx="1">
                  <c:v>8519.0</c:v>
                </c:pt>
                <c:pt idx="2">
                  <c:v>10942.0</c:v>
                </c:pt>
                <c:pt idx="3">
                  <c:v>8700.0</c:v>
                </c:pt>
                <c:pt idx="4">
                  <c:v>8332.0</c:v>
                </c:pt>
                <c:pt idx="5">
                  <c:v>8357.0</c:v>
                </c:pt>
                <c:pt idx="6">
                  <c:v>8339.0</c:v>
                </c:pt>
                <c:pt idx="7">
                  <c:v>7943.0</c:v>
                </c:pt>
                <c:pt idx="8">
                  <c:v>7853.0</c:v>
                </c:pt>
                <c:pt idx="9">
                  <c:v>7815.0</c:v>
                </c:pt>
                <c:pt idx="10">
                  <c:v>7454.0</c:v>
                </c:pt>
                <c:pt idx="11">
                  <c:v>6952.0</c:v>
                </c:pt>
                <c:pt idx="12">
                  <c:v>6977.0</c:v>
                </c:pt>
                <c:pt idx="13">
                  <c:v>6672.0</c:v>
                </c:pt>
                <c:pt idx="14">
                  <c:v>6955.0</c:v>
                </c:pt>
                <c:pt idx="15">
                  <c:v>7524.0</c:v>
                </c:pt>
                <c:pt idx="16">
                  <c:v>7742.0</c:v>
                </c:pt>
                <c:pt idx="17">
                  <c:v>8631.0</c:v>
                </c:pt>
              </c:numCache>
            </c:numRef>
          </c:val>
        </c:ser>
        <c:dLbls>
          <c:showLegendKey val="0"/>
          <c:showVal val="0"/>
          <c:showCatName val="0"/>
          <c:showSerName val="0"/>
          <c:showPercent val="0"/>
          <c:showBubbleSize val="0"/>
        </c:dLbls>
        <c:gapWidth val="150"/>
        <c:overlap val="100"/>
        <c:axId val="-2089289000"/>
        <c:axId val="-2089285288"/>
      </c:barChart>
      <c:catAx>
        <c:axId val="-208928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9285288"/>
        <c:crosses val="autoZero"/>
        <c:auto val="1"/>
        <c:lblAlgn val="ctr"/>
        <c:lblOffset val="100"/>
        <c:noMultiLvlLbl val="0"/>
      </c:catAx>
      <c:valAx>
        <c:axId val="-2089285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9289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0.91389</cdr:y>
    </cdr:from>
    <cdr:to>
      <cdr:x>0.2</cdr:x>
      <cdr:y>1</cdr:y>
    </cdr:to>
    <cdr:sp macro="" textlink="">
      <cdr:nvSpPr>
        <cdr:cNvPr id="2" name="ZoneTexte 1"/>
        <cdr:cNvSpPr txBox="1"/>
      </cdr:nvSpPr>
      <cdr:spPr>
        <a:xfrm xmlns:a="http://schemas.openxmlformats.org/drawingml/2006/main">
          <a:off x="0" y="2506980"/>
          <a:ext cx="914400" cy="2362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H" sz="800"/>
            <a:t>Source:</a:t>
          </a:r>
          <a:r>
            <a:rPr lang="fr-CH" sz="800" baseline="0"/>
            <a:t> AUPER, Statpop</a:t>
          </a:r>
          <a:endParaRPr lang="fr-CH"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CC3FAC4-3C4F-4C41-9DE3-1DB63761F383}" type="datetimeFigureOut">
              <a:rPr lang="en-GB" smtClean="0"/>
              <a:t>22.06.17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AFF858C-2C61-447E-8108-D6CEFA8E4313}" type="slidenum">
              <a:rPr lang="en-GB" smtClean="0"/>
              <a:t>‹Nr.›</a:t>
            </a:fld>
            <a:endParaRPr lang="en-GB"/>
          </a:p>
        </p:txBody>
      </p:sp>
    </p:spTree>
    <p:extLst>
      <p:ext uri="{BB962C8B-B14F-4D97-AF65-F5344CB8AC3E}">
        <p14:creationId xmlns:p14="http://schemas.microsoft.com/office/powerpoint/2010/main" val="95545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3176DA-381E-400B-94F2-811674884247}" type="datetimeFigureOut">
              <a:rPr lang="en-GB" smtClean="0"/>
              <a:t>22.06.17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0600103-4640-4F7C-B411-C7E753D97CF0}" type="slidenum">
              <a:rPr lang="en-GB" smtClean="0"/>
              <a:t>‹Nr.›</a:t>
            </a:fld>
            <a:endParaRPr lang="en-GB"/>
          </a:p>
        </p:txBody>
      </p:sp>
    </p:spTree>
    <p:extLst>
      <p:ext uri="{BB962C8B-B14F-4D97-AF65-F5344CB8AC3E}">
        <p14:creationId xmlns:p14="http://schemas.microsoft.com/office/powerpoint/2010/main" val="351413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ct val="0"/>
              </a:spcBef>
              <a:spcAft>
                <a:spcPts val="300"/>
              </a:spcAft>
              <a:buFontTx/>
              <a:buChar char="•"/>
            </a:pPr>
            <a:r>
              <a:rPr lang="de-DE" sz="1100" dirty="0">
                <a:latin typeface="Calibri (Textkörper)" charset="0"/>
                <a:ea typeface="ＭＳ Ｐゴシック" charset="0"/>
              </a:rPr>
              <a:t>Debatte, die in </a:t>
            </a:r>
            <a:r>
              <a:rPr lang="de-DE" sz="1100" dirty="0" smtClean="0">
                <a:latin typeface="Calibri (Textkörper)" charset="0"/>
                <a:ea typeface="ＭＳ Ｐゴシック" charset="0"/>
              </a:rPr>
              <a:t>CH geführt </a:t>
            </a:r>
            <a:r>
              <a:rPr lang="de-DE" sz="1100" dirty="0">
                <a:latin typeface="Calibri (Textkörper)" charset="0"/>
                <a:ea typeface="ＭＳ Ｐゴシック" charset="0"/>
              </a:rPr>
              <a:t>wird, ist Teil eines globalen Phänomens: Steigende Flüchtlingszahlen, historische </a:t>
            </a:r>
            <a:r>
              <a:rPr lang="de-DE" sz="1100" dirty="0" smtClean="0">
                <a:latin typeface="Calibri (Textkörper)" charset="0"/>
                <a:ea typeface="ＭＳ Ｐゴシック" charset="0"/>
              </a:rPr>
              <a:t>Höhe (nicht in CH)</a:t>
            </a:r>
            <a:endParaRPr lang="de-DE" sz="1100" dirty="0">
              <a:latin typeface="Calibri (Textkörper)" charset="0"/>
              <a:ea typeface="ＭＳ Ｐゴシック" charset="0"/>
            </a:endParaRPr>
          </a:p>
          <a:p>
            <a:pPr marL="171450" indent="-171450">
              <a:spcBef>
                <a:spcPct val="0"/>
              </a:spcBef>
              <a:spcAft>
                <a:spcPts val="300"/>
              </a:spcAft>
              <a:buFontTx/>
              <a:buChar char="•"/>
            </a:pPr>
            <a:r>
              <a:rPr lang="de-DE" sz="1100" dirty="0">
                <a:latin typeface="Calibri (Textkörper)" charset="0"/>
                <a:ea typeface="ＭＳ Ｐゴシック" charset="0"/>
              </a:rPr>
              <a:t>Multiple Krisenherde, nicht nur Syrien, sondern vielfältig, in vielen Ländern, auf vielen Kontinenten</a:t>
            </a:r>
          </a:p>
          <a:p>
            <a:pPr marL="171450" indent="-171450">
              <a:spcBef>
                <a:spcPct val="0"/>
              </a:spcBef>
              <a:spcAft>
                <a:spcPts val="300"/>
              </a:spcAft>
              <a:buFontTx/>
              <a:buChar char="•"/>
            </a:pPr>
            <a:r>
              <a:rPr lang="de-DE" sz="1100" dirty="0">
                <a:latin typeface="Calibri (Textkörper)" charset="0"/>
                <a:ea typeface="ＭＳ Ｐゴシック" charset="0"/>
              </a:rPr>
              <a:t>Zu beachten: nur ein Bruchteil der Flüchtenden landet in </a:t>
            </a:r>
            <a:r>
              <a:rPr lang="de-DE" sz="1100" dirty="0" smtClean="0">
                <a:latin typeface="Calibri (Textkörper)" charset="0"/>
                <a:ea typeface="ＭＳ Ｐゴシック" charset="0"/>
              </a:rPr>
              <a:t>Europa</a:t>
            </a:r>
            <a:endParaRPr lang="de-DE" sz="1100" dirty="0">
              <a:latin typeface="Calibri (Textkörper)" charset="0"/>
              <a:ea typeface="ＭＳ Ｐゴシック" charset="0"/>
            </a:endParaRPr>
          </a:p>
          <a:p>
            <a:pPr marL="171450" indent="-171450">
              <a:spcBef>
                <a:spcPct val="0"/>
              </a:spcBef>
              <a:spcAft>
                <a:spcPts val="300"/>
              </a:spcAft>
              <a:buFontTx/>
              <a:buChar char="•"/>
            </a:pPr>
            <a:r>
              <a:rPr lang="de-DE" sz="1100" dirty="0">
                <a:latin typeface="Calibri (Textkörper)" charset="0"/>
                <a:ea typeface="ＭＳ Ｐゴシック" charset="0"/>
              </a:rPr>
              <a:t>86% aller Flüchtlinge bleiben in einem Entwicklungsland leben (12,4 Mio.)</a:t>
            </a:r>
          </a:p>
        </p:txBody>
      </p:sp>
      <p:sp>
        <p:nvSpPr>
          <p:cNvPr id="1638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118372F-33BD-9649-9059-48950F26ECDB}" type="slidenum">
              <a:rPr lang="de-DE" sz="1200">
                <a:latin typeface="Calibri" charset="0"/>
              </a:rPr>
              <a:pPr eaLnBrk="1" hangingPunct="1"/>
              <a:t>3</a:t>
            </a:fld>
            <a:endParaRPr lang="de-DE"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Intergenerative Beziehungen</a:t>
            </a:r>
          </a:p>
          <a:p>
            <a:endParaRPr lang="de-CH" dirty="0" smtClean="0"/>
          </a:p>
          <a:p>
            <a:pPr lvl="1"/>
            <a:r>
              <a:rPr lang="de-CH" dirty="0" smtClean="0"/>
              <a:t>Hohes Mass an Übereinstimmung in der Situationswahrnehmung</a:t>
            </a:r>
          </a:p>
          <a:p>
            <a:pPr marL="457200" lvl="1" indent="0">
              <a:buNone/>
            </a:pPr>
            <a:endParaRPr lang="de-CH" dirty="0" smtClean="0"/>
          </a:p>
          <a:p>
            <a:pPr lvl="1"/>
            <a:r>
              <a:rPr lang="de-CH" dirty="0" smtClean="0"/>
              <a:t>Hohe Bereitschaft, Erwartungen der Eltern zu erfüllen</a:t>
            </a:r>
          </a:p>
          <a:p>
            <a:endParaRPr lang="de-CH" sz="1200" kern="1200" dirty="0" smtClean="0">
              <a:solidFill>
                <a:schemeClr val="tx1"/>
              </a:solidFill>
              <a:effectLst/>
              <a:latin typeface="+mn-lt"/>
              <a:ea typeface="+mn-ea"/>
              <a:cs typeface="+mn-cs"/>
            </a:endParaRPr>
          </a:p>
          <a:p>
            <a:endParaRPr lang="de-CH" sz="1200" kern="1200" dirty="0" smtClean="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20</a:t>
            </a:fld>
            <a:endParaRPr lang="en-GB"/>
          </a:p>
        </p:txBody>
      </p:sp>
    </p:spTree>
    <p:extLst>
      <p:ext uri="{BB962C8B-B14F-4D97-AF65-F5344CB8AC3E}">
        <p14:creationId xmlns:p14="http://schemas.microsoft.com/office/powerpoint/2010/main" val="2417995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Intergenerative Beziehungen</a:t>
            </a:r>
          </a:p>
          <a:p>
            <a:endParaRPr lang="de-CH" sz="1200" kern="1200" dirty="0" smtClean="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21</a:t>
            </a:fld>
            <a:endParaRPr lang="en-GB"/>
          </a:p>
        </p:txBody>
      </p:sp>
    </p:spTree>
    <p:extLst>
      <p:ext uri="{BB962C8B-B14F-4D97-AF65-F5344CB8AC3E}">
        <p14:creationId xmlns:p14="http://schemas.microsoft.com/office/powerpoint/2010/main" val="241799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Intergenerative Beziehungen</a:t>
            </a:r>
          </a:p>
          <a:p>
            <a:endParaRPr lang="de-CH" sz="1200" kern="1200" dirty="0" smtClean="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22</a:t>
            </a:fld>
            <a:endParaRPr lang="en-GB"/>
          </a:p>
        </p:txBody>
      </p:sp>
    </p:spTree>
    <p:extLst>
      <p:ext uri="{BB962C8B-B14F-4D97-AF65-F5344CB8AC3E}">
        <p14:creationId xmlns:p14="http://schemas.microsoft.com/office/powerpoint/2010/main" val="241799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Intergenerative Beziehungen</a:t>
            </a:r>
          </a:p>
          <a:p>
            <a:endParaRPr lang="de-CH" sz="1200" kern="1200" dirty="0" smtClean="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23</a:t>
            </a:fld>
            <a:endParaRPr lang="en-GB"/>
          </a:p>
        </p:txBody>
      </p:sp>
    </p:spTree>
    <p:extLst>
      <p:ext uri="{BB962C8B-B14F-4D97-AF65-F5344CB8AC3E}">
        <p14:creationId xmlns:p14="http://schemas.microsoft.com/office/powerpoint/2010/main" val="2417995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Intergenerative Beziehungen</a:t>
            </a:r>
          </a:p>
          <a:p>
            <a:endParaRPr lang="de-CH" sz="1200" kern="1200" dirty="0" smtClean="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24</a:t>
            </a:fld>
            <a:endParaRPr lang="en-GB"/>
          </a:p>
        </p:txBody>
      </p:sp>
    </p:spTree>
    <p:extLst>
      <p:ext uri="{BB962C8B-B14F-4D97-AF65-F5344CB8AC3E}">
        <p14:creationId xmlns:p14="http://schemas.microsoft.com/office/powerpoint/2010/main" val="2417995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Intergenerative Beziehungen</a:t>
            </a:r>
          </a:p>
          <a:p>
            <a:endParaRPr lang="de-CH" sz="1200" kern="1200" dirty="0" smtClean="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25</a:t>
            </a:fld>
            <a:endParaRPr lang="en-GB"/>
          </a:p>
        </p:txBody>
      </p:sp>
    </p:spTree>
    <p:extLst>
      <p:ext uri="{BB962C8B-B14F-4D97-AF65-F5344CB8AC3E}">
        <p14:creationId xmlns:p14="http://schemas.microsoft.com/office/powerpoint/2010/main" val="2417995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Flüchtlinge haben Wunsch </a:t>
            </a:r>
          </a:p>
          <a:p>
            <a:pPr lvl="1"/>
            <a:r>
              <a:rPr lang="de-CH" dirty="0" smtClean="0"/>
              <a:t>nach intaktem Sozialleben</a:t>
            </a:r>
          </a:p>
          <a:p>
            <a:pPr lvl="1"/>
            <a:r>
              <a:rPr lang="de-CH" dirty="0" smtClean="0"/>
              <a:t>nach echten und stabilen Beziehungen</a:t>
            </a:r>
          </a:p>
          <a:p>
            <a:pPr lvl="1"/>
            <a:endParaRPr lang="de-CH" dirty="0" smtClean="0"/>
          </a:p>
          <a:p>
            <a:r>
              <a:rPr lang="de-CH" dirty="0" smtClean="0"/>
              <a:t>Dankbar für professionelle Betreuung (soziale Stütze)</a:t>
            </a:r>
          </a:p>
          <a:p>
            <a:r>
              <a:rPr lang="de-CH" dirty="0" smtClean="0"/>
              <a:t>Ungewissheit des Asylverfahrens ist belastend</a:t>
            </a:r>
          </a:p>
          <a:p>
            <a:r>
              <a:rPr lang="de-CH" dirty="0" smtClean="0"/>
              <a:t>Flucht kann Familien auseinanderreissen, auch am neuen Ort; birgt aber auch Hoffnung auf ein besseres Leben</a:t>
            </a:r>
          </a:p>
          <a:p>
            <a:r>
              <a:rPr lang="de-CH" dirty="0" smtClean="0"/>
              <a:t>Wenn Familien getrennt sind, ist es schwer wirklich anzukommen</a:t>
            </a:r>
          </a:p>
          <a:p>
            <a:r>
              <a:rPr lang="de-CH" dirty="0" smtClean="0"/>
              <a:t>Auf lange Sicht nicht bloss Unterstützung wichtig, sondern echter Austausch auf Augenhöhe</a:t>
            </a:r>
          </a:p>
          <a:p>
            <a:endParaRPr lang="de-CH" sz="1200" kern="1200" dirty="0" smtClean="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26</a:t>
            </a:fld>
            <a:endParaRPr lang="en-GB"/>
          </a:p>
        </p:txBody>
      </p:sp>
    </p:spTree>
    <p:extLst>
      <p:ext uri="{BB962C8B-B14F-4D97-AF65-F5344CB8AC3E}">
        <p14:creationId xmlns:p14="http://schemas.microsoft.com/office/powerpoint/2010/main" val="241799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100" b="1" dirty="0">
                <a:latin typeface="Calibri" charset="0"/>
                <a:ea typeface="ＭＳ Ｐゴシック" charset="0"/>
              </a:rPr>
              <a:t>Beispiel Syrien: </a:t>
            </a:r>
          </a:p>
          <a:p>
            <a:r>
              <a:rPr lang="de-DE" sz="1100" dirty="0">
                <a:latin typeface="Calibri" charset="0"/>
                <a:ea typeface="ＭＳ Ｐゴシック" charset="0"/>
              </a:rPr>
              <a:t>Die meisten Flüchtlinge bleiben in der Region. </a:t>
            </a:r>
          </a:p>
          <a:p>
            <a:pPr>
              <a:buFontTx/>
              <a:buChar char="•"/>
            </a:pPr>
            <a:r>
              <a:rPr lang="de-DE" sz="1100" dirty="0">
                <a:latin typeface="Calibri" charset="0"/>
                <a:ea typeface="ＭＳ Ｐゴシック" charset="0"/>
              </a:rPr>
              <a:t>registrierte syrische Flüchtlinge seit April 2011 in den Nachbarstaaten: 4,8 Mio.</a:t>
            </a:r>
          </a:p>
          <a:p>
            <a:pPr>
              <a:buFontTx/>
              <a:buChar char="•"/>
            </a:pPr>
            <a:r>
              <a:rPr lang="de-DE" sz="1100" dirty="0">
                <a:latin typeface="Calibri" charset="0"/>
                <a:ea typeface="ＭＳ Ｐゴシック" charset="0"/>
              </a:rPr>
              <a:t>Türkei: 2,7 Mio. </a:t>
            </a:r>
          </a:p>
          <a:p>
            <a:pPr>
              <a:buFontTx/>
              <a:buChar char="•"/>
            </a:pPr>
            <a:r>
              <a:rPr lang="de-DE" sz="1100" dirty="0">
                <a:latin typeface="Calibri" charset="0"/>
                <a:ea typeface="ＭＳ Ｐゴシック" charset="0"/>
              </a:rPr>
              <a:t>Libanon: 1 Mio. </a:t>
            </a:r>
          </a:p>
          <a:p>
            <a:pPr>
              <a:buFontTx/>
              <a:buChar char="•"/>
            </a:pPr>
            <a:r>
              <a:rPr lang="de-DE" sz="1100" dirty="0">
                <a:latin typeface="Calibri" charset="0"/>
                <a:ea typeface="ＭＳ Ｐゴシック" charset="0"/>
              </a:rPr>
              <a:t>Jordanien: 655.000</a:t>
            </a:r>
          </a:p>
          <a:p>
            <a:pPr>
              <a:buFontTx/>
              <a:buChar char="•"/>
            </a:pPr>
            <a:r>
              <a:rPr lang="de-DE" sz="1100" dirty="0">
                <a:latin typeface="Calibri" charset="0"/>
                <a:ea typeface="ＭＳ Ｐゴシック" charset="0"/>
              </a:rPr>
              <a:t>Irak: 247.000</a:t>
            </a:r>
          </a:p>
          <a:p>
            <a:pPr>
              <a:buFontTx/>
              <a:buChar char="•"/>
            </a:pPr>
            <a:r>
              <a:rPr lang="de-DE" sz="1100" dirty="0">
                <a:latin typeface="Calibri" charset="0"/>
                <a:ea typeface="ＭＳ Ｐゴシック" charset="0"/>
              </a:rPr>
              <a:t>Ägypten:  120.000</a:t>
            </a:r>
          </a:p>
          <a:p>
            <a:endParaRPr lang="de-DE" sz="1100" dirty="0">
              <a:latin typeface="Calibri" charset="0"/>
              <a:ea typeface="ＭＳ Ｐゴシック" charset="0"/>
            </a:endParaRPr>
          </a:p>
          <a:p>
            <a:pPr>
              <a:buFontTx/>
              <a:buChar char="•"/>
            </a:pPr>
            <a:r>
              <a:rPr lang="de-DE" sz="1100" dirty="0">
                <a:latin typeface="Calibri" charset="0"/>
                <a:ea typeface="ＭＳ Ｐゴシック" charset="0"/>
              </a:rPr>
              <a:t>Bedingungen in den Lagern sind besorgniserregend</a:t>
            </a:r>
          </a:p>
          <a:p>
            <a:pPr>
              <a:buFontTx/>
              <a:buChar char="•"/>
            </a:pPr>
            <a:r>
              <a:rPr lang="de-DE" sz="1100" dirty="0">
                <a:latin typeface="Calibri" charset="0"/>
                <a:ea typeface="ＭＳ Ｐゴシック" charset="0"/>
              </a:rPr>
              <a:t>Syrer wandern deshalb häufig weiter nach Europa</a:t>
            </a:r>
          </a:p>
          <a:p>
            <a:r>
              <a:rPr lang="de-DE" sz="1100" b="1" dirty="0">
                <a:latin typeface="Calibri" charset="0"/>
                <a:ea typeface="ＭＳ Ｐゴシック" charset="0"/>
              </a:rPr>
              <a:t>Europa</a:t>
            </a:r>
            <a:r>
              <a:rPr lang="de-DE" sz="1100" dirty="0">
                <a:latin typeface="Calibri" charset="0"/>
                <a:ea typeface="ＭＳ Ｐゴシック" charset="0"/>
              </a:rPr>
              <a:t> (EU und andere </a:t>
            </a:r>
            <a:r>
              <a:rPr lang="de-DE" sz="1100" dirty="0" err="1">
                <a:latin typeface="Calibri" charset="0"/>
                <a:ea typeface="ＭＳ Ｐゴシック" charset="0"/>
              </a:rPr>
              <a:t>europ</a:t>
            </a:r>
            <a:r>
              <a:rPr lang="de-DE" sz="1100" dirty="0">
                <a:latin typeface="Calibri" charset="0"/>
                <a:ea typeface="ＭＳ Ｐゴシック" charset="0"/>
              </a:rPr>
              <a:t>. Staaten): ca. 1,1 Mio. Asylanträge von Syrern (seit 2011)</a:t>
            </a:r>
          </a:p>
          <a:p>
            <a:endParaRPr lang="de-DE" sz="1100" dirty="0">
              <a:latin typeface="Calibri" charset="0"/>
              <a:ea typeface="ＭＳ Ｐゴシック" charset="0"/>
            </a:endParaRPr>
          </a:p>
        </p:txBody>
      </p:sp>
      <p:sp>
        <p:nvSpPr>
          <p:cNvPr id="1843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DC3B265-1580-364A-B10D-B6DFE56B3B60}" type="slidenum">
              <a:rPr lang="de-DE" sz="1200">
                <a:latin typeface="Calibri" charset="0"/>
              </a:rPr>
              <a:pPr eaLnBrk="1" hangingPunct="1"/>
              <a:t>4</a:t>
            </a:fld>
            <a:endParaRPr lang="de-DE"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dirty="0">
                <a:latin typeface="Calibri" charset="0"/>
                <a:ea typeface="ＭＳ Ｐゴシック" charset="0"/>
              </a:rPr>
              <a:t>Im Jahr 2015 kam es zu einem massiven Anstieg der Fluchtzuwanderung nach </a:t>
            </a:r>
            <a:r>
              <a:rPr lang="de-DE" dirty="0" smtClean="0">
                <a:latin typeface="Calibri" charset="0"/>
                <a:ea typeface="ＭＳ Ｐゴシック" charset="0"/>
              </a:rPr>
              <a:t>Europa. </a:t>
            </a:r>
            <a:r>
              <a:rPr lang="de-DE" dirty="0">
                <a:latin typeface="Calibri" charset="0"/>
                <a:ea typeface="ＭＳ Ｐゴシック" charset="0"/>
              </a:rPr>
              <a:t>Hintergrund sind vor allem die kriegerischen Auseinandersetzungen in Zentralafrika sowie im Irak und in Syrien, die schon länger andauerten sowie die sich zunehmend verschlechternde humanitäre Situation in den Flüchtlingscamps in den Grenzregionen zu Syrien (Türkei, Libanon, Jordanien).</a:t>
            </a:r>
          </a:p>
          <a:p>
            <a:pPr marL="171450" indent="-171450">
              <a:buFontTx/>
              <a:buChar char="•"/>
            </a:pPr>
            <a:r>
              <a:rPr lang="de-DE" dirty="0">
                <a:latin typeface="Calibri" charset="0"/>
                <a:ea typeface="ＭＳ Ｐゴシック" charset="0"/>
              </a:rPr>
              <a:t>Mit Beginn des Frühlings waren dann die Fluchtrouten besser zu bewältigen.</a:t>
            </a:r>
          </a:p>
          <a:p>
            <a:pPr marL="171450" indent="-171450">
              <a:buFontTx/>
              <a:buChar char="•"/>
            </a:pPr>
            <a:r>
              <a:rPr lang="de-DE" dirty="0">
                <a:latin typeface="Calibri" charset="0"/>
                <a:ea typeface="ＭＳ Ｐゴシック" charset="0"/>
              </a:rPr>
              <a:t>So kamen vor allem über die zentrale und die östliche Mittelmeerroute und über die Westbalkanroute mehr Flüchtlinge nach Europa.</a:t>
            </a:r>
          </a:p>
          <a:p>
            <a:pPr marL="628650" lvl="1" indent="-171450">
              <a:buFontTx/>
              <a:buChar char="•"/>
            </a:pPr>
            <a:r>
              <a:rPr lang="de-DE" i="1" dirty="0">
                <a:latin typeface="Calibri" charset="0"/>
                <a:ea typeface="ＭＳ Ｐゴシック" charset="0"/>
              </a:rPr>
              <a:t>Die </a:t>
            </a:r>
            <a:r>
              <a:rPr lang="de-DE" b="1" i="1" dirty="0">
                <a:latin typeface="Calibri" charset="0"/>
                <a:ea typeface="ＭＳ Ｐゴシック" charset="0"/>
              </a:rPr>
              <a:t>zentrale Mittelmeerroute </a:t>
            </a:r>
            <a:r>
              <a:rPr lang="de-DE" i="1" dirty="0">
                <a:latin typeface="Calibri" charset="0"/>
                <a:ea typeface="ＭＳ Ｐゴシック" charset="0"/>
              </a:rPr>
              <a:t>führt von Ägypten, Libyen oder Tunesien nach Italien oder Malta, die </a:t>
            </a:r>
            <a:r>
              <a:rPr lang="de-DE" b="1" i="1" dirty="0">
                <a:latin typeface="Calibri" charset="0"/>
                <a:ea typeface="ＭＳ Ｐゴシック" charset="0"/>
              </a:rPr>
              <a:t>östliche Mittelmeerroute </a:t>
            </a:r>
            <a:r>
              <a:rPr lang="de-DE" i="1" dirty="0">
                <a:latin typeface="Calibri" charset="0"/>
                <a:ea typeface="ＭＳ Ｐゴシック" charset="0"/>
              </a:rPr>
              <a:t>von der Türkei nach Griechenland, Bulgarien oder Zypern. Die </a:t>
            </a:r>
            <a:r>
              <a:rPr lang="de-DE" b="1" i="1" dirty="0">
                <a:latin typeface="Calibri" charset="0"/>
                <a:ea typeface="ＭＳ Ｐゴシック" charset="0"/>
              </a:rPr>
              <a:t>Westbalkanroute</a:t>
            </a:r>
            <a:r>
              <a:rPr lang="de-DE" i="1" dirty="0">
                <a:latin typeface="Calibri" charset="0"/>
                <a:ea typeface="ＭＳ Ｐゴシック" charset="0"/>
              </a:rPr>
              <a:t> führt von Griechenland über Mazedonien und Serbien nach Ungarn bzw. Slowenien, die </a:t>
            </a:r>
            <a:r>
              <a:rPr lang="de-DE" b="1" i="1" dirty="0">
                <a:latin typeface="Calibri" charset="0"/>
                <a:ea typeface="ＭＳ Ｐゴシック" charset="0"/>
              </a:rPr>
              <a:t>Ostbalkanroute</a:t>
            </a:r>
            <a:r>
              <a:rPr lang="de-DE" i="1" dirty="0">
                <a:latin typeface="Calibri" charset="0"/>
                <a:ea typeface="ＭＳ Ｐゴシック" charset="0"/>
              </a:rPr>
              <a:t> von der Türkei nach Bulgarien und Rumänien.</a:t>
            </a:r>
          </a:p>
          <a:p>
            <a:pPr marL="171450" indent="-171450">
              <a:buFontTx/>
              <a:buChar char="•"/>
            </a:pPr>
            <a:r>
              <a:rPr lang="de-DE" dirty="0">
                <a:latin typeface="Calibri" charset="0"/>
                <a:ea typeface="ＭＳ Ｐゴシック" charset="0"/>
              </a:rPr>
              <a:t>Nachdem Griechenland (2012) und Bulgarien (2014) Grenzzäune zur Türkei gebaut und damit die Ostbalkanroute geschlossen hatten, entwickelte sich vor allem die Westbalkanroute zum zentralen Pfad nach Westeuropa. </a:t>
            </a:r>
          </a:p>
          <a:p>
            <a:pPr marL="171450" indent="-171450">
              <a:buFontTx/>
              <a:buChar char="•"/>
            </a:pPr>
            <a:r>
              <a:rPr lang="de-DE" dirty="0">
                <a:latin typeface="Calibri" charset="0"/>
                <a:ea typeface="ＭＳ Ｐゴシック" charset="0"/>
              </a:rPr>
              <a:t>Viele der Flüchtlinge, die über das östliche Mittelmeer nach Europa kamen, an den Küsten der griechischen Inseln anlandeten und zum Festland gebracht wurden, wanderten von dort </a:t>
            </a:r>
            <a:r>
              <a:rPr lang="de-DE" dirty="0" err="1">
                <a:latin typeface="Calibri" charset="0"/>
                <a:ea typeface="ＭＳ Ｐゴシック" charset="0"/>
              </a:rPr>
              <a:t>unregistriert</a:t>
            </a:r>
            <a:r>
              <a:rPr lang="de-DE" dirty="0">
                <a:latin typeface="Calibri" charset="0"/>
                <a:ea typeface="ＭＳ Ｐゴシック" charset="0"/>
              </a:rPr>
              <a:t> weiter. So verließen sie das Territorium der EU wieder und gelangten über die griechisch-mazedonische Grenze weiter nach Serbien und dann wieder zurück in einen EU-Mitgliedstaat, nämlich Ungarn.</a:t>
            </a:r>
          </a:p>
          <a:p>
            <a:pPr marL="171450" indent="-171450">
              <a:buFontTx/>
              <a:buChar char="•"/>
            </a:pPr>
            <a:r>
              <a:rPr lang="de-DE" dirty="0">
                <a:latin typeface="Calibri" charset="0"/>
                <a:ea typeface="ＭＳ Ｐゴシック" charset="0"/>
              </a:rPr>
              <a:t>Ungarn war mit der Versorgung der Flüchtlinge überfordert, hatte allerdings auch sehr wenig Interesse daran, die Situation nachhaltig zu verbessern. Die Flüchtlinge ihrerseits hatten kaum Interesse daran, in Ungarn zu bleiben.</a:t>
            </a:r>
          </a:p>
          <a:p>
            <a:pPr marL="171450" indent="-171450">
              <a:buFontTx/>
              <a:buChar char="•"/>
            </a:pPr>
            <a:r>
              <a:rPr lang="de-DE" dirty="0">
                <a:latin typeface="Calibri" charset="0"/>
                <a:ea typeface="ＭＳ Ｐゴシック" charset="0"/>
              </a:rPr>
              <a:t>Anfang September 2015 spitzte sich die Lage in Ungarn/Budapest so zu, dass eine humanitäre Katastrophe nicht mehr ausgeschlossen werden konnte. Daraufhin stimmten Deutschland und Österreich zu, Flüchtlinge aus Ungarn ausreisen zu lassen, um die „akute Notlage“ zu bereinigen.</a:t>
            </a:r>
          </a:p>
        </p:txBody>
      </p:sp>
      <p:sp>
        <p:nvSpPr>
          <p:cNvPr id="2048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C71F3AA-AD52-EF4C-9A35-C47D4C403405}" type="slidenum">
              <a:rPr lang="de-DE" sz="1200">
                <a:latin typeface="Calibri" charset="0"/>
              </a:rPr>
              <a:pPr eaLnBrk="1" hangingPunct="1"/>
              <a:t>5</a:t>
            </a:fld>
            <a:endParaRPr lang="de-DE"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6</a:t>
            </a:fld>
            <a:endParaRPr lang="en-GB"/>
          </a:p>
        </p:txBody>
      </p:sp>
    </p:spTree>
    <p:extLst>
      <p:ext uri="{BB962C8B-B14F-4D97-AF65-F5344CB8AC3E}">
        <p14:creationId xmlns:p14="http://schemas.microsoft.com/office/powerpoint/2010/main" val="391810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8</a:t>
            </a:fld>
            <a:endParaRPr lang="en-GB"/>
          </a:p>
        </p:txBody>
      </p:sp>
    </p:spTree>
    <p:extLst>
      <p:ext uri="{BB962C8B-B14F-4D97-AF65-F5344CB8AC3E}">
        <p14:creationId xmlns:p14="http://schemas.microsoft.com/office/powerpoint/2010/main" val="208707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Gründe</a:t>
            </a:r>
          </a:p>
          <a:p>
            <a:pPr lvl="1"/>
            <a:r>
              <a:rPr lang="de-CH" dirty="0" smtClean="0"/>
              <a:t>Politische Konflikte</a:t>
            </a:r>
          </a:p>
          <a:p>
            <a:pPr lvl="1"/>
            <a:r>
              <a:rPr lang="de-CH" dirty="0" smtClean="0"/>
              <a:t>Tod von Eltern</a:t>
            </a:r>
          </a:p>
          <a:p>
            <a:pPr lvl="1"/>
            <a:r>
              <a:rPr lang="de-CH" dirty="0" smtClean="0"/>
              <a:t>Zwangsheirat</a:t>
            </a:r>
          </a:p>
          <a:p>
            <a:pPr lvl="1"/>
            <a:endParaRPr lang="de-CH" dirty="0" smtClean="0"/>
          </a:p>
          <a:p>
            <a:pPr lvl="1"/>
            <a:r>
              <a:rPr lang="de-CH" dirty="0" smtClean="0"/>
              <a:t>Wunsch Migration nach Europa zu Familienangehörigen </a:t>
            </a:r>
          </a:p>
          <a:p>
            <a:pPr lvl="1"/>
            <a:r>
              <a:rPr lang="de-CH" dirty="0" smtClean="0"/>
              <a:t>Ökonomischer Lage entfliehen</a:t>
            </a: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13</a:t>
            </a:fld>
            <a:endParaRPr lang="en-GB"/>
          </a:p>
        </p:txBody>
      </p:sp>
    </p:spTree>
    <p:extLst>
      <p:ext uri="{BB962C8B-B14F-4D97-AF65-F5344CB8AC3E}">
        <p14:creationId xmlns:p14="http://schemas.microsoft.com/office/powerpoint/2010/main" val="870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t>
            </a:r>
            <a:r>
              <a:rPr lang="en-US" dirty="0" err="1" smtClean="0"/>
              <a:t>Nachhaltige</a:t>
            </a:r>
            <a:r>
              <a:rPr lang="en-US" dirty="0" smtClean="0"/>
              <a:t> </a:t>
            </a:r>
            <a:r>
              <a:rPr lang="en-US" dirty="0" err="1" smtClean="0"/>
              <a:t>Lösung</a:t>
            </a:r>
            <a:r>
              <a:rPr lang="en-US" dirty="0" smtClean="0"/>
              <a:t>, die </a:t>
            </a:r>
            <a:r>
              <a:rPr lang="en-US" dirty="0" err="1" smtClean="0"/>
              <a:t>ihnen</a:t>
            </a:r>
            <a:r>
              <a:rPr lang="en-US" dirty="0" smtClean="0"/>
              <a:t> </a:t>
            </a:r>
            <a:r>
              <a:rPr lang="en-US" dirty="0" err="1" smtClean="0"/>
              <a:t>Schutz</a:t>
            </a:r>
            <a:r>
              <a:rPr lang="en-US" dirty="0" smtClean="0"/>
              <a:t> </a:t>
            </a:r>
            <a:r>
              <a:rPr lang="en-US" dirty="0" err="1" smtClean="0"/>
              <a:t>gewährt</a:t>
            </a:r>
            <a:r>
              <a:rPr lang="en-US" dirty="0" smtClean="0"/>
              <a:t>, auf </a:t>
            </a:r>
            <a:r>
              <a:rPr lang="en-US" dirty="0" err="1" smtClean="0"/>
              <a:t>ihre</a:t>
            </a:r>
            <a:r>
              <a:rPr lang="en-US" dirty="0" smtClean="0"/>
              <a:t> </a:t>
            </a:r>
            <a:r>
              <a:rPr lang="en-US" dirty="0" err="1" smtClean="0"/>
              <a:t>Bedürfnisse</a:t>
            </a:r>
            <a:r>
              <a:rPr lang="en-US" dirty="0" smtClean="0"/>
              <a:t> </a:t>
            </a:r>
            <a:r>
              <a:rPr lang="en-US" dirty="0" err="1" smtClean="0"/>
              <a:t>eingeht</a:t>
            </a:r>
            <a:r>
              <a:rPr lang="en-US" dirty="0" smtClean="0"/>
              <a:t> und </a:t>
            </a:r>
            <a:r>
              <a:rPr lang="en-US" dirty="0" err="1" smtClean="0"/>
              <a:t>diese</a:t>
            </a:r>
            <a:r>
              <a:rPr lang="en-US" dirty="0" smtClean="0"/>
              <a:t> Situation </a:t>
            </a:r>
            <a:r>
              <a:rPr lang="en-US" dirty="0" err="1" smtClean="0"/>
              <a:t>beendet</a:t>
            </a:r>
            <a:r>
              <a:rPr lang="en-US" dirty="0" smtClean="0"/>
              <a:t>” (CRC/GC/2005/6, 2005, par. 79)</a:t>
            </a:r>
          </a:p>
          <a:p>
            <a:r>
              <a:rPr lang="en-US" dirty="0" err="1" smtClean="0"/>
              <a:t>Perspektiven</a:t>
            </a:r>
            <a:r>
              <a:rPr lang="en-US" dirty="0" smtClean="0"/>
              <a:t> </a:t>
            </a:r>
            <a:r>
              <a:rPr lang="en-US" dirty="0" err="1" smtClean="0"/>
              <a:t>schaffen</a:t>
            </a:r>
            <a:endParaRPr lang="en-US" dirty="0" smtClean="0"/>
          </a:p>
          <a:p>
            <a:r>
              <a:rPr lang="en-US" dirty="0" err="1" smtClean="0"/>
              <a:t>Familienzusammenführung</a:t>
            </a:r>
            <a:endParaRPr lang="en-US" dirty="0" smtClean="0"/>
          </a:p>
          <a:p>
            <a:r>
              <a:rPr lang="en-US" dirty="0" smtClean="0"/>
              <a:t>Integration (CRC/GC/2005/6, 2005, par. 79)</a:t>
            </a: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15</a:t>
            </a:fld>
            <a:endParaRPr lang="en-GB"/>
          </a:p>
        </p:txBody>
      </p:sp>
    </p:spTree>
    <p:extLst>
      <p:ext uri="{BB962C8B-B14F-4D97-AF65-F5344CB8AC3E}">
        <p14:creationId xmlns:p14="http://schemas.microsoft.com/office/powerpoint/2010/main" val="341526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izenplatzhalter 2"/>
          <p:cNvSpPr>
            <a:spLocks noGrp="1"/>
          </p:cNvSpPr>
          <p:nvPr>
            <p:ph type="body" idx="1"/>
          </p:nvPr>
        </p:nvSpPr>
        <p:spPr/>
        <p:txBody>
          <a:bodyPr/>
          <a:lstStyle/>
          <a:p>
            <a:pPr marL="171450" indent="-171450"/>
            <a:endParaRPr lang="de-DE" dirty="0">
              <a:latin typeface="Arial" charset="0"/>
              <a:ea typeface="ＭＳ Ｐゴシック" charset="0"/>
              <a:cs typeface="Arial" charset="0"/>
            </a:endParaRPr>
          </a:p>
          <a:p>
            <a:pPr marL="171450" indent="-171450">
              <a:buFontTx/>
              <a:buChar char="•"/>
            </a:pPr>
            <a:r>
              <a:rPr lang="de-DE" dirty="0">
                <a:latin typeface="Arial" charset="0"/>
                <a:ea typeface="ＭＳ Ｐゴシック" charset="0"/>
                <a:cs typeface="Arial" charset="0"/>
              </a:rPr>
              <a:t>Bildungssystem stellt unzweifelhaft eine integrationspolitische Kerninstitution dar, welche die Voraussetzungen für einen sozialen Aufstieg schaffen muss</a:t>
            </a:r>
          </a:p>
          <a:p>
            <a:pPr marL="171450" indent="-171450">
              <a:buFontTx/>
              <a:buChar char="•"/>
            </a:pPr>
            <a:r>
              <a:rPr lang="de-DE" dirty="0">
                <a:latin typeface="Arial" charset="0"/>
                <a:ea typeface="ＭＳ Ｐゴシック" charset="0"/>
                <a:cs typeface="Arial" charset="0"/>
              </a:rPr>
              <a:t>daher sind dringend weitere Anstrengungen erforderlich</a:t>
            </a:r>
          </a:p>
          <a:p>
            <a:pPr marL="628650" lvl="1" indent="-171450">
              <a:buFontTx/>
              <a:buChar char="•"/>
            </a:pPr>
            <a:r>
              <a:rPr lang="de-DE" dirty="0">
                <a:latin typeface="Arial" charset="0"/>
                <a:ea typeface="ＭＳ Ｐゴシック" charset="0"/>
                <a:cs typeface="Arial" charset="0"/>
              </a:rPr>
              <a:t>Der Kindergarten muss als Bildungseinrichtung verstanden werden und Deutschkenntnisse müssen frühzeitig gefördert werden, damit Kinder – unabhängig von Staatsbürgerschaft und Migrationshintergrund – beim Eintritt in die Grundschule keine Startnachteile mehr haben</a:t>
            </a:r>
          </a:p>
          <a:p>
            <a:pPr marL="628650" lvl="1" indent="-171450">
              <a:buFontTx/>
              <a:buChar char="•"/>
            </a:pPr>
            <a:r>
              <a:rPr lang="de-DE" dirty="0">
                <a:latin typeface="Arial" charset="0"/>
                <a:ea typeface="ＭＳ Ｐゴシック" charset="0"/>
                <a:cs typeface="Arial" charset="0"/>
              </a:rPr>
              <a:t>Eine durchgängige und die Bildungsbiografie kontinuierlich begleitende Sprachbildung in Deutsch muss an deutschen Schulen Standard werden, um bildungssprachliche Kompetenzen, die für den Bildungserfolg vor allem im weiterführenden Bereich unverzichtbar sind, sukzessive aufzubauen.</a:t>
            </a:r>
          </a:p>
          <a:p>
            <a:pPr marL="628650" lvl="1" indent="-171450">
              <a:buFontTx/>
              <a:buChar char="•"/>
            </a:pPr>
            <a:r>
              <a:rPr lang="de-DE" dirty="0">
                <a:latin typeface="Arial" charset="0"/>
                <a:ea typeface="ＭＳ Ｐゴシック" charset="0"/>
                <a:cs typeface="Arial" charset="0"/>
              </a:rPr>
              <a:t>Hinsichtlich des schulischen Umgangs mit sprachlicher, sozialer und kultureller Vielfalt – vor allem im Bereich der Klassenführung und der Kooperation mit anderen Lehrern und den Eltern – bedarf es einer umfassenden interkulturellen Qualifizierung von angehenden und im Dienst stehenden Lehrkräften.</a:t>
            </a:r>
          </a:p>
          <a:p>
            <a:pPr marL="628650" lvl="1" indent="-171450">
              <a:buFontTx/>
              <a:buChar char="•"/>
            </a:pPr>
            <a:r>
              <a:rPr lang="de-DE" dirty="0">
                <a:latin typeface="Arial" charset="0"/>
                <a:ea typeface="ＭＳ Ｐゴシック" charset="0"/>
                <a:cs typeface="Arial" charset="0"/>
              </a:rPr>
              <a:t>Schul- und Unterrichtsentwicklung müssen interkulturell geplant und umgesetzt werden.</a:t>
            </a:r>
          </a:p>
          <a:p>
            <a:pPr marL="628650" lvl="1" indent="-171450">
              <a:buFontTx/>
              <a:buChar char="•"/>
            </a:pPr>
            <a:r>
              <a:rPr lang="de-DE" dirty="0">
                <a:latin typeface="Arial" charset="0"/>
                <a:ea typeface="ＭＳ Ｐゴシック" charset="0"/>
                <a:cs typeface="Arial" charset="0"/>
              </a:rPr>
              <a:t>Deutschkenntnisse von Kindern und Jugendlichen, die als Seiteneinsteiger ins deutsche Schulsystem kommen, müssen gezielt gefördert werden.</a:t>
            </a:r>
          </a:p>
          <a:p>
            <a:pPr marL="628650" lvl="1" indent="-171450">
              <a:buFontTx/>
              <a:buChar char="•"/>
            </a:pPr>
            <a:r>
              <a:rPr lang="de-DE" dirty="0">
                <a:latin typeface="Arial" charset="0"/>
                <a:ea typeface="ＭＳ Ｐゴシック" charset="0"/>
                <a:cs typeface="Arial" charset="0"/>
              </a:rPr>
              <a:t>Zu erwägen wäre auch die Vergabe von Sondermitteln nach einem Sozialindex an Schulen, die in sozial benachteiligten Stadtteilen vor besonderen Integrationsherausforderungen stehen</a:t>
            </a:r>
          </a:p>
        </p:txBody>
      </p:sp>
      <p:sp>
        <p:nvSpPr>
          <p:cNvPr id="911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FDF650B-3D28-BD44-93AF-7552DF9317BA}" type="slidenum">
              <a:rPr lang="de-DE">
                <a:cs typeface="Arial" charset="0"/>
              </a:rPr>
              <a:pPr/>
              <a:t>18</a:t>
            </a:fld>
            <a:endParaRPr lang="de-DE">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Intergenerative Beziehungen</a:t>
            </a:r>
          </a:p>
          <a:p>
            <a:endParaRPr lang="de-CH" sz="1200" kern="1200" dirty="0" smtClean="0">
              <a:solidFill>
                <a:schemeClr val="tx1"/>
              </a:solidFill>
              <a:effectLst/>
              <a:latin typeface="+mn-lt"/>
              <a:ea typeface="+mn-ea"/>
              <a:cs typeface="+mn-cs"/>
            </a:endParaRPr>
          </a:p>
          <a:p>
            <a:r>
              <a:rPr lang="en-US" dirty="0" smtClean="0"/>
              <a:t>In der</a:t>
            </a:r>
            <a:r>
              <a:rPr lang="en-US" baseline="0" dirty="0" smtClean="0"/>
              <a:t> </a:t>
            </a:r>
            <a:r>
              <a:rPr lang="en-US" baseline="0" dirty="0" err="1" smtClean="0"/>
              <a:t>Migrationsforschung</a:t>
            </a:r>
            <a:r>
              <a:rPr lang="en-US" baseline="0" dirty="0" smtClean="0"/>
              <a:t> </a:t>
            </a:r>
            <a:r>
              <a:rPr lang="en-US" baseline="0" dirty="0" err="1" smtClean="0"/>
              <a:t>zwei</a:t>
            </a:r>
            <a:r>
              <a:rPr lang="en-US" baseline="0" dirty="0" smtClean="0"/>
              <a:t> </a:t>
            </a:r>
            <a:r>
              <a:rPr lang="en-US" baseline="0" dirty="0" err="1" smtClean="0"/>
              <a:t>Sichtweisen</a:t>
            </a:r>
            <a:endParaRPr lang="en-US" baseline="0" dirty="0" smtClean="0"/>
          </a:p>
          <a:p>
            <a:endParaRPr lang="en-US" baseline="0" dirty="0" smtClean="0"/>
          </a:p>
          <a:p>
            <a:r>
              <a:rPr lang="en-US" baseline="0" dirty="0" smtClean="0"/>
              <a:t>Slide </a:t>
            </a:r>
            <a:r>
              <a:rPr lang="en-US" baseline="0" dirty="0" err="1" smtClean="0"/>
              <a:t>zitieren</a:t>
            </a:r>
            <a:endParaRPr lang="en-US" baseline="0" dirty="0" smtClean="0"/>
          </a:p>
          <a:p>
            <a:endParaRPr lang="en-US" baseline="0" dirty="0" smtClean="0"/>
          </a:p>
          <a:p>
            <a:r>
              <a:rPr lang="de-CH" sz="1200" kern="1200" dirty="0" smtClean="0">
                <a:solidFill>
                  <a:schemeClr val="tx1"/>
                </a:solidFill>
                <a:effectLst/>
                <a:latin typeface="+mn-lt"/>
                <a:ea typeface="+mn-ea"/>
                <a:cs typeface="+mn-cs"/>
              </a:rPr>
              <a:t>Familiale und verwandtschaftliche Beziehungen werden einerseits als</a:t>
            </a:r>
          </a:p>
          <a:p>
            <a:r>
              <a:rPr lang="de-CH" sz="1200" kern="1200" dirty="0" smtClean="0">
                <a:solidFill>
                  <a:schemeClr val="tx1"/>
                </a:solidFill>
                <a:effectLst/>
                <a:latin typeface="+mn-lt"/>
                <a:ea typeface="+mn-ea"/>
                <a:cs typeface="+mn-cs"/>
              </a:rPr>
              <a:t>Eingliederungsalternative angesehen: seltener zu geplanten</a:t>
            </a:r>
          </a:p>
          <a:p>
            <a:r>
              <a:rPr lang="de-CH" sz="1200" kern="1200" dirty="0" smtClean="0">
                <a:solidFill>
                  <a:schemeClr val="tx1"/>
                </a:solidFill>
                <a:effectLst/>
                <a:latin typeface="+mn-lt"/>
                <a:ea typeface="+mn-ea"/>
                <a:cs typeface="+mn-cs"/>
              </a:rPr>
              <a:t>und insbesondere ungeplanten Kontakten mit Mitgliedern der Aufnahmegesellschaft,</a:t>
            </a:r>
          </a:p>
          <a:p>
            <a:r>
              <a:rPr lang="de-CH" sz="1200" kern="1200" dirty="0" smtClean="0">
                <a:solidFill>
                  <a:schemeClr val="tx1"/>
                </a:solidFill>
                <a:effectLst/>
                <a:latin typeface="+mn-lt"/>
                <a:ea typeface="+mn-ea"/>
                <a:cs typeface="+mn-cs"/>
              </a:rPr>
              <a:t>und dies vermindert die Häufigkeit integrativer</a:t>
            </a:r>
          </a:p>
          <a:p>
            <a:r>
              <a:rPr lang="de-CH" sz="1200" kern="1200" dirty="0" smtClean="0">
                <a:solidFill>
                  <a:schemeClr val="tx1"/>
                </a:solidFill>
                <a:effectLst/>
                <a:latin typeface="+mn-lt"/>
                <a:ea typeface="+mn-ea"/>
                <a:cs typeface="+mn-cs"/>
              </a:rPr>
              <a:t>Handlungen und die Übernahme von Werten der Aufnahmegesellschaft. In </a:t>
            </a:r>
            <a:r>
              <a:rPr lang="de-CH" sz="1200" kern="1200" dirty="0" err="1" smtClean="0">
                <a:solidFill>
                  <a:schemeClr val="tx1"/>
                </a:solidFill>
                <a:effectLst/>
                <a:latin typeface="+mn-lt"/>
                <a:ea typeface="+mn-ea"/>
                <a:cs typeface="+mn-cs"/>
              </a:rPr>
              <a:t>famliistischer</a:t>
            </a:r>
            <a:r>
              <a:rPr lang="de-CH" sz="1200" kern="1200" dirty="0" smtClean="0">
                <a:solidFill>
                  <a:schemeClr val="tx1"/>
                </a:solidFill>
                <a:effectLst/>
                <a:latin typeface="+mn-lt"/>
                <a:ea typeface="+mn-ea"/>
                <a:cs typeface="+mn-cs"/>
              </a:rPr>
              <a:t> Orientierung ein Eingliederungswiderstand</a:t>
            </a:r>
          </a:p>
          <a:p>
            <a:r>
              <a:rPr lang="de-CH" sz="1200" kern="1200" dirty="0" smtClean="0">
                <a:solidFill>
                  <a:schemeClr val="tx1"/>
                </a:solidFill>
                <a:effectLst/>
                <a:latin typeface="+mn-lt"/>
                <a:ea typeface="+mn-ea"/>
                <a:cs typeface="+mn-cs"/>
              </a:rPr>
              <a:t>erblickt, der eine an universalistischen, leistungsbezogenen</a:t>
            </a:r>
          </a:p>
          <a:p>
            <a:r>
              <a:rPr lang="de-CH" sz="1200" kern="1200" dirty="0" smtClean="0">
                <a:solidFill>
                  <a:schemeClr val="tx1"/>
                </a:solidFill>
                <a:effectLst/>
                <a:latin typeface="+mn-lt"/>
                <a:ea typeface="+mn-ea"/>
                <a:cs typeface="+mn-cs"/>
              </a:rPr>
              <a:t>Kriterien orientierte individuelle Assimilationsmotivation verhindere</a:t>
            </a:r>
          </a:p>
          <a:p>
            <a:r>
              <a:rPr lang="de-CH"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Eingliederungsopportunität angesehen: Familie und Verwandtschaft</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stellen demnach ein </a:t>
            </a:r>
            <a:r>
              <a:rPr lang="de-DE" sz="1200" kern="1200" dirty="0" err="1" smtClean="0">
                <a:solidFill>
                  <a:schemeClr val="tx1"/>
                </a:solidFill>
                <a:effectLst/>
                <a:latin typeface="+mn-lt"/>
                <a:ea typeface="+mn-ea"/>
                <a:cs typeface="+mn-cs"/>
              </a:rPr>
              <a:t>Unterstützungssystem</a:t>
            </a:r>
            <a:r>
              <a:rPr lang="de-DE" sz="1200" kern="1200" dirty="0" smtClean="0">
                <a:solidFill>
                  <a:schemeClr val="tx1"/>
                </a:solidFill>
                <a:effectLst/>
                <a:latin typeface="+mn-lt"/>
                <a:ea typeface="+mn-ea"/>
                <a:cs typeface="+mn-cs"/>
              </a:rPr>
              <a:t> dar, in dem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den </a:t>
            </a:r>
            <a:r>
              <a:rPr lang="de-DE" sz="1200" kern="1200" dirty="0" err="1" smtClean="0">
                <a:solidFill>
                  <a:schemeClr val="tx1"/>
                </a:solidFill>
                <a:effectLst/>
                <a:latin typeface="+mn-lt"/>
                <a:ea typeface="+mn-ea"/>
                <a:cs typeface="+mn-cs"/>
              </a:rPr>
              <a:t>Eingliederungsprozeß</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notwendige Bestände an Alltagswissen, vielfältige</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soziale Beziehungen zur Aufnahmegesellschaft kumuliert und jedem</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Mitglied unmittelbar zur </a:t>
            </a:r>
            <a:r>
              <a:rPr lang="de-DE" sz="1200" kern="1200" dirty="0" err="1" smtClean="0">
                <a:solidFill>
                  <a:schemeClr val="tx1"/>
                </a:solidFill>
                <a:effectLst/>
                <a:latin typeface="+mn-lt"/>
                <a:ea typeface="+mn-ea"/>
                <a:cs typeface="+mn-cs"/>
              </a:rPr>
              <a:t>Verfügung</a:t>
            </a:r>
            <a:r>
              <a:rPr lang="de-DE" sz="1200" kern="1200" dirty="0" smtClean="0">
                <a:solidFill>
                  <a:schemeClr val="tx1"/>
                </a:solidFill>
                <a:effectLst/>
                <a:latin typeface="+mn-lt"/>
                <a:ea typeface="+mn-ea"/>
                <a:cs typeface="+mn-cs"/>
              </a:rPr>
              <a:t> gestellt werden</a:t>
            </a:r>
          </a:p>
          <a:p>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sym typeface="Wingdings"/>
              </a:rPr>
              <a:t> </a:t>
            </a:r>
            <a:r>
              <a:rPr lang="de-CH" dirty="0" smtClean="0"/>
              <a:t>Motivation integrative Handlungen auszuführen, um Zukunft (eigene und die der Familie) zu sichern</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aufgrund der</a:t>
            </a:r>
            <a:r>
              <a:rPr lang="de-CH"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veränderten kulturellen Bedingungen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die Primärsozialisation – und deren</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lebenslange Bedeutung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die Internalisierung von Werten – die zweite</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Generation ›zwangsläufig‹ stärker in der Aufnahmegesellschaft akkulturiert</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ist1 und somit starke Werte-Differenzen zwischen der Migranten- und den</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Nachfolgegenerationen sichtbar werden.</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Handlungstheoretische Erklärungen</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betonen ebenfalls, </a:t>
            </a:r>
            <a:r>
              <a:rPr lang="de-DE" sz="1200" kern="1200" dirty="0" err="1" smtClean="0">
                <a:solidFill>
                  <a:schemeClr val="tx1"/>
                </a:solidFill>
                <a:effectLst/>
                <a:latin typeface="+mn-lt"/>
                <a:ea typeface="+mn-ea"/>
                <a:cs typeface="+mn-cs"/>
              </a:rPr>
              <a:t>daß</a:t>
            </a:r>
            <a:r>
              <a:rPr lang="de-DE" sz="1200" kern="1200" dirty="0" smtClean="0">
                <a:solidFill>
                  <a:schemeClr val="tx1"/>
                </a:solidFill>
                <a:effectLst/>
                <a:latin typeface="+mn-lt"/>
                <a:ea typeface="+mn-ea"/>
                <a:cs typeface="+mn-cs"/>
              </a:rPr>
              <a:t> die zweite Generation geringere Bindungen zur</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Herkunftsgesellschaft (der Eltern) und weniger soziale Beziehungen zu deren</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Mitgliedern aufweist.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meisten Familien ausländischer Herkunft stammen aus Gesellschaften</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ohne ausgebaute sozialstaatliche Systeme sozialer Sicherung. Entsprechend</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werden alle Sozialleistungen und alle Absicherungen gegen die</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Risiken des Lebens zum ganz </a:t>
            </a:r>
            <a:r>
              <a:rPr lang="de-DE" sz="1200" kern="1200" dirty="0" err="1" smtClean="0">
                <a:solidFill>
                  <a:schemeClr val="tx1"/>
                </a:solidFill>
                <a:effectLst/>
                <a:latin typeface="+mn-lt"/>
                <a:ea typeface="+mn-ea"/>
                <a:cs typeface="+mn-cs"/>
              </a:rPr>
              <a:t>überwiegenden</a:t>
            </a:r>
            <a:r>
              <a:rPr lang="de-DE" sz="1200" kern="1200" dirty="0" smtClean="0">
                <a:solidFill>
                  <a:schemeClr val="tx1"/>
                </a:solidFill>
                <a:effectLst/>
                <a:latin typeface="+mn-lt"/>
                <a:ea typeface="+mn-ea"/>
                <a:cs typeface="+mn-cs"/>
              </a:rPr>
              <a:t> Teil unmittelbar zwischen den</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Generationen erbracht</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Funktionen der unmittelbaren materiellen Absicherung</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durch Generationenbeziehungen haben weitreichende Auswirkungen</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auf ihre kulturelle Ausgestaltung, d.h. darauf, was Eltern und Kinder </a:t>
            </a:r>
            <a:r>
              <a:rPr lang="de-DE" sz="1200" kern="1200" dirty="0" err="1" smtClean="0">
                <a:solidFill>
                  <a:schemeClr val="tx1"/>
                </a:solidFill>
                <a:effectLst/>
                <a:latin typeface="+mn-lt"/>
                <a:ea typeface="+mn-ea"/>
                <a:cs typeface="+mn-cs"/>
              </a:rPr>
              <a:t>füreinander</a:t>
            </a:r>
            <a:r>
              <a:rPr lang="de-DE" sz="1200" kern="1200" dirty="0" smtClean="0">
                <a:solidFill>
                  <a:schemeClr val="tx1"/>
                </a:solidFill>
                <a:effectLst/>
                <a:latin typeface="+mn-lt"/>
                <a:ea typeface="+mn-ea"/>
                <a:cs typeface="+mn-cs"/>
              </a:rPr>
              <a:t> bedeuten, was sie gegenseitig voneinander erwarten und welchen</a:t>
            </a:r>
            <a:r>
              <a:rPr lang="de-CH"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›Wert‹ sie </a:t>
            </a:r>
            <a:r>
              <a:rPr lang="de-DE" sz="1200" kern="1200" dirty="0" err="1" smtClean="0">
                <a:solidFill>
                  <a:schemeClr val="tx1"/>
                </a:solidFill>
                <a:effectLst/>
                <a:latin typeface="+mn-lt"/>
                <a:ea typeface="+mn-ea"/>
                <a:cs typeface="+mn-cs"/>
              </a:rPr>
              <a:t>füreinander</a:t>
            </a:r>
            <a:r>
              <a:rPr lang="de-DE" sz="1200" kern="1200" dirty="0" smtClean="0">
                <a:solidFill>
                  <a:schemeClr val="tx1"/>
                </a:solidFill>
                <a:effectLst/>
                <a:latin typeface="+mn-lt"/>
                <a:ea typeface="+mn-ea"/>
                <a:cs typeface="+mn-cs"/>
              </a:rPr>
              <a:t> haben.</a:t>
            </a:r>
            <a:endParaRPr lang="de-CH" sz="1200" kern="1200" dirty="0" smtClean="0">
              <a:solidFill>
                <a:schemeClr val="tx1"/>
              </a:solidFill>
              <a:effectLst/>
              <a:latin typeface="+mn-lt"/>
              <a:ea typeface="+mn-ea"/>
              <a:cs typeface="+mn-cs"/>
            </a:endParaRPr>
          </a:p>
          <a:p>
            <a:endParaRPr lang="de-CH" sz="1200" kern="1200" dirty="0" smtClean="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10600103-4640-4F7C-B411-C7E753D97CF0}" type="slidenum">
              <a:rPr lang="en-GB" smtClean="0"/>
              <a:t>19</a:t>
            </a:fld>
            <a:endParaRPr lang="en-GB"/>
          </a:p>
        </p:txBody>
      </p:sp>
    </p:spTree>
    <p:extLst>
      <p:ext uri="{BB962C8B-B14F-4D97-AF65-F5344CB8AC3E}">
        <p14:creationId xmlns:p14="http://schemas.microsoft.com/office/powerpoint/2010/main" val="241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Bild 1"/>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2261939"/>
            <a:ext cx="8208912" cy="2175173"/>
          </a:xfrm>
        </p:spPr>
        <p:txBody>
          <a:bodyPr anchor="t">
            <a:normAutofit/>
          </a:bodyPr>
          <a:lstStyle>
            <a:lvl1pPr algn="l">
              <a:defRPr sz="3600" b="1">
                <a:latin typeface="Arial" panose="020B0604020202020204" pitchFamily="34" charset="0"/>
                <a:cs typeface="Arial" panose="020B0604020202020204" pitchFamily="34" charset="0"/>
              </a:defRPr>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Subtitle 2"/>
          <p:cNvSpPr>
            <a:spLocks noGrp="1"/>
          </p:cNvSpPr>
          <p:nvPr>
            <p:ph type="subTitle" idx="1"/>
          </p:nvPr>
        </p:nvSpPr>
        <p:spPr>
          <a:xfrm>
            <a:off x="467544" y="5157192"/>
            <a:ext cx="8208912" cy="481608"/>
          </a:xfrm>
        </p:spPr>
        <p:txBody>
          <a:bodyPr>
            <a:noAutofit/>
          </a:bodyPr>
          <a:lstStyle>
            <a:lvl1pPr marL="0" indent="0" algn="l">
              <a:buNone/>
              <a:defRPr sz="28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noProof="0" dirty="0" smtClean="0"/>
              <a:t>Click to </a:t>
            </a:r>
            <a:r>
              <a:rPr lang="fr-CH" noProof="0" dirty="0" err="1" smtClean="0"/>
              <a:t>edit</a:t>
            </a:r>
            <a:r>
              <a:rPr lang="fr-CH" noProof="0" dirty="0" smtClean="0"/>
              <a:t> Master </a:t>
            </a:r>
            <a:r>
              <a:rPr lang="fr-CH" noProof="0" dirty="0" err="1" smtClean="0"/>
              <a:t>subtitle</a:t>
            </a:r>
            <a:r>
              <a:rPr lang="fr-CH" noProof="0" dirty="0" smtClean="0"/>
              <a:t> style</a:t>
            </a:r>
            <a:endParaRPr lang="fr-CH" noProof="0" dirty="0"/>
          </a:p>
        </p:txBody>
      </p:sp>
      <p:sp>
        <p:nvSpPr>
          <p:cNvPr id="4" name="Date Placeholder 3"/>
          <p:cNvSpPr>
            <a:spLocks noGrp="1"/>
          </p:cNvSpPr>
          <p:nvPr>
            <p:ph type="dt" sz="half" idx="10"/>
          </p:nvPr>
        </p:nvSpPr>
        <p:spPr/>
        <p:txBody>
          <a:bodyPr/>
          <a:lstStyle/>
          <a:p>
            <a:fld id="{F49657DD-8111-4B04-B106-3313AACF0884}" type="datetime1">
              <a:rPr lang="en-GB" smtClean="0"/>
              <a:t>22.06.17</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2C5F9-7D0E-4DA6-840E-629828DA72AA}" type="slidenum">
              <a:rPr lang="en-GB" smtClean="0"/>
              <a:t>‹Nr.›</a:t>
            </a:fld>
            <a:endParaRPr lang="en-GB" dirty="0"/>
          </a:p>
        </p:txBody>
      </p:sp>
    </p:spTree>
    <p:extLst>
      <p:ext uri="{BB962C8B-B14F-4D97-AF65-F5344CB8AC3E}">
        <p14:creationId xmlns:p14="http://schemas.microsoft.com/office/powerpoint/2010/main" val="21797497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E16B1-E722-48ED-A363-D40924528969}" type="datetime1">
              <a:rPr lang="en-GB" smtClean="0"/>
              <a:t>22.06.17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2C5F9-7D0E-4DA6-840E-629828DA72AA}" type="slidenum">
              <a:rPr lang="en-GB" smtClean="0"/>
              <a:t>‹Nr.›</a:t>
            </a:fld>
            <a:endParaRPr lang="en-GB"/>
          </a:p>
        </p:txBody>
      </p:sp>
      <p:sp>
        <p:nvSpPr>
          <p:cNvPr id="5" name="Rectangle 4"/>
          <p:cNvSpPr/>
          <p:nvPr userDrawn="1"/>
        </p:nvSpPr>
        <p:spPr>
          <a:xfrm>
            <a:off x="611560" y="2636912"/>
            <a:ext cx="4572000" cy="1015663"/>
          </a:xfrm>
          <a:prstGeom prst="rect">
            <a:avLst/>
          </a:prstGeom>
        </p:spPr>
        <p:txBody>
          <a:bodyPr>
            <a:spAutoFit/>
          </a:bodyPr>
          <a:lstStyle/>
          <a:p>
            <a:pPr>
              <a:spcBef>
                <a:spcPct val="0"/>
              </a:spcBef>
            </a:pPr>
            <a:r>
              <a:rPr lang="de-CH" altLang="fr-FR" sz="2000" dirty="0" smtClean="0">
                <a:latin typeface="Arial" charset="0"/>
                <a:cs typeface="Arial" charset="0"/>
              </a:rPr>
              <a:t>Institut SFM</a:t>
            </a:r>
          </a:p>
          <a:p>
            <a:pPr>
              <a:spcBef>
                <a:spcPct val="0"/>
              </a:spcBef>
            </a:pPr>
            <a:r>
              <a:rPr lang="de-CH" altLang="fr-FR" sz="2000" dirty="0" err="1" smtClean="0">
                <a:latin typeface="Arial" charset="0"/>
                <a:cs typeface="Arial" charset="0"/>
              </a:rPr>
              <a:t>Faubourg</a:t>
            </a:r>
            <a:r>
              <a:rPr lang="de-CH" altLang="fr-FR" sz="2000" dirty="0" smtClean="0">
                <a:latin typeface="Arial" charset="0"/>
                <a:cs typeface="Arial" charset="0"/>
              </a:rPr>
              <a:t> de l</a:t>
            </a:r>
            <a:r>
              <a:rPr lang="de-CH" altLang="de-DE" sz="2000" dirty="0" smtClean="0">
                <a:latin typeface="Arial" charset="0"/>
                <a:cs typeface="Arial" charset="0"/>
              </a:rPr>
              <a:t>’</a:t>
            </a:r>
            <a:r>
              <a:rPr lang="de-CH" altLang="fr-FR" sz="2000" dirty="0" smtClean="0">
                <a:latin typeface="Arial" charset="0"/>
                <a:cs typeface="Arial" charset="0"/>
              </a:rPr>
              <a:t>Hôpital 106</a:t>
            </a:r>
          </a:p>
          <a:p>
            <a:pPr>
              <a:spcBef>
                <a:spcPct val="0"/>
              </a:spcBef>
            </a:pPr>
            <a:r>
              <a:rPr lang="de-CH" altLang="fr-FR" sz="2000" dirty="0" smtClean="0">
                <a:latin typeface="Arial" charset="0"/>
                <a:cs typeface="Arial" charset="0"/>
              </a:rPr>
              <a:t>2000 Neuchâtel, Suisse</a:t>
            </a:r>
          </a:p>
        </p:txBody>
      </p:sp>
      <p:sp>
        <p:nvSpPr>
          <p:cNvPr id="8" name="Rectangle 7"/>
          <p:cNvSpPr/>
          <p:nvPr userDrawn="1"/>
        </p:nvSpPr>
        <p:spPr>
          <a:xfrm>
            <a:off x="611560" y="4869160"/>
            <a:ext cx="4572000" cy="400110"/>
          </a:xfrm>
          <a:prstGeom prst="rect">
            <a:avLst/>
          </a:prstGeom>
        </p:spPr>
        <p:txBody>
          <a:bodyPr>
            <a:spAutoFit/>
          </a:bodyPr>
          <a:lstStyle/>
          <a:p>
            <a:pPr>
              <a:spcBef>
                <a:spcPct val="0"/>
              </a:spcBef>
            </a:pPr>
            <a:r>
              <a:rPr lang="de-CH" altLang="fr-FR" sz="2000" dirty="0" smtClean="0">
                <a:latin typeface="Arial" charset="0"/>
                <a:cs typeface="Arial" charset="0"/>
              </a:rPr>
              <a:t>www.migration-population.ch</a:t>
            </a:r>
          </a:p>
        </p:txBody>
      </p:sp>
    </p:spTree>
    <p:extLst>
      <p:ext uri="{BB962C8B-B14F-4D97-AF65-F5344CB8AC3E}">
        <p14:creationId xmlns:p14="http://schemas.microsoft.com/office/powerpoint/2010/main" val="157961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0" y="-26988"/>
            <a:ext cx="9144000" cy="142876"/>
          </a:xfrm>
          <a:prstGeom prst="rect">
            <a:avLst/>
          </a:prstGeom>
          <a:solidFill>
            <a:srgbClr val="0098D4"/>
          </a:solidFill>
          <a:ln>
            <a:noFill/>
          </a:ln>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auto">
              <a:spcBef>
                <a:spcPts val="0"/>
              </a:spcBef>
              <a:spcAft>
                <a:spcPts val="0"/>
              </a:spcAft>
              <a:defRPr/>
            </a:pPr>
            <a:endParaRPr lang="de-DE" altLang="de-DE" smtClean="0">
              <a:cs typeface="+mn-cs"/>
            </a:endParaRPr>
          </a:p>
        </p:txBody>
      </p:sp>
      <p:sp>
        <p:nvSpPr>
          <p:cNvPr id="5" name="Foliennummernplatzhalter 3"/>
          <p:cNvSpPr txBox="1">
            <a:spLocks/>
          </p:cNvSpPr>
          <p:nvPr userDrawn="1"/>
        </p:nvSpPr>
        <p:spPr bwMode="auto">
          <a:xfrm>
            <a:off x="7812088" y="6453188"/>
            <a:ext cx="798512" cy="320675"/>
          </a:xfrm>
          <a:prstGeom prst="rect">
            <a:avLst/>
          </a:prstGeom>
          <a:noFill/>
          <a:ln>
            <a:noFill/>
          </a:ln>
          <a:extLst/>
        </p:spPr>
        <p:txBody>
          <a:bodyPr/>
          <a:lstStyle>
            <a:lvl1pPr eaLnBrk="0" hangingPunct="0">
              <a:defRPr>
                <a:solidFill>
                  <a:schemeClr val="tx1"/>
                </a:solidFill>
                <a:latin typeface="Tahoma" charset="0"/>
                <a:ea typeface="ＭＳ Ｐゴシック" charset="0"/>
                <a:cs typeface="Arial" charset="0"/>
              </a:defRPr>
            </a:lvl1pPr>
            <a:lvl2pPr marL="37931725" indent="-37474525"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r" eaLnBrk="1" hangingPunct="1">
              <a:defRPr/>
            </a:pPr>
            <a:r>
              <a:rPr lang="de-DE" sz="1000" smtClean="0">
                <a:solidFill>
                  <a:srgbClr val="0098D4"/>
                </a:solidFill>
                <a:cs typeface="ＭＳ Ｐゴシック" charset="0"/>
              </a:rPr>
              <a:t>Seite </a:t>
            </a:r>
            <a:fld id="{6FC3C214-8B42-8F41-82BD-B469C3910A61}" type="slidenum">
              <a:rPr lang="de-DE" sz="1000" smtClean="0">
                <a:solidFill>
                  <a:srgbClr val="0098D4"/>
                </a:solidFill>
                <a:cs typeface="ＭＳ Ｐゴシック" charset="0"/>
              </a:rPr>
              <a:pPr algn="r" eaLnBrk="1" hangingPunct="1">
                <a:defRPr/>
              </a:pPr>
              <a:t>‹Nr.›</a:t>
            </a:fld>
            <a:endParaRPr lang="de-DE" sz="1000" smtClean="0">
              <a:solidFill>
                <a:srgbClr val="0098D4"/>
              </a:solidFill>
              <a:cs typeface="ＭＳ Ｐゴシック" charset="0"/>
            </a:endParaRPr>
          </a:p>
        </p:txBody>
      </p:sp>
      <p:sp>
        <p:nvSpPr>
          <p:cNvPr id="4" name="Titel 9"/>
          <p:cNvSpPr>
            <a:spLocks noGrp="1"/>
          </p:cNvSpPr>
          <p:nvPr>
            <p:ph type="title"/>
          </p:nvPr>
        </p:nvSpPr>
        <p:spPr>
          <a:xfrm>
            <a:off x="457200" y="274638"/>
            <a:ext cx="8229600" cy="1143000"/>
          </a:xfrm>
          <a:prstGeom prst="rect">
            <a:avLst/>
          </a:prstGeom>
        </p:spPr>
        <p:txBody>
          <a:bodyPr>
            <a:normAutofit/>
          </a:bodyPr>
          <a:lstStyle>
            <a:lvl1pPr algn="l">
              <a:defRPr sz="2400">
                <a:solidFill>
                  <a:srgbClr val="0098D4"/>
                </a:solidFill>
                <a:latin typeface="Tahoma" panose="020B0604030504040204" pitchFamily="34" charset="0"/>
                <a:ea typeface="Tahoma" panose="020B0604030504040204" pitchFamily="34" charset="0"/>
                <a:cs typeface="Tahoma" panose="020B0604030504040204" pitchFamily="34" charset="0"/>
              </a:defRPr>
            </a:lvl1pPr>
          </a:lstStyle>
          <a:p>
            <a:endParaRPr lang="de-DE" dirty="0"/>
          </a:p>
        </p:txBody>
      </p:sp>
    </p:spTree>
    <p:extLst>
      <p:ext uri="{BB962C8B-B14F-4D97-AF65-F5344CB8AC3E}">
        <p14:creationId xmlns:p14="http://schemas.microsoft.com/office/powerpoint/2010/main" val="96844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7992888" cy="576064"/>
          </a:xfrm>
        </p:spPr>
        <p:txBody>
          <a:bodyPr>
            <a:normAutofit/>
          </a:bodyPr>
          <a:lstStyle>
            <a:lvl1pPr>
              <a:defRPr sz="2800"/>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idx="1"/>
          </p:nvPr>
        </p:nvSpPr>
        <p:spPr>
          <a:xfrm>
            <a:off x="611560" y="2276872"/>
            <a:ext cx="7992888" cy="3849291"/>
          </a:xfrm>
        </p:spPr>
        <p:txBody>
          <a:bodyPr>
            <a:normAutofit/>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Date Placeholder 3"/>
          <p:cNvSpPr>
            <a:spLocks noGrp="1"/>
          </p:cNvSpPr>
          <p:nvPr>
            <p:ph type="dt" sz="half" idx="10"/>
          </p:nvPr>
        </p:nvSpPr>
        <p:spPr/>
        <p:txBody>
          <a:bodyPr/>
          <a:lstStyle/>
          <a:p>
            <a:fld id="{CEBD634A-45D6-41E0-A303-3E5506DBF76F}" type="datetime1">
              <a:rPr lang="en-GB" smtClean="0"/>
              <a:t>22.06.17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8FD2C5F9-7D0E-4DA6-840E-629828DA72AA}" type="slidenum">
              <a:rPr lang="en-GB" smtClean="0"/>
              <a:pPr/>
              <a:t>‹Nr.›</a:t>
            </a:fld>
            <a:endParaRPr lang="en-GB" dirty="0"/>
          </a:p>
        </p:txBody>
      </p:sp>
    </p:spTree>
    <p:extLst>
      <p:ext uri="{BB962C8B-B14F-4D97-AF65-F5344CB8AC3E}">
        <p14:creationId xmlns:p14="http://schemas.microsoft.com/office/powerpoint/2010/main" val="11810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Text Placeholder 2"/>
          <p:cNvSpPr>
            <a:spLocks noGrp="1"/>
          </p:cNvSpPr>
          <p:nvPr>
            <p:ph type="body" idx="1"/>
          </p:nvPr>
        </p:nvSpPr>
        <p:spPr>
          <a:xfrm>
            <a:off x="722313" y="3933056"/>
            <a:ext cx="7772400" cy="47384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
        <p:nvSpPr>
          <p:cNvPr id="4" name="Date Placeholder 3"/>
          <p:cNvSpPr>
            <a:spLocks noGrp="1"/>
          </p:cNvSpPr>
          <p:nvPr>
            <p:ph type="dt" sz="half" idx="10"/>
          </p:nvPr>
        </p:nvSpPr>
        <p:spPr/>
        <p:txBody>
          <a:bodyPr/>
          <a:lstStyle/>
          <a:p>
            <a:fld id="{C1D92ECD-EF0D-4699-8EA7-C6389C87E432}" type="datetime1">
              <a:rPr lang="fr-CH" noProof="0" smtClean="0"/>
              <a:t>22.06.17</a:t>
            </a:fld>
            <a:endParaRPr lang="fr-CH" noProof="0"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325735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sz="half" idx="1"/>
          </p:nvPr>
        </p:nvSpPr>
        <p:spPr>
          <a:xfrm>
            <a:off x="611560" y="2276872"/>
            <a:ext cx="3884240" cy="3849291"/>
          </a:xfrm>
        </p:spPr>
        <p:txBody>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Content Placeholder 3"/>
          <p:cNvSpPr>
            <a:spLocks noGrp="1"/>
          </p:cNvSpPr>
          <p:nvPr>
            <p:ph sz="half" idx="2"/>
          </p:nvPr>
        </p:nvSpPr>
        <p:spPr>
          <a:xfrm>
            <a:off x="4648200" y="2276872"/>
            <a:ext cx="3956248" cy="3849291"/>
          </a:xfrm>
        </p:spPr>
        <p:txBody>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5" name="Date Placeholder 4"/>
          <p:cNvSpPr>
            <a:spLocks noGrp="1"/>
          </p:cNvSpPr>
          <p:nvPr>
            <p:ph type="dt" sz="half" idx="10"/>
          </p:nvPr>
        </p:nvSpPr>
        <p:spPr/>
        <p:txBody>
          <a:bodyPr/>
          <a:lstStyle/>
          <a:p>
            <a:fld id="{D20BA7C3-50C5-481E-9D53-C212170E3B1F}" type="datetime1">
              <a:rPr lang="en-GB" smtClean="0"/>
              <a:t>22.06.17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262358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Date Placeholder 2"/>
          <p:cNvSpPr>
            <a:spLocks noGrp="1"/>
          </p:cNvSpPr>
          <p:nvPr>
            <p:ph type="dt" sz="half" idx="10"/>
          </p:nvPr>
        </p:nvSpPr>
        <p:spPr/>
        <p:txBody>
          <a:bodyPr/>
          <a:lstStyle/>
          <a:p>
            <a:fld id="{906D38A2-5666-4064-B854-5B580B2D4220}" type="datetime1">
              <a:rPr lang="en-GB" smtClean="0"/>
              <a:t>22.06.17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105287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E16B1-E722-48ED-A363-D40924528969}" type="datetime1">
              <a:rPr lang="en-GB" smtClean="0"/>
              <a:t>22.06.17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65121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560" y="2272600"/>
            <a:ext cx="2864297" cy="1162050"/>
          </a:xfrm>
        </p:spPr>
        <p:txBody>
          <a:bodyPr anchor="b"/>
          <a:lstStyle>
            <a:lvl1pPr algn="l">
              <a:defRPr sz="2000" b="1"/>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idx="1"/>
          </p:nvPr>
        </p:nvSpPr>
        <p:spPr>
          <a:xfrm>
            <a:off x="3575050" y="2276872"/>
            <a:ext cx="5111750" cy="38492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Text Placeholder 3"/>
          <p:cNvSpPr>
            <a:spLocks noGrp="1"/>
          </p:cNvSpPr>
          <p:nvPr>
            <p:ph type="body" sz="half" idx="2"/>
          </p:nvPr>
        </p:nvSpPr>
        <p:spPr>
          <a:xfrm>
            <a:off x="611560" y="3429000"/>
            <a:ext cx="2853953" cy="2697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
        <p:nvSpPr>
          <p:cNvPr id="5" name="Date Placeholder 4"/>
          <p:cNvSpPr>
            <a:spLocks noGrp="1"/>
          </p:cNvSpPr>
          <p:nvPr>
            <p:ph type="dt" sz="half" idx="10"/>
          </p:nvPr>
        </p:nvSpPr>
        <p:spPr/>
        <p:txBody>
          <a:bodyPr/>
          <a:lstStyle/>
          <a:p>
            <a:fld id="{17A703C4-D915-450C-B739-93F41BFC1B07}" type="datetime1">
              <a:rPr lang="en-GB" smtClean="0"/>
              <a:t>22.06.17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283903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
        <p:nvSpPr>
          <p:cNvPr id="5" name="Date Placeholder 4"/>
          <p:cNvSpPr>
            <a:spLocks noGrp="1"/>
          </p:cNvSpPr>
          <p:nvPr>
            <p:ph type="dt" sz="half" idx="10"/>
          </p:nvPr>
        </p:nvSpPr>
        <p:spPr/>
        <p:txBody>
          <a:bodyPr/>
          <a:lstStyle/>
          <a:p>
            <a:fld id="{E514DE78-34D9-4A02-8152-324D47D192CF}" type="datetime1">
              <a:rPr lang="en-GB" smtClean="0"/>
              <a:t>22.06.17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424672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Vertical Text Placeholder 2"/>
          <p:cNvSpPr>
            <a:spLocks noGrp="1"/>
          </p:cNvSpPr>
          <p:nvPr>
            <p:ph type="body" orient="vert" idx="1"/>
          </p:nvPr>
        </p:nvSpPr>
        <p:spPr/>
        <p:txBody>
          <a:bodyPr vert="eaVert"/>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Date Placeholder 3"/>
          <p:cNvSpPr>
            <a:spLocks noGrp="1"/>
          </p:cNvSpPr>
          <p:nvPr>
            <p:ph type="dt" sz="half" idx="10"/>
          </p:nvPr>
        </p:nvSpPr>
        <p:spPr/>
        <p:txBody>
          <a:bodyPr/>
          <a:lstStyle/>
          <a:p>
            <a:fld id="{E2920749-001C-421C-943E-187D4F5117EC}" type="datetime1">
              <a:rPr lang="en-GB" smtClean="0"/>
              <a:t>22.06.17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1492031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1"/>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11560" y="1700808"/>
            <a:ext cx="7956884" cy="576064"/>
          </a:xfrm>
          <a:prstGeom prst="rect">
            <a:avLst/>
          </a:prstGeom>
        </p:spPr>
        <p:txBody>
          <a:bodyPr vert="horz" lIns="91440" tIns="45720" rIns="91440" bIns="45720" rtlCol="0" anchor="t">
            <a:normAutofit/>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Text Placeholder 2"/>
          <p:cNvSpPr>
            <a:spLocks noGrp="1"/>
          </p:cNvSpPr>
          <p:nvPr>
            <p:ph type="body" idx="1"/>
          </p:nvPr>
        </p:nvSpPr>
        <p:spPr>
          <a:xfrm>
            <a:off x="611560" y="2276872"/>
            <a:ext cx="7992888" cy="3849291"/>
          </a:xfrm>
          <a:prstGeom prst="rect">
            <a:avLst/>
          </a:prstGeom>
        </p:spPr>
        <p:txBody>
          <a:bodyPr vert="horz" lIns="91440" tIns="45720" rIns="91440" bIns="45720" rtlCol="0">
            <a:normAutofit/>
          </a:body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Date Placeholder 3"/>
          <p:cNvSpPr>
            <a:spLocks noGrp="1"/>
          </p:cNvSpPr>
          <p:nvPr>
            <p:ph type="dt" sz="half" idx="2"/>
          </p:nvPr>
        </p:nvSpPr>
        <p:spPr>
          <a:xfrm>
            <a:off x="611560" y="6356350"/>
            <a:ext cx="197924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33E2E523-E7D6-41CE-B59C-EC652E232FEA}" type="datetime1">
              <a:rPr lang="en-GB" noProof="0" smtClean="0"/>
              <a:t>22.06.17</a:t>
            </a:fld>
            <a:endParaRPr lang="fr-CH"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fr-CH" noProof="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D2C5F9-7D0E-4DA6-840E-629828DA72AA}" type="slidenum">
              <a:rPr lang="fr-CH" noProof="0" smtClean="0"/>
              <a:pPr/>
              <a:t>‹Nr.›</a:t>
            </a:fld>
            <a:endParaRPr lang="fr-CH" noProof="0" dirty="0"/>
          </a:p>
        </p:txBody>
      </p:sp>
    </p:spTree>
    <p:extLst>
      <p:ext uri="{BB962C8B-B14F-4D97-AF65-F5344CB8AC3E}">
        <p14:creationId xmlns:p14="http://schemas.microsoft.com/office/powerpoint/2010/main" val="3075089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36912"/>
            <a:ext cx="8208912" cy="2175173"/>
          </a:xfrm>
        </p:spPr>
        <p:txBody>
          <a:bodyPr>
            <a:noAutofit/>
          </a:bodyPr>
          <a:lstStyle/>
          <a:p>
            <a:pPr algn="ctr"/>
            <a:r>
              <a:rPr lang="de-CH" dirty="0" smtClean="0"/>
              <a:t>Familiale Solidarität: Triebfeder und Sorgenquelle junger Flüchtlinge</a:t>
            </a:r>
            <a:br>
              <a:rPr lang="de-CH" dirty="0" smtClean="0"/>
            </a:br>
            <a:r>
              <a:rPr lang="en-US" sz="4800" dirty="0" smtClean="0"/>
              <a:t/>
            </a:r>
            <a:br>
              <a:rPr lang="en-US" sz="4800" dirty="0" smtClean="0"/>
            </a:br>
            <a:r>
              <a:rPr lang="en-US" sz="2400" b="0" dirty="0" smtClean="0">
                <a:solidFill>
                  <a:schemeClr val="tx1">
                    <a:lumMod val="50000"/>
                    <a:lumOff val="50000"/>
                  </a:schemeClr>
                </a:solidFill>
              </a:rPr>
              <a:t>Gianni D’Amato</a:t>
            </a:r>
            <a:br>
              <a:rPr lang="en-US" sz="2400" b="0" dirty="0" smtClean="0">
                <a:solidFill>
                  <a:schemeClr val="tx1">
                    <a:lumMod val="50000"/>
                    <a:lumOff val="50000"/>
                  </a:schemeClr>
                </a:solidFill>
              </a:rPr>
            </a:br>
            <a:r>
              <a:rPr lang="en-US" sz="2400" b="0" dirty="0" smtClean="0">
                <a:solidFill>
                  <a:schemeClr val="tx1">
                    <a:lumMod val="50000"/>
                    <a:lumOff val="50000"/>
                  </a:schemeClr>
                </a:solidFill>
              </a:rPr>
              <a:t/>
            </a:r>
            <a:br>
              <a:rPr lang="en-US" sz="2400" b="0" dirty="0" smtClean="0">
                <a:solidFill>
                  <a:schemeClr val="tx1">
                    <a:lumMod val="50000"/>
                    <a:lumOff val="50000"/>
                  </a:schemeClr>
                </a:solidFill>
              </a:rPr>
            </a:br>
            <a:r>
              <a:rPr lang="en-US" sz="2000" i="1" dirty="0" smtClean="0">
                <a:solidFill>
                  <a:schemeClr val="tx1">
                    <a:lumMod val="50000"/>
                    <a:lumOff val="50000"/>
                  </a:schemeClr>
                </a:solidFill>
              </a:rPr>
              <a:t>Forum </a:t>
            </a:r>
            <a:r>
              <a:rPr lang="en-US" sz="2000" i="1" dirty="0" err="1" smtClean="0">
                <a:solidFill>
                  <a:schemeClr val="tx1">
                    <a:lumMod val="50000"/>
                    <a:lumOff val="50000"/>
                  </a:schemeClr>
                </a:solidFill>
              </a:rPr>
              <a:t>Familienfragen</a:t>
            </a:r>
            <a:r>
              <a:rPr lang="en-US" sz="2000" i="1" dirty="0" smtClean="0">
                <a:solidFill>
                  <a:schemeClr val="tx1">
                    <a:lumMod val="50000"/>
                    <a:lumOff val="50000"/>
                  </a:schemeClr>
                </a:solidFill>
              </a:rPr>
              <a:t> EKFF 2017</a:t>
            </a:r>
            <a:r>
              <a:rPr lang="en-US" sz="2000" i="1" dirty="0">
                <a:solidFill>
                  <a:schemeClr val="tx1">
                    <a:lumMod val="50000"/>
                    <a:lumOff val="50000"/>
                  </a:schemeClr>
                </a:solidFill>
              </a:rPr>
              <a:t/>
            </a:r>
            <a:br>
              <a:rPr lang="en-US" sz="2000" i="1" dirty="0">
                <a:solidFill>
                  <a:schemeClr val="tx1">
                    <a:lumMod val="50000"/>
                    <a:lumOff val="50000"/>
                  </a:schemeClr>
                </a:solidFill>
              </a:rPr>
            </a:br>
            <a:r>
              <a:rPr lang="en-US" sz="2000" i="1" dirty="0" err="1" smtClean="0">
                <a:solidFill>
                  <a:schemeClr val="tx1">
                    <a:lumMod val="50000"/>
                    <a:lumOff val="50000"/>
                  </a:schemeClr>
                </a:solidFill>
              </a:rPr>
              <a:t>Fabrikhalle</a:t>
            </a:r>
            <a:r>
              <a:rPr lang="en-US" sz="2000" i="1" dirty="0" smtClean="0">
                <a:solidFill>
                  <a:schemeClr val="tx1">
                    <a:lumMod val="50000"/>
                    <a:lumOff val="50000"/>
                  </a:schemeClr>
                </a:solidFill>
              </a:rPr>
              <a:t> Bern</a:t>
            </a:r>
            <a:r>
              <a:rPr lang="en-US" sz="2000" i="1" dirty="0">
                <a:solidFill>
                  <a:schemeClr val="tx1">
                    <a:lumMod val="50000"/>
                    <a:lumOff val="50000"/>
                  </a:schemeClr>
                </a:solidFill>
              </a:rPr>
              <a:t/>
            </a:r>
            <a:br>
              <a:rPr lang="en-US" sz="2000" i="1" dirty="0">
                <a:solidFill>
                  <a:schemeClr val="tx1">
                    <a:lumMod val="50000"/>
                    <a:lumOff val="50000"/>
                  </a:schemeClr>
                </a:solidFill>
              </a:rPr>
            </a:br>
            <a:r>
              <a:rPr lang="en-US" sz="2000" i="1" dirty="0" smtClean="0">
                <a:solidFill>
                  <a:schemeClr val="tx1">
                    <a:lumMod val="50000"/>
                    <a:lumOff val="50000"/>
                  </a:schemeClr>
                </a:solidFill>
              </a:rPr>
              <a:t>20 </a:t>
            </a:r>
            <a:r>
              <a:rPr lang="en-US" sz="2000" i="1" dirty="0" err="1" smtClean="0">
                <a:solidFill>
                  <a:schemeClr val="tx1">
                    <a:lumMod val="50000"/>
                    <a:lumOff val="50000"/>
                  </a:schemeClr>
                </a:solidFill>
              </a:rPr>
              <a:t>Juni</a:t>
            </a:r>
            <a:r>
              <a:rPr lang="en-US" sz="2000" i="1" dirty="0" smtClean="0">
                <a:solidFill>
                  <a:schemeClr val="tx1">
                    <a:lumMod val="50000"/>
                    <a:lumOff val="50000"/>
                  </a:schemeClr>
                </a:solidFill>
              </a:rPr>
              <a:t> 2017</a:t>
            </a:r>
            <a:endParaRPr lang="en-GB" sz="4800" i="1" dirty="0">
              <a:solidFill>
                <a:schemeClr val="tx1">
                  <a:lumMod val="50000"/>
                  <a:lumOff val="50000"/>
                </a:schemeClr>
              </a:solidFill>
            </a:endParaRPr>
          </a:p>
        </p:txBody>
      </p:sp>
    </p:spTree>
    <p:extLst>
      <p:ext uri="{BB962C8B-B14F-4D97-AF65-F5344CB8AC3E}">
        <p14:creationId xmlns:p14="http://schemas.microsoft.com/office/powerpoint/2010/main" val="38660501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Unbegleitete</a:t>
            </a:r>
            <a:r>
              <a:rPr lang="en-US" dirty="0" smtClean="0"/>
              <a:t> </a:t>
            </a:r>
            <a:r>
              <a:rPr lang="en-US" dirty="0" err="1" smtClean="0"/>
              <a:t>Minderjährige</a:t>
            </a:r>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10</a:t>
            </a:fld>
            <a:endParaRPr lang="en-GB" dirty="0"/>
          </a:p>
        </p:txBody>
      </p:sp>
      <p:pic>
        <p:nvPicPr>
          <p:cNvPr id="7" name="Inhaltsplatzhalter 6"/>
          <p:cNvPicPr>
            <a:picLocks noGrp="1" noChangeAspect="1"/>
          </p:cNvPicPr>
          <p:nvPr>
            <p:ph idx="1"/>
          </p:nvPr>
        </p:nvPicPr>
        <p:blipFill>
          <a:blip r:embed="rId2"/>
          <a:srcRect l="-19215" r="-19215"/>
          <a:stretch>
            <a:fillRect/>
          </a:stretch>
        </p:blipFill>
        <p:spPr/>
      </p:pic>
    </p:spTree>
    <p:extLst>
      <p:ext uri="{BB962C8B-B14F-4D97-AF65-F5344CB8AC3E}">
        <p14:creationId xmlns:p14="http://schemas.microsoft.com/office/powerpoint/2010/main" val="18784920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Unbegleitete</a:t>
            </a:r>
            <a:r>
              <a:rPr lang="en-US" dirty="0"/>
              <a:t> </a:t>
            </a:r>
            <a:r>
              <a:rPr lang="en-US" dirty="0" err="1"/>
              <a:t>Minderjährige</a:t>
            </a:r>
            <a:endParaRPr lang="en-US" dirty="0"/>
          </a:p>
        </p:txBody>
      </p:sp>
      <p:sp>
        <p:nvSpPr>
          <p:cNvPr id="3" name="Inhaltsplatzhalter 2"/>
          <p:cNvSpPr>
            <a:spLocks noGrp="1"/>
          </p:cNvSpPr>
          <p:nvPr>
            <p:ph idx="1"/>
          </p:nvPr>
        </p:nvSpPr>
        <p:spPr/>
        <p:txBody>
          <a:bodyPr/>
          <a:lstStyle/>
          <a:p>
            <a:endParaRPr lang="en-US" dirty="0"/>
          </a:p>
          <a:p>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11</a:t>
            </a:fld>
            <a:endParaRPr lang="en-GB" dirty="0"/>
          </a:p>
        </p:txBody>
      </p:sp>
      <p:pic>
        <p:nvPicPr>
          <p:cNvPr id="5" name="Bild 4"/>
          <p:cNvPicPr>
            <a:picLocks noChangeAspect="1"/>
          </p:cNvPicPr>
          <p:nvPr/>
        </p:nvPicPr>
        <p:blipFill>
          <a:blip r:embed="rId2"/>
          <a:stretch>
            <a:fillRect/>
          </a:stretch>
        </p:blipFill>
        <p:spPr>
          <a:xfrm>
            <a:off x="1043608" y="2266986"/>
            <a:ext cx="7344816" cy="4053003"/>
          </a:xfrm>
          <a:prstGeom prst="rect">
            <a:avLst/>
          </a:prstGeom>
        </p:spPr>
      </p:pic>
      <p:sp>
        <p:nvSpPr>
          <p:cNvPr id="6" name="Textfeld 1"/>
          <p:cNvSpPr txBox="1">
            <a:spLocks noChangeArrowheads="1"/>
          </p:cNvSpPr>
          <p:nvPr/>
        </p:nvSpPr>
        <p:spPr bwMode="auto">
          <a:xfrm>
            <a:off x="971600" y="6381328"/>
            <a:ext cx="417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de-DE" sz="1000" dirty="0" smtClean="0"/>
              <a:t>SEM 2017</a:t>
            </a:r>
            <a:endParaRPr lang="de-DE" sz="1000" dirty="0"/>
          </a:p>
        </p:txBody>
      </p:sp>
    </p:spTree>
    <p:extLst>
      <p:ext uri="{BB962C8B-B14F-4D97-AF65-F5344CB8AC3E}">
        <p14:creationId xmlns:p14="http://schemas.microsoft.com/office/powerpoint/2010/main" val="42510482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484784"/>
            <a:ext cx="7992888" cy="576064"/>
          </a:xfrm>
        </p:spPr>
        <p:txBody>
          <a:bodyPr/>
          <a:lstStyle/>
          <a:p>
            <a:r>
              <a:rPr lang="en-US" dirty="0" err="1"/>
              <a:t>Unbegleitete</a:t>
            </a:r>
            <a:r>
              <a:rPr lang="en-US" dirty="0"/>
              <a:t> </a:t>
            </a:r>
            <a:r>
              <a:rPr lang="en-US" dirty="0" err="1"/>
              <a:t>Minderjährige</a:t>
            </a:r>
            <a:endParaRPr lang="en-US" dirty="0"/>
          </a:p>
        </p:txBody>
      </p:sp>
      <p:sp>
        <p:nvSpPr>
          <p:cNvPr id="3" name="Inhaltsplatzhalter 2"/>
          <p:cNvSpPr>
            <a:spLocks noGrp="1"/>
          </p:cNvSpPr>
          <p:nvPr>
            <p:ph idx="1"/>
          </p:nvPr>
        </p:nvSpPr>
        <p:spPr/>
        <p:txBody>
          <a:bodyPr/>
          <a:lstStyle/>
          <a:p>
            <a:endParaRPr lang="en-US" dirty="0"/>
          </a:p>
          <a:p>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12</a:t>
            </a:fld>
            <a:endParaRPr lang="en-GB" dirty="0"/>
          </a:p>
        </p:txBody>
      </p:sp>
      <p:pic>
        <p:nvPicPr>
          <p:cNvPr id="6" name="Bild 5"/>
          <p:cNvPicPr>
            <a:picLocks noChangeAspect="1"/>
          </p:cNvPicPr>
          <p:nvPr/>
        </p:nvPicPr>
        <p:blipFill>
          <a:blip r:embed="rId2"/>
          <a:stretch>
            <a:fillRect/>
          </a:stretch>
        </p:blipFill>
        <p:spPr>
          <a:xfrm>
            <a:off x="467544" y="2594064"/>
            <a:ext cx="8548197" cy="4003288"/>
          </a:xfrm>
          <a:prstGeom prst="rect">
            <a:avLst/>
          </a:prstGeom>
        </p:spPr>
      </p:pic>
      <p:pic>
        <p:nvPicPr>
          <p:cNvPr id="7" name="Bild 6"/>
          <p:cNvPicPr>
            <a:picLocks noChangeAspect="1"/>
          </p:cNvPicPr>
          <p:nvPr/>
        </p:nvPicPr>
        <p:blipFill>
          <a:blip r:embed="rId3"/>
          <a:stretch>
            <a:fillRect/>
          </a:stretch>
        </p:blipFill>
        <p:spPr>
          <a:xfrm>
            <a:off x="323528" y="2132856"/>
            <a:ext cx="8568952" cy="565504"/>
          </a:xfrm>
          <a:prstGeom prst="rect">
            <a:avLst/>
          </a:prstGeom>
        </p:spPr>
      </p:pic>
      <p:sp>
        <p:nvSpPr>
          <p:cNvPr id="8" name="Textfeld 1"/>
          <p:cNvSpPr txBox="1">
            <a:spLocks noChangeArrowheads="1"/>
          </p:cNvSpPr>
          <p:nvPr/>
        </p:nvSpPr>
        <p:spPr bwMode="auto">
          <a:xfrm>
            <a:off x="971600" y="6381328"/>
            <a:ext cx="417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de-DE" sz="1000" dirty="0" smtClean="0"/>
              <a:t>SEM 2017</a:t>
            </a:r>
            <a:endParaRPr lang="de-DE" sz="1000" dirty="0"/>
          </a:p>
        </p:txBody>
      </p:sp>
    </p:spTree>
    <p:extLst>
      <p:ext uri="{BB962C8B-B14F-4D97-AF65-F5344CB8AC3E}">
        <p14:creationId xmlns:p14="http://schemas.microsoft.com/office/powerpoint/2010/main" val="34023889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Unbegleitete Minderjährige</a:t>
            </a:r>
            <a:endParaRPr lang="de-CH" dirty="0"/>
          </a:p>
        </p:txBody>
      </p:sp>
      <p:sp>
        <p:nvSpPr>
          <p:cNvPr id="3" name="Inhaltsplatzhalter 2"/>
          <p:cNvSpPr>
            <a:spLocks noGrp="1"/>
          </p:cNvSpPr>
          <p:nvPr>
            <p:ph idx="1"/>
          </p:nvPr>
        </p:nvSpPr>
        <p:spPr/>
        <p:txBody>
          <a:bodyPr>
            <a:normAutofit fontScale="92500" lnSpcReduction="10000"/>
          </a:bodyPr>
          <a:lstStyle/>
          <a:p>
            <a:r>
              <a:rPr lang="en-US" dirty="0" smtClean="0"/>
              <a:t>Ambition:</a:t>
            </a:r>
          </a:p>
          <a:p>
            <a:pPr lvl="1"/>
            <a:r>
              <a:rPr lang="de-CH" dirty="0"/>
              <a:t>Moralische Verpflichtung, </a:t>
            </a:r>
            <a:r>
              <a:rPr lang="de-CH" dirty="0" smtClean="0"/>
              <a:t>Familie </a:t>
            </a:r>
            <a:r>
              <a:rPr lang="de-CH" dirty="0"/>
              <a:t>zu </a:t>
            </a:r>
            <a:r>
              <a:rPr lang="de-CH" dirty="0" smtClean="0"/>
              <a:t>unterstützen</a:t>
            </a:r>
            <a:endParaRPr lang="de-CH" dirty="0"/>
          </a:p>
          <a:p>
            <a:pPr lvl="1"/>
            <a:r>
              <a:rPr lang="de-CH" dirty="0" smtClean="0"/>
              <a:t>Sorge </a:t>
            </a:r>
            <a:r>
              <a:rPr lang="de-CH" dirty="0"/>
              <a:t>um Daheimgebliebene ist Triebfeder, um es im Ankunftsland zu </a:t>
            </a:r>
            <a:r>
              <a:rPr lang="de-CH" dirty="0" smtClean="0"/>
              <a:t>schaffen</a:t>
            </a:r>
          </a:p>
          <a:p>
            <a:pPr lvl="1"/>
            <a:r>
              <a:rPr lang="de-CH" dirty="0"/>
              <a:t>A</a:t>
            </a:r>
            <a:r>
              <a:rPr lang="de-CH" dirty="0" smtClean="0"/>
              <a:t>rbeiten </a:t>
            </a:r>
            <a:r>
              <a:rPr lang="de-CH" dirty="0"/>
              <a:t>um die Lage der Familie zu </a:t>
            </a:r>
            <a:r>
              <a:rPr lang="de-CH" dirty="0" smtClean="0"/>
              <a:t>verbessern und </a:t>
            </a:r>
            <a:r>
              <a:rPr lang="de-CH" dirty="0"/>
              <a:t>sie zu </a:t>
            </a:r>
            <a:r>
              <a:rPr lang="de-CH" dirty="0" smtClean="0"/>
              <a:t>retten. Erst </a:t>
            </a:r>
            <a:r>
              <a:rPr lang="de-CH" dirty="0"/>
              <a:t>später an Integration zu denken</a:t>
            </a:r>
          </a:p>
          <a:p>
            <a:pPr lvl="1"/>
            <a:r>
              <a:rPr lang="de-CH" dirty="0" smtClean="0"/>
              <a:t>Integration </a:t>
            </a:r>
            <a:r>
              <a:rPr lang="de-CH" dirty="0"/>
              <a:t>ist aber wichtig, um </a:t>
            </a:r>
            <a:r>
              <a:rPr lang="de-CH" dirty="0" smtClean="0"/>
              <a:t>evtl. spätere Familienzusammenführung </a:t>
            </a:r>
            <a:r>
              <a:rPr lang="de-CH" dirty="0"/>
              <a:t>zu </a:t>
            </a:r>
            <a:r>
              <a:rPr lang="de-CH" dirty="0" smtClean="0"/>
              <a:t>bewerkstelligen</a:t>
            </a:r>
          </a:p>
          <a:p>
            <a:pPr lvl="1"/>
            <a:r>
              <a:rPr lang="de-CH" dirty="0"/>
              <a:t>Orientierung zum Herkunftsland nicht vorhanden, weil </a:t>
            </a:r>
            <a:r>
              <a:rPr lang="de-CH" dirty="0" smtClean="0"/>
              <a:t>durch erfahrene Trauma die </a:t>
            </a:r>
            <a:r>
              <a:rPr lang="de-CH" dirty="0"/>
              <a:t>Brücken abgebrochen worden sind.</a:t>
            </a:r>
          </a:p>
          <a:p>
            <a:pPr lvl="1"/>
            <a:endParaRPr lang="de-CH" dirty="0"/>
          </a:p>
          <a:p>
            <a:pPr lvl="1"/>
            <a:endParaRPr lang="de-CH" dirty="0"/>
          </a:p>
          <a:p>
            <a:pPr lvl="1"/>
            <a:endParaRPr lang="de-CH" dirty="0"/>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13</a:t>
            </a:fld>
            <a:endParaRPr lang="en-GB" dirty="0"/>
          </a:p>
        </p:txBody>
      </p:sp>
    </p:spTree>
    <p:extLst>
      <p:ext uri="{BB962C8B-B14F-4D97-AF65-F5344CB8AC3E}">
        <p14:creationId xmlns:p14="http://schemas.microsoft.com/office/powerpoint/2010/main" val="16179278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Unbegleitete</a:t>
            </a:r>
            <a:r>
              <a:rPr lang="en-US" dirty="0"/>
              <a:t> </a:t>
            </a:r>
            <a:r>
              <a:rPr lang="en-US" dirty="0" err="1"/>
              <a:t>Minderjährige</a:t>
            </a:r>
            <a:endParaRPr lang="en-US" dirty="0"/>
          </a:p>
        </p:txBody>
      </p:sp>
      <p:sp>
        <p:nvSpPr>
          <p:cNvPr id="3" name="Inhaltsplatzhalter 2"/>
          <p:cNvSpPr>
            <a:spLocks noGrp="1"/>
          </p:cNvSpPr>
          <p:nvPr>
            <p:ph idx="1"/>
          </p:nvPr>
        </p:nvSpPr>
        <p:spPr/>
        <p:txBody>
          <a:bodyPr>
            <a:normAutofit/>
          </a:bodyPr>
          <a:lstStyle/>
          <a:p>
            <a:r>
              <a:rPr lang="de-CH" dirty="0" smtClean="0"/>
              <a:t>Herausforderung:</a:t>
            </a:r>
          </a:p>
          <a:p>
            <a:pPr lvl="1"/>
            <a:r>
              <a:rPr lang="de-CH" dirty="0" smtClean="0"/>
              <a:t>Müssen grossen Druck schultern</a:t>
            </a:r>
          </a:p>
          <a:p>
            <a:pPr lvl="1"/>
            <a:r>
              <a:rPr lang="de-CH" dirty="0" smtClean="0"/>
              <a:t>Persönliche Ambitionen werden jener der Familie nachgestellt</a:t>
            </a:r>
          </a:p>
          <a:p>
            <a:pPr lvl="1"/>
            <a:r>
              <a:rPr lang="de-CH" dirty="0"/>
              <a:t>Asylstatus kann hinderlich sein für Zugang an </a:t>
            </a:r>
            <a:r>
              <a:rPr lang="de-CH" dirty="0" smtClean="0"/>
              <a:t>Bildung</a:t>
            </a:r>
          </a:p>
          <a:p>
            <a:pPr lvl="1"/>
            <a:r>
              <a:rPr lang="de-CH" dirty="0" smtClean="0"/>
              <a:t>Können ihre Potenziale nicht immer ausschöpfen</a:t>
            </a:r>
          </a:p>
          <a:p>
            <a:pPr lvl="1"/>
            <a:endParaRPr lang="de-CH" dirty="0"/>
          </a:p>
          <a:p>
            <a:pPr marL="457200" lvl="1" indent="0">
              <a:buNone/>
            </a:pPr>
            <a:endParaRPr lang="de-CH" dirty="0"/>
          </a:p>
          <a:p>
            <a:pPr lvl="1"/>
            <a:endParaRPr lang="de-CH" dirty="0"/>
          </a:p>
          <a:p>
            <a:pPr lvl="1"/>
            <a:endParaRPr lang="de-CH" dirty="0"/>
          </a:p>
          <a:p>
            <a:pPr lvl="1"/>
            <a:endParaRPr lang="de-CH" dirty="0"/>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14</a:t>
            </a:fld>
            <a:endParaRPr lang="en-GB" dirty="0"/>
          </a:p>
        </p:txBody>
      </p:sp>
    </p:spTree>
    <p:extLst>
      <p:ext uri="{BB962C8B-B14F-4D97-AF65-F5344CB8AC3E}">
        <p14:creationId xmlns:p14="http://schemas.microsoft.com/office/powerpoint/2010/main" val="36146057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Unbegleitete</a:t>
            </a:r>
            <a:r>
              <a:rPr lang="en-US" dirty="0"/>
              <a:t> </a:t>
            </a:r>
            <a:r>
              <a:rPr lang="en-US" dirty="0" err="1"/>
              <a:t>Minderjährige</a:t>
            </a:r>
            <a:endParaRPr lang="en-US" dirty="0"/>
          </a:p>
        </p:txBody>
      </p:sp>
      <p:sp>
        <p:nvSpPr>
          <p:cNvPr id="3" name="Inhaltsplatzhalter 2"/>
          <p:cNvSpPr>
            <a:spLocks noGrp="1"/>
          </p:cNvSpPr>
          <p:nvPr>
            <p:ph idx="1"/>
          </p:nvPr>
        </p:nvSpPr>
        <p:spPr/>
        <p:txBody>
          <a:bodyPr>
            <a:normAutofit fontScale="85000" lnSpcReduction="10000"/>
          </a:bodyPr>
          <a:lstStyle/>
          <a:p>
            <a:r>
              <a:rPr lang="de-CH" dirty="0" smtClean="0"/>
              <a:t>Mögliche Lösungen:</a:t>
            </a:r>
          </a:p>
          <a:p>
            <a:pPr marL="0" indent="0">
              <a:buNone/>
            </a:pPr>
            <a:endParaRPr lang="de-CH" dirty="0" smtClean="0"/>
          </a:p>
          <a:p>
            <a:pPr lvl="1"/>
            <a:r>
              <a:rPr lang="de-CH" dirty="0" smtClean="0"/>
              <a:t>Trotzt Zweifel bzgl. Bleibeperspektive muss </a:t>
            </a:r>
            <a:r>
              <a:rPr lang="de-CH" b="1" dirty="0" smtClean="0"/>
              <a:t>Teilhabe</a:t>
            </a:r>
            <a:r>
              <a:rPr lang="de-CH" dirty="0" smtClean="0"/>
              <a:t> gefördert werden</a:t>
            </a:r>
          </a:p>
          <a:p>
            <a:pPr lvl="1"/>
            <a:r>
              <a:rPr lang="de-CH" b="1" dirty="0" smtClean="0"/>
              <a:t>Flexible Ausbildungsmöglichkeiten </a:t>
            </a:r>
            <a:r>
              <a:rPr lang="de-CH" dirty="0" smtClean="0"/>
              <a:t>einführen, die realen Bedürfnissen entsprechen</a:t>
            </a:r>
          </a:p>
          <a:p>
            <a:pPr lvl="1"/>
            <a:r>
              <a:rPr lang="de-CH" dirty="0" smtClean="0"/>
              <a:t>Entwicklung von </a:t>
            </a:r>
            <a:r>
              <a:rPr lang="de-CH" b="1" dirty="0" smtClean="0"/>
              <a:t>Kompetenzen</a:t>
            </a:r>
          </a:p>
          <a:p>
            <a:pPr lvl="1"/>
            <a:r>
              <a:rPr lang="de-CH" dirty="0" smtClean="0"/>
              <a:t>Individuelles </a:t>
            </a:r>
            <a:r>
              <a:rPr lang="de-CH" b="1" dirty="0" smtClean="0"/>
              <a:t>Coaching</a:t>
            </a:r>
          </a:p>
          <a:p>
            <a:pPr lvl="1"/>
            <a:r>
              <a:rPr lang="de-CH" dirty="0" smtClean="0"/>
              <a:t>Berufs- od. Studien-</a:t>
            </a:r>
            <a:r>
              <a:rPr lang="de-CH" dirty="0" err="1"/>
              <a:t>M</a:t>
            </a:r>
            <a:r>
              <a:rPr lang="de-CH" dirty="0" err="1" smtClean="0"/>
              <a:t>entoring</a:t>
            </a:r>
            <a:endParaRPr lang="de-CH" dirty="0" smtClean="0"/>
          </a:p>
          <a:p>
            <a:pPr lvl="1"/>
            <a:r>
              <a:rPr lang="de-CH" b="1" dirty="0" smtClean="0"/>
              <a:t>Einbindung der Zivilgesellschaft </a:t>
            </a:r>
            <a:r>
              <a:rPr lang="de-CH" dirty="0" smtClean="0"/>
              <a:t>und der Freiwilligenarbeit</a:t>
            </a:r>
          </a:p>
          <a:p>
            <a:pPr lvl="1"/>
            <a:r>
              <a:rPr lang="de-CH" dirty="0" smtClean="0"/>
              <a:t>Begegnungen schaffen</a:t>
            </a:r>
          </a:p>
          <a:p>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15</a:t>
            </a:fld>
            <a:endParaRPr lang="en-GB" dirty="0"/>
          </a:p>
        </p:txBody>
      </p:sp>
    </p:spTree>
    <p:extLst>
      <p:ext uri="{BB962C8B-B14F-4D97-AF65-F5344CB8AC3E}">
        <p14:creationId xmlns:p14="http://schemas.microsoft.com/office/powerpoint/2010/main" val="22690628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Unbegleitete</a:t>
            </a:r>
            <a:r>
              <a:rPr lang="en-US" dirty="0"/>
              <a:t> </a:t>
            </a:r>
            <a:r>
              <a:rPr lang="en-US" dirty="0" err="1"/>
              <a:t>Minderjährige</a:t>
            </a:r>
            <a:endParaRPr lang="en-US" dirty="0"/>
          </a:p>
        </p:txBody>
      </p:sp>
      <p:sp>
        <p:nvSpPr>
          <p:cNvPr id="3" name="Inhaltsplatzhalter 2"/>
          <p:cNvSpPr>
            <a:spLocks noGrp="1"/>
          </p:cNvSpPr>
          <p:nvPr>
            <p:ph idx="1"/>
          </p:nvPr>
        </p:nvSpPr>
        <p:spPr/>
        <p:txBody>
          <a:bodyPr>
            <a:normAutofit fontScale="92500"/>
          </a:bodyPr>
          <a:lstStyle/>
          <a:p>
            <a:r>
              <a:rPr lang="en-US" dirty="0" err="1" smtClean="0"/>
              <a:t>Bildung</a:t>
            </a:r>
            <a:r>
              <a:rPr lang="en-US" dirty="0" smtClean="0"/>
              <a:t> </a:t>
            </a:r>
            <a:r>
              <a:rPr lang="en-US" dirty="0" err="1" smtClean="0"/>
              <a:t>als</a:t>
            </a:r>
            <a:r>
              <a:rPr lang="en-US" dirty="0" smtClean="0"/>
              <a:t> Motor:</a:t>
            </a:r>
          </a:p>
          <a:p>
            <a:pPr lvl="1"/>
            <a:r>
              <a:rPr lang="de-CH" dirty="0" smtClean="0"/>
              <a:t>Leben meistern durch aussergewöhnliche Lebenserfahrung</a:t>
            </a:r>
          </a:p>
          <a:p>
            <a:pPr lvl="1"/>
            <a:r>
              <a:rPr lang="de-CH" dirty="0" smtClean="0"/>
              <a:t>Normalität schaffen</a:t>
            </a:r>
          </a:p>
          <a:p>
            <a:pPr lvl="1"/>
            <a:r>
              <a:rPr lang="de-CH" dirty="0" smtClean="0"/>
              <a:t>Überwindung von Isolation und Trauma</a:t>
            </a:r>
          </a:p>
          <a:p>
            <a:pPr lvl="1"/>
            <a:r>
              <a:rPr lang="de-CH" dirty="0" smtClean="0"/>
              <a:t>Eigenes Selbst schaffen und Zugehörigkeit herstellen</a:t>
            </a:r>
          </a:p>
          <a:p>
            <a:pPr lvl="1"/>
            <a:endParaRPr lang="de-CH" dirty="0"/>
          </a:p>
          <a:p>
            <a:pPr lvl="1"/>
            <a:r>
              <a:rPr lang="de-CH" dirty="0" smtClean="0"/>
              <a:t>Häufig wird diese Leistungen von öffentlichen Institutionen (Schule) nicht anerkannt und gewürdigt</a:t>
            </a:r>
          </a:p>
          <a:p>
            <a:pPr lvl="1"/>
            <a:endParaRPr lang="de-CH" dirty="0"/>
          </a:p>
          <a:p>
            <a:pPr lvl="1"/>
            <a:endParaRPr lang="de-CH" dirty="0"/>
          </a:p>
          <a:p>
            <a:pPr lvl="1"/>
            <a:endParaRPr lang="de-CH" dirty="0"/>
          </a:p>
          <a:p>
            <a:pPr lvl="1"/>
            <a:endParaRPr lang="de-CH" dirty="0"/>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16</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en-US" sz="1000" dirty="0" err="1"/>
              <a:t>Bitzi</a:t>
            </a:r>
            <a:r>
              <a:rPr lang="en-US" sz="1000" dirty="0"/>
              <a:t>/</a:t>
            </a:r>
            <a:r>
              <a:rPr lang="en-US" sz="1000" dirty="0" err="1"/>
              <a:t>Landolt</a:t>
            </a:r>
            <a:r>
              <a:rPr lang="en-US" sz="1000" dirty="0"/>
              <a:t> 2017</a:t>
            </a:r>
            <a:endParaRPr lang="de-DE" sz="1000" dirty="0"/>
          </a:p>
        </p:txBody>
      </p:sp>
    </p:spTree>
    <p:extLst>
      <p:ext uri="{BB962C8B-B14F-4D97-AF65-F5344CB8AC3E}">
        <p14:creationId xmlns:p14="http://schemas.microsoft.com/office/powerpoint/2010/main" val="31680454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Unbegleitete</a:t>
            </a:r>
            <a:r>
              <a:rPr lang="en-US" dirty="0"/>
              <a:t> </a:t>
            </a:r>
            <a:r>
              <a:rPr lang="en-US" dirty="0" err="1"/>
              <a:t>Minderjährige</a:t>
            </a:r>
            <a:endParaRPr lang="en-US" dirty="0"/>
          </a:p>
        </p:txBody>
      </p:sp>
      <p:sp>
        <p:nvSpPr>
          <p:cNvPr id="3" name="Inhaltsplatzhalter 2"/>
          <p:cNvSpPr>
            <a:spLocks noGrp="1"/>
          </p:cNvSpPr>
          <p:nvPr>
            <p:ph idx="1"/>
          </p:nvPr>
        </p:nvSpPr>
        <p:spPr/>
        <p:txBody>
          <a:bodyPr>
            <a:normAutofit/>
          </a:bodyPr>
          <a:lstStyle/>
          <a:p>
            <a:r>
              <a:rPr lang="en-US" dirty="0" err="1" smtClean="0"/>
              <a:t>Einschätzung</a:t>
            </a:r>
            <a:r>
              <a:rPr lang="en-US" dirty="0" smtClean="0"/>
              <a:t>:</a:t>
            </a:r>
          </a:p>
          <a:p>
            <a:pPr lvl="1"/>
            <a:r>
              <a:rPr lang="de-CH" dirty="0" smtClean="0"/>
              <a:t>Sie sind nicht passive Opfer, sondern „aktive Überlebende“</a:t>
            </a:r>
          </a:p>
          <a:p>
            <a:pPr lvl="1"/>
            <a:r>
              <a:rPr lang="de-CH" dirty="0" smtClean="0"/>
              <a:t>Ertragen schwierige Situationen</a:t>
            </a:r>
          </a:p>
          <a:p>
            <a:pPr lvl="1"/>
            <a:r>
              <a:rPr lang="de-CH" dirty="0" smtClean="0"/>
              <a:t>Hohe Motivation und Wille es zu schaffen</a:t>
            </a:r>
          </a:p>
          <a:p>
            <a:pPr lvl="1"/>
            <a:r>
              <a:rPr lang="de-CH" dirty="0" smtClean="0"/>
              <a:t>Optimismus einer besseren Zukunft vertreibt böse Gedanken bzgl. Vergangenheit und Gegenwart</a:t>
            </a:r>
          </a:p>
          <a:p>
            <a:pPr lvl="1"/>
            <a:r>
              <a:rPr lang="de-CH" dirty="0" smtClean="0"/>
              <a:t>„Pioniere“ der Migration</a:t>
            </a:r>
          </a:p>
          <a:p>
            <a:pPr lvl="1"/>
            <a:endParaRPr lang="de-CH" dirty="0" smtClean="0"/>
          </a:p>
          <a:p>
            <a:pPr lvl="1"/>
            <a:endParaRPr lang="de-CH" dirty="0"/>
          </a:p>
          <a:p>
            <a:pPr lvl="1"/>
            <a:endParaRPr lang="de-CH" dirty="0"/>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17</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en-US" sz="1000" dirty="0" err="1"/>
              <a:t>Bitzi</a:t>
            </a:r>
            <a:r>
              <a:rPr lang="en-US" sz="1000" dirty="0"/>
              <a:t>/</a:t>
            </a:r>
            <a:r>
              <a:rPr lang="en-US" sz="1000" dirty="0" err="1"/>
              <a:t>Landolt</a:t>
            </a:r>
            <a:r>
              <a:rPr lang="en-US" sz="1000" dirty="0"/>
              <a:t> 2017</a:t>
            </a:r>
            <a:endParaRPr lang="de-DE" sz="1000" dirty="0"/>
          </a:p>
        </p:txBody>
      </p:sp>
    </p:spTree>
    <p:extLst>
      <p:ext uri="{BB962C8B-B14F-4D97-AF65-F5344CB8AC3E}">
        <p14:creationId xmlns:p14="http://schemas.microsoft.com/office/powerpoint/2010/main" val="470881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G:\1 Büromanagement\Formatvorlagen\Präsentationen\Fotos die benutzt werden können\Schule_PHD_7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32856"/>
            <a:ext cx="6049894"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bgerundete rechteckige Legende 3"/>
          <p:cNvSpPr/>
          <p:nvPr/>
        </p:nvSpPr>
        <p:spPr>
          <a:xfrm>
            <a:off x="-2916238" y="620713"/>
            <a:ext cx="2305050" cy="1439862"/>
          </a:xfrm>
          <a:prstGeom prst="wedgeRoundRectCallout">
            <a:avLst>
              <a:gd name="adj1" fmla="val 48670"/>
              <a:gd name="adj2" fmla="val 1074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sz="1400" dirty="0">
                <a:solidFill>
                  <a:srgbClr val="FFFFFF"/>
                </a:solidFill>
                <a:latin typeface="Tahoma" charset="0"/>
                <a:ea typeface="ＭＳ Ｐゴシック" charset="0"/>
                <a:cs typeface="Arial" charset="0"/>
              </a:rPr>
              <a:t>Beste PPTs sind die ohne Text! Also, vielleicht mal ein paar Fakten mündlich und nur das schöne Foto wirken lassen</a:t>
            </a:r>
          </a:p>
        </p:txBody>
      </p:sp>
      <p:sp>
        <p:nvSpPr>
          <p:cNvPr id="5" name="Abgerundete rechteckige Legende 4"/>
          <p:cNvSpPr/>
          <p:nvPr/>
        </p:nvSpPr>
        <p:spPr>
          <a:xfrm>
            <a:off x="-2646363" y="2636838"/>
            <a:ext cx="1765300" cy="993775"/>
          </a:xfrm>
          <a:prstGeom prst="wedgeRoundRectCallout">
            <a:avLst>
              <a:gd name="adj1" fmla="val 48670"/>
              <a:gd name="adj2" fmla="val 1074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t>Option 1</a:t>
            </a:r>
          </a:p>
          <a:p>
            <a:pPr algn="ctr">
              <a:defRPr/>
            </a:pPr>
            <a:r>
              <a:rPr lang="de-DE" sz="1400" dirty="0"/>
              <a:t>(Bildfolie)</a:t>
            </a:r>
          </a:p>
        </p:txBody>
      </p:sp>
      <p:sp>
        <p:nvSpPr>
          <p:cNvPr id="6" name="Titel 1"/>
          <p:cNvSpPr>
            <a:spLocks noGrp="1"/>
          </p:cNvSpPr>
          <p:nvPr>
            <p:ph type="title"/>
          </p:nvPr>
        </p:nvSpPr>
        <p:spPr>
          <a:xfrm>
            <a:off x="611560" y="1628800"/>
            <a:ext cx="7992888" cy="576064"/>
          </a:xfrm>
        </p:spPr>
        <p:txBody>
          <a:bodyPr>
            <a:normAutofit/>
          </a:bodyPr>
          <a:lstStyle/>
          <a:p>
            <a:r>
              <a:rPr lang="en-US" sz="2800" dirty="0">
                <a:solidFill>
                  <a:schemeClr val="tx1"/>
                </a:solidFill>
                <a:latin typeface="Arial" panose="020B0604020202020204" pitchFamily="34" charset="0"/>
                <a:ea typeface="+mj-ea"/>
                <a:cs typeface="Arial" panose="020B0604020202020204" pitchFamily="34" charset="0"/>
              </a:rPr>
              <a:t>Kinder und </a:t>
            </a:r>
            <a:r>
              <a:rPr lang="en-US" sz="2800" dirty="0" err="1">
                <a:solidFill>
                  <a:schemeClr val="tx1"/>
                </a:solidFill>
                <a:latin typeface="Arial" panose="020B0604020202020204" pitchFamily="34" charset="0"/>
                <a:ea typeface="+mj-ea"/>
                <a:cs typeface="Arial" panose="020B0604020202020204" pitchFamily="34" charset="0"/>
              </a:rPr>
              <a:t>Jugendliche</a:t>
            </a:r>
            <a:r>
              <a:rPr lang="en-US" sz="2800" dirty="0">
                <a:solidFill>
                  <a:schemeClr val="tx1"/>
                </a:solidFill>
                <a:latin typeface="Arial" panose="020B0604020202020204" pitchFamily="34" charset="0"/>
                <a:ea typeface="+mj-ea"/>
                <a:cs typeface="Arial" panose="020B0604020202020204" pitchFamily="34" charset="0"/>
              </a:rPr>
              <a:t> in </a:t>
            </a:r>
            <a:r>
              <a:rPr lang="en-US" sz="2800" dirty="0" err="1">
                <a:solidFill>
                  <a:schemeClr val="tx1"/>
                </a:solidFill>
                <a:latin typeface="Arial" panose="020B0604020202020204" pitchFamily="34" charset="0"/>
                <a:ea typeface="+mj-ea"/>
                <a:cs typeface="Arial" panose="020B0604020202020204" pitchFamily="34" charset="0"/>
              </a:rPr>
              <a:t>Flüchtlingsfamilien</a:t>
            </a:r>
            <a:endParaRPr lang="en-US" sz="2800" dirty="0">
              <a:solidFill>
                <a:schemeClr val="tx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547461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Kinder und </a:t>
            </a:r>
            <a:r>
              <a:rPr lang="en-US" dirty="0" err="1"/>
              <a:t>Jugendliche</a:t>
            </a:r>
            <a:r>
              <a:rPr lang="en-US" dirty="0"/>
              <a:t> in </a:t>
            </a:r>
            <a:r>
              <a:rPr lang="en-US" dirty="0" err="1"/>
              <a:t>Flüchtlingsfamilien</a:t>
            </a:r>
            <a:endParaRPr lang="en-US" dirty="0"/>
          </a:p>
        </p:txBody>
      </p:sp>
      <p:sp>
        <p:nvSpPr>
          <p:cNvPr id="3" name="Inhaltsplatzhalter 2"/>
          <p:cNvSpPr>
            <a:spLocks noGrp="1"/>
          </p:cNvSpPr>
          <p:nvPr>
            <p:ph idx="1"/>
          </p:nvPr>
        </p:nvSpPr>
        <p:spPr/>
        <p:txBody>
          <a:bodyPr>
            <a:normAutofit/>
          </a:bodyPr>
          <a:lstStyle/>
          <a:p>
            <a:r>
              <a:rPr lang="de-CH" dirty="0" smtClean="0"/>
              <a:t>Intergenerative Beziehungen</a:t>
            </a:r>
          </a:p>
          <a:p>
            <a:pPr lvl="1"/>
            <a:r>
              <a:rPr lang="de-CH" dirty="0" smtClean="0"/>
              <a:t>Zweiten Generation stärker in Aufnahmegesellschaft eingebunden</a:t>
            </a:r>
          </a:p>
          <a:p>
            <a:pPr lvl="1"/>
            <a:r>
              <a:rPr lang="de-CH" dirty="0" smtClean="0"/>
              <a:t>Notwendigkeit der materiellen Absicherung durch Generationenbeziehungen</a:t>
            </a:r>
          </a:p>
          <a:p>
            <a:pPr lvl="1"/>
            <a:endParaRPr lang="de-CH" dirty="0"/>
          </a:p>
          <a:p>
            <a:pPr lvl="1"/>
            <a:r>
              <a:rPr lang="de-CH" dirty="0" smtClean="0"/>
              <a:t>Angst vor Verlust vs. hohe Aspiration: Viele Ziele der Migration nur im Generationenzusammenhang zu verwirklichen</a:t>
            </a:r>
            <a:endParaRPr lang="de-CH" dirty="0"/>
          </a:p>
          <a:p>
            <a:pPr lvl="1"/>
            <a:endParaRPr lang="de-CH" dirty="0"/>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19</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en-US" sz="1000" dirty="0" err="1" smtClean="0"/>
              <a:t>Nauck</a:t>
            </a:r>
            <a:r>
              <a:rPr lang="en-US" sz="1000" dirty="0" smtClean="0"/>
              <a:t> 2004</a:t>
            </a:r>
            <a:endParaRPr lang="de-DE" sz="1000" dirty="0"/>
          </a:p>
        </p:txBody>
      </p:sp>
    </p:spTree>
    <p:extLst>
      <p:ext uri="{BB962C8B-B14F-4D97-AF65-F5344CB8AC3E}">
        <p14:creationId xmlns:p14="http://schemas.microsoft.com/office/powerpoint/2010/main" val="2369554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a:t>
            </a:r>
            <a:endParaRPr lang="en-US" dirty="0"/>
          </a:p>
        </p:txBody>
      </p:sp>
      <p:sp>
        <p:nvSpPr>
          <p:cNvPr id="3" name="Inhaltsplatzhalter 2"/>
          <p:cNvSpPr>
            <a:spLocks noGrp="1"/>
          </p:cNvSpPr>
          <p:nvPr>
            <p:ph idx="1"/>
          </p:nvPr>
        </p:nvSpPr>
        <p:spPr/>
        <p:txBody>
          <a:bodyPr/>
          <a:lstStyle/>
          <a:p>
            <a:r>
              <a:rPr lang="de-CH" dirty="0" smtClean="0"/>
              <a:t>Demografische Daten zu Flüchtlingen</a:t>
            </a:r>
          </a:p>
          <a:p>
            <a:r>
              <a:rPr lang="de-CH" dirty="0" smtClean="0"/>
              <a:t>Jugendliche Flüchtlinge</a:t>
            </a:r>
          </a:p>
          <a:p>
            <a:pPr lvl="1"/>
            <a:r>
              <a:rPr lang="de-CH" dirty="0" smtClean="0"/>
              <a:t>Unbegleitete Minderjährige</a:t>
            </a:r>
          </a:p>
          <a:p>
            <a:pPr lvl="1"/>
            <a:r>
              <a:rPr lang="de-CH" dirty="0" smtClean="0"/>
              <a:t>Junge Flüchtlinge in Familien</a:t>
            </a:r>
          </a:p>
          <a:p>
            <a:r>
              <a:rPr lang="de-CH" dirty="0" smtClean="0"/>
              <a:t>Schlussfolgerungen</a:t>
            </a:r>
          </a:p>
          <a:p>
            <a:endParaRPr lang="de-CH"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2</a:t>
            </a:fld>
            <a:endParaRPr lang="en-GB" dirty="0"/>
          </a:p>
        </p:txBody>
      </p:sp>
    </p:spTree>
    <p:extLst>
      <p:ext uri="{BB962C8B-B14F-4D97-AF65-F5344CB8AC3E}">
        <p14:creationId xmlns:p14="http://schemas.microsoft.com/office/powerpoint/2010/main" val="230006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Kinder und </a:t>
            </a:r>
            <a:r>
              <a:rPr lang="en-US" dirty="0" err="1"/>
              <a:t>Jugendliche</a:t>
            </a:r>
            <a:r>
              <a:rPr lang="en-US" dirty="0"/>
              <a:t> in </a:t>
            </a:r>
            <a:r>
              <a:rPr lang="en-US" dirty="0" err="1"/>
              <a:t>Flüchtlingsfamilien</a:t>
            </a:r>
            <a:endParaRPr lang="en-US" dirty="0"/>
          </a:p>
        </p:txBody>
      </p:sp>
      <p:sp>
        <p:nvSpPr>
          <p:cNvPr id="3" name="Inhaltsplatzhalter 2"/>
          <p:cNvSpPr>
            <a:spLocks noGrp="1"/>
          </p:cNvSpPr>
          <p:nvPr>
            <p:ph idx="1"/>
          </p:nvPr>
        </p:nvSpPr>
        <p:spPr/>
        <p:txBody>
          <a:bodyPr>
            <a:normAutofit/>
          </a:bodyPr>
          <a:lstStyle/>
          <a:p>
            <a:r>
              <a:rPr lang="de-CH" dirty="0" smtClean="0"/>
              <a:t>Flüchtlingssituation:</a:t>
            </a:r>
          </a:p>
          <a:p>
            <a:pPr lvl="1"/>
            <a:r>
              <a:rPr lang="de-CH" dirty="0" smtClean="0"/>
              <a:t>Migration nicht (immer) selbstgewählt und freiwillig</a:t>
            </a:r>
          </a:p>
          <a:p>
            <a:pPr lvl="1"/>
            <a:r>
              <a:rPr lang="de-CH" dirty="0" smtClean="0"/>
              <a:t>Schwierige Umstände in Bezug auf Herkunftsstaat</a:t>
            </a:r>
          </a:p>
          <a:p>
            <a:pPr lvl="1"/>
            <a:r>
              <a:rPr lang="de-CH" dirty="0" smtClean="0"/>
              <a:t>Kollaps der sozialen Ordnung (Widerspiegelung in Beziehungen)</a:t>
            </a:r>
          </a:p>
          <a:p>
            <a:pPr lvl="1"/>
            <a:r>
              <a:rPr lang="de-CH" dirty="0" smtClean="0"/>
              <a:t>Krieg und Gewalt</a:t>
            </a:r>
          </a:p>
          <a:p>
            <a:pPr lvl="1"/>
            <a:r>
              <a:rPr lang="de-CH" dirty="0" smtClean="0"/>
              <a:t>Jahre in Flüchtlingslager</a:t>
            </a:r>
          </a:p>
          <a:p>
            <a:pPr lvl="1"/>
            <a:r>
              <a:rPr lang="de-CH" dirty="0" smtClean="0"/>
              <a:t>Ungewissheit und schwierige Lebensbedingungen</a:t>
            </a:r>
            <a:endParaRPr lang="de-CH" dirty="0"/>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20</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en-US" sz="1000" dirty="0" err="1" smtClean="0"/>
              <a:t>Hynie</a:t>
            </a:r>
            <a:r>
              <a:rPr lang="en-US" sz="1000" dirty="0" smtClean="0"/>
              <a:t> et al. 2013</a:t>
            </a:r>
            <a:endParaRPr lang="de-DE" sz="1000" dirty="0"/>
          </a:p>
        </p:txBody>
      </p:sp>
    </p:spTree>
    <p:extLst>
      <p:ext uri="{BB962C8B-B14F-4D97-AF65-F5344CB8AC3E}">
        <p14:creationId xmlns:p14="http://schemas.microsoft.com/office/powerpoint/2010/main" val="21373422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Kinder und </a:t>
            </a:r>
            <a:r>
              <a:rPr lang="en-US" dirty="0" err="1"/>
              <a:t>Jugendliche</a:t>
            </a:r>
            <a:r>
              <a:rPr lang="en-US" dirty="0"/>
              <a:t> in </a:t>
            </a:r>
            <a:r>
              <a:rPr lang="en-US" dirty="0" err="1"/>
              <a:t>Flüchtlingsfamilien</a:t>
            </a:r>
            <a:endParaRPr lang="en-US" dirty="0"/>
          </a:p>
        </p:txBody>
      </p:sp>
      <p:sp>
        <p:nvSpPr>
          <p:cNvPr id="3" name="Inhaltsplatzhalter 2"/>
          <p:cNvSpPr>
            <a:spLocks noGrp="1"/>
          </p:cNvSpPr>
          <p:nvPr>
            <p:ph idx="1"/>
          </p:nvPr>
        </p:nvSpPr>
        <p:spPr/>
        <p:txBody>
          <a:bodyPr>
            <a:normAutofit/>
          </a:bodyPr>
          <a:lstStyle/>
          <a:p>
            <a:r>
              <a:rPr lang="de-CH" dirty="0" smtClean="0"/>
              <a:t>Drei Themen:</a:t>
            </a:r>
          </a:p>
          <a:p>
            <a:pPr lvl="1"/>
            <a:r>
              <a:rPr lang="de-CH" dirty="0" smtClean="0"/>
              <a:t>Akkulturations-Gap</a:t>
            </a:r>
          </a:p>
          <a:p>
            <a:pPr lvl="1"/>
            <a:r>
              <a:rPr lang="de-CH" dirty="0" smtClean="0"/>
              <a:t>Rollenumkehr </a:t>
            </a:r>
          </a:p>
          <a:p>
            <a:pPr lvl="1"/>
            <a:r>
              <a:rPr lang="de-CH" dirty="0" smtClean="0"/>
              <a:t>Respektverlust in Eltern-Kind Beziehung</a:t>
            </a:r>
          </a:p>
          <a:p>
            <a:pPr lvl="1"/>
            <a:endParaRPr lang="de-CH" dirty="0"/>
          </a:p>
          <a:p>
            <a:r>
              <a:rPr lang="de-CH" dirty="0" smtClean="0"/>
              <a:t>Eine kontrastierende Meinung:</a:t>
            </a:r>
          </a:p>
          <a:p>
            <a:pPr lvl="1"/>
            <a:r>
              <a:rPr lang="de-CH" dirty="0" smtClean="0"/>
              <a:t>Familien als Quelle der Unterstützung</a:t>
            </a:r>
            <a:endParaRPr lang="de-CH" dirty="0"/>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21</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smtClean="0"/>
              <a:t>Quelle: </a:t>
            </a:r>
            <a:r>
              <a:rPr lang="en-US" sz="1000" dirty="0" err="1" smtClean="0"/>
              <a:t>Hynie</a:t>
            </a:r>
            <a:r>
              <a:rPr lang="en-US" sz="1000" dirty="0" smtClean="0"/>
              <a:t> et al.  2013</a:t>
            </a:r>
            <a:endParaRPr lang="de-DE" sz="1000" dirty="0"/>
          </a:p>
        </p:txBody>
      </p:sp>
    </p:spTree>
    <p:extLst>
      <p:ext uri="{BB962C8B-B14F-4D97-AF65-F5344CB8AC3E}">
        <p14:creationId xmlns:p14="http://schemas.microsoft.com/office/powerpoint/2010/main" val="37282890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Kinder und </a:t>
            </a:r>
            <a:r>
              <a:rPr lang="en-US" dirty="0" err="1"/>
              <a:t>Jugendliche</a:t>
            </a:r>
            <a:r>
              <a:rPr lang="en-US" dirty="0"/>
              <a:t> in </a:t>
            </a:r>
            <a:r>
              <a:rPr lang="en-US" dirty="0" err="1"/>
              <a:t>Flüchtlingsfamilien</a:t>
            </a:r>
            <a:endParaRPr lang="en-US" dirty="0"/>
          </a:p>
        </p:txBody>
      </p:sp>
      <p:sp>
        <p:nvSpPr>
          <p:cNvPr id="3" name="Inhaltsplatzhalter 2"/>
          <p:cNvSpPr>
            <a:spLocks noGrp="1"/>
          </p:cNvSpPr>
          <p:nvPr>
            <p:ph idx="1"/>
          </p:nvPr>
        </p:nvSpPr>
        <p:spPr/>
        <p:txBody>
          <a:bodyPr>
            <a:normAutofit fontScale="92500" lnSpcReduction="10000"/>
          </a:bodyPr>
          <a:lstStyle/>
          <a:p>
            <a:r>
              <a:rPr lang="de-CH" dirty="0" smtClean="0"/>
              <a:t>Akkulturations-Gap:</a:t>
            </a:r>
          </a:p>
          <a:p>
            <a:pPr lvl="1"/>
            <a:r>
              <a:rPr lang="de-CH" dirty="0" smtClean="0"/>
              <a:t>Starke Wertekonflikte zwischen Jugendlichen und Eltern</a:t>
            </a:r>
          </a:p>
          <a:p>
            <a:pPr lvl="1"/>
            <a:r>
              <a:rPr lang="de-CH" dirty="0" smtClean="0"/>
              <a:t>Kinder haben stark Sprache, Wertesystem und Kultur angenommen</a:t>
            </a:r>
          </a:p>
          <a:p>
            <a:pPr lvl="1"/>
            <a:r>
              <a:rPr lang="de-CH" dirty="0" smtClean="0"/>
              <a:t>Rigide Eltern reagieren mit unangemessenen Restriktionen (Kleider, Werte, Sprache, Geschlechterbeziehungen)</a:t>
            </a:r>
          </a:p>
          <a:p>
            <a:pPr marL="457200" lvl="1" indent="0">
              <a:buNone/>
            </a:pPr>
            <a:endParaRPr lang="de-CH" dirty="0" smtClean="0"/>
          </a:p>
          <a:p>
            <a:pPr lvl="1"/>
            <a:r>
              <a:rPr lang="de-CH" i="1" dirty="0" smtClean="0"/>
              <a:t>Nicht tatsächliche Gaps, sondern es sind die perzipierten Unterschiede zwischen Jugendlichen und Eltern, die ausschlaggebend sind !</a:t>
            </a:r>
          </a:p>
          <a:p>
            <a:pPr lvl="1"/>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22</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err="1" smtClean="0"/>
              <a:t>Quelle:Hynie</a:t>
            </a:r>
            <a:r>
              <a:rPr lang="de-DE" sz="1000" dirty="0" smtClean="0"/>
              <a:t> et al. 2013</a:t>
            </a:r>
            <a:endParaRPr lang="de-DE" sz="1000" dirty="0"/>
          </a:p>
        </p:txBody>
      </p:sp>
    </p:spTree>
    <p:extLst>
      <p:ext uri="{BB962C8B-B14F-4D97-AF65-F5344CB8AC3E}">
        <p14:creationId xmlns:p14="http://schemas.microsoft.com/office/powerpoint/2010/main" val="14151406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Kinder und </a:t>
            </a:r>
            <a:r>
              <a:rPr lang="en-US" dirty="0" err="1"/>
              <a:t>Jugendliche</a:t>
            </a:r>
            <a:r>
              <a:rPr lang="en-US" dirty="0"/>
              <a:t> in </a:t>
            </a:r>
            <a:r>
              <a:rPr lang="en-US" dirty="0" err="1"/>
              <a:t>Flüchtlingsfamilien</a:t>
            </a:r>
            <a:endParaRPr lang="en-US" dirty="0"/>
          </a:p>
        </p:txBody>
      </p:sp>
      <p:sp>
        <p:nvSpPr>
          <p:cNvPr id="3" name="Inhaltsplatzhalter 2"/>
          <p:cNvSpPr>
            <a:spLocks noGrp="1"/>
          </p:cNvSpPr>
          <p:nvPr>
            <p:ph idx="1"/>
          </p:nvPr>
        </p:nvSpPr>
        <p:spPr/>
        <p:txBody>
          <a:bodyPr>
            <a:normAutofit fontScale="92500" lnSpcReduction="20000"/>
          </a:bodyPr>
          <a:lstStyle/>
          <a:p>
            <a:r>
              <a:rPr lang="de-CH" dirty="0" smtClean="0"/>
              <a:t>Rollenumkehr:</a:t>
            </a:r>
          </a:p>
          <a:p>
            <a:pPr lvl="1"/>
            <a:r>
              <a:rPr lang="de-CH" dirty="0" smtClean="0"/>
              <a:t>Kinder und Jugendliche mit besseren Sprachkenntnissen verhandeln anstelle der Eltern mit Behörden </a:t>
            </a:r>
          </a:p>
          <a:p>
            <a:pPr lvl="1">
              <a:buFont typeface="Wingdings" charset="0"/>
              <a:buChar char="è"/>
            </a:pPr>
            <a:r>
              <a:rPr lang="de-CH" dirty="0" smtClean="0">
                <a:sym typeface="Wingdings"/>
              </a:rPr>
              <a:t>Übernehmen </a:t>
            </a:r>
            <a:r>
              <a:rPr lang="de-CH" dirty="0" err="1" smtClean="0">
                <a:sym typeface="Wingdings"/>
              </a:rPr>
              <a:t>Leadership</a:t>
            </a:r>
            <a:endParaRPr lang="de-CH" dirty="0" smtClean="0">
              <a:sym typeface="Wingdings"/>
            </a:endParaRPr>
          </a:p>
          <a:p>
            <a:pPr lvl="1">
              <a:buFont typeface="Wingdings" charset="0"/>
              <a:buChar char="è"/>
            </a:pPr>
            <a:r>
              <a:rPr lang="de-CH" dirty="0" smtClean="0">
                <a:sym typeface="Wingdings"/>
              </a:rPr>
              <a:t>Sorge und Familienstress</a:t>
            </a:r>
          </a:p>
          <a:p>
            <a:pPr marL="457200" lvl="1" indent="0">
              <a:buNone/>
            </a:pPr>
            <a:endParaRPr lang="de-CH" dirty="0" smtClean="0">
              <a:sym typeface="Wingdings"/>
            </a:endParaRPr>
          </a:p>
          <a:p>
            <a:pPr lvl="1"/>
            <a:r>
              <a:rPr lang="de-CH" i="1" dirty="0" smtClean="0">
                <a:sym typeface="Wingdings"/>
              </a:rPr>
              <a:t>Beitrag kann auch als stärkend für Jugendliche interpretiert werden (Stärkung Selbstverständnis und Kompetenz)</a:t>
            </a:r>
          </a:p>
          <a:p>
            <a:pPr lvl="1"/>
            <a:r>
              <a:rPr lang="de-CH" i="1" dirty="0" smtClean="0">
                <a:sym typeface="Wingdings"/>
              </a:rPr>
              <a:t>Kulturelles Wissen, Skills, Unabhängigkeit und Reife</a:t>
            </a:r>
          </a:p>
          <a:p>
            <a:pPr lvl="1"/>
            <a:r>
              <a:rPr lang="de-CH" i="1" dirty="0" smtClean="0">
                <a:sym typeface="Wingdings"/>
              </a:rPr>
              <a:t>Brokers setzen sich für Familie ein ohne Kohäsionsverlust</a:t>
            </a:r>
            <a:endParaRPr lang="de-CH" i="1" dirty="0" smtClean="0"/>
          </a:p>
        </p:txBody>
      </p:sp>
      <p:sp>
        <p:nvSpPr>
          <p:cNvPr id="4" name="Foliennummernplatzhalter 3"/>
          <p:cNvSpPr>
            <a:spLocks noGrp="1"/>
          </p:cNvSpPr>
          <p:nvPr>
            <p:ph type="sldNum" sz="quarter" idx="12"/>
          </p:nvPr>
        </p:nvSpPr>
        <p:spPr/>
        <p:txBody>
          <a:bodyPr/>
          <a:lstStyle/>
          <a:p>
            <a:fld id="{8FD2C5F9-7D0E-4DA6-840E-629828DA72AA}" type="slidenum">
              <a:rPr lang="en-GB" smtClean="0"/>
              <a:pPr/>
              <a:t>23</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en-US" sz="1000" dirty="0" err="1" smtClean="0"/>
              <a:t>Hynie</a:t>
            </a:r>
            <a:r>
              <a:rPr lang="en-US" sz="1000" dirty="0" smtClean="0"/>
              <a:t> et al. 2013</a:t>
            </a:r>
            <a:endParaRPr lang="de-DE" sz="1000" dirty="0"/>
          </a:p>
        </p:txBody>
      </p:sp>
    </p:spTree>
    <p:extLst>
      <p:ext uri="{BB962C8B-B14F-4D97-AF65-F5344CB8AC3E}">
        <p14:creationId xmlns:p14="http://schemas.microsoft.com/office/powerpoint/2010/main" val="18278411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Kinder und </a:t>
            </a:r>
            <a:r>
              <a:rPr lang="en-US" dirty="0" err="1"/>
              <a:t>Jugendliche</a:t>
            </a:r>
            <a:r>
              <a:rPr lang="en-US" dirty="0"/>
              <a:t> in </a:t>
            </a:r>
            <a:r>
              <a:rPr lang="en-US" dirty="0" err="1"/>
              <a:t>Flüchtlingsfamilien</a:t>
            </a:r>
            <a:endParaRPr lang="en-US" dirty="0"/>
          </a:p>
        </p:txBody>
      </p:sp>
      <p:sp>
        <p:nvSpPr>
          <p:cNvPr id="3" name="Inhaltsplatzhalter 2"/>
          <p:cNvSpPr>
            <a:spLocks noGrp="1"/>
          </p:cNvSpPr>
          <p:nvPr>
            <p:ph idx="1"/>
          </p:nvPr>
        </p:nvSpPr>
        <p:spPr/>
        <p:txBody>
          <a:bodyPr>
            <a:normAutofit/>
          </a:bodyPr>
          <a:lstStyle/>
          <a:p>
            <a:r>
              <a:rPr lang="de-CH" dirty="0" smtClean="0"/>
              <a:t>Verlust des Respekts:</a:t>
            </a:r>
          </a:p>
          <a:p>
            <a:pPr lvl="1"/>
            <a:r>
              <a:rPr lang="de-CH" dirty="0" smtClean="0"/>
              <a:t>Eltern büssen Autorität ein</a:t>
            </a:r>
          </a:p>
          <a:p>
            <a:pPr lvl="1"/>
            <a:r>
              <a:rPr lang="de-CH" dirty="0" smtClean="0"/>
              <a:t>Unfähigkeit, Familie zu schützen</a:t>
            </a:r>
          </a:p>
          <a:p>
            <a:pPr lvl="1"/>
            <a:r>
              <a:rPr lang="de-CH" dirty="0" smtClean="0"/>
              <a:t>Distanz zwischen Generationen, Erosion der Kommunikation</a:t>
            </a:r>
          </a:p>
          <a:p>
            <a:pPr lvl="1"/>
            <a:r>
              <a:rPr lang="de-CH" dirty="0" smtClean="0"/>
              <a:t>Schule und Beruf vermindern Kontakt innerhalb Familie</a:t>
            </a:r>
          </a:p>
          <a:p>
            <a:pPr lvl="1"/>
            <a:r>
              <a:rPr lang="de-CH" dirty="0" smtClean="0"/>
              <a:t>Kinder treffen Entscheidungen ohne Eltern</a:t>
            </a:r>
          </a:p>
        </p:txBody>
      </p:sp>
      <p:sp>
        <p:nvSpPr>
          <p:cNvPr id="4" name="Foliennummernplatzhalter 3"/>
          <p:cNvSpPr>
            <a:spLocks noGrp="1"/>
          </p:cNvSpPr>
          <p:nvPr>
            <p:ph type="sldNum" sz="quarter" idx="12"/>
          </p:nvPr>
        </p:nvSpPr>
        <p:spPr/>
        <p:txBody>
          <a:bodyPr/>
          <a:lstStyle/>
          <a:p>
            <a:fld id="{8FD2C5F9-7D0E-4DA6-840E-629828DA72AA}" type="slidenum">
              <a:rPr lang="en-GB" smtClean="0"/>
              <a:pPr/>
              <a:t>24</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en-US" sz="1000" dirty="0" err="1" smtClean="0"/>
              <a:t>Hynie</a:t>
            </a:r>
            <a:r>
              <a:rPr lang="en-US" sz="1000" dirty="0" smtClean="0"/>
              <a:t> et al. 2013</a:t>
            </a:r>
            <a:endParaRPr lang="de-DE" sz="1000" dirty="0"/>
          </a:p>
        </p:txBody>
      </p:sp>
    </p:spTree>
    <p:extLst>
      <p:ext uri="{BB962C8B-B14F-4D97-AF65-F5344CB8AC3E}">
        <p14:creationId xmlns:p14="http://schemas.microsoft.com/office/powerpoint/2010/main" val="202026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Kinder und </a:t>
            </a:r>
            <a:r>
              <a:rPr lang="en-US" dirty="0" err="1"/>
              <a:t>Jugendliche</a:t>
            </a:r>
            <a:r>
              <a:rPr lang="en-US" dirty="0"/>
              <a:t> in </a:t>
            </a:r>
            <a:r>
              <a:rPr lang="en-US" dirty="0" err="1"/>
              <a:t>Flüchtlingsfamilien</a:t>
            </a:r>
            <a:endParaRPr lang="en-US" dirty="0"/>
          </a:p>
        </p:txBody>
      </p:sp>
      <p:sp>
        <p:nvSpPr>
          <p:cNvPr id="3" name="Inhaltsplatzhalter 2"/>
          <p:cNvSpPr>
            <a:spLocks noGrp="1"/>
          </p:cNvSpPr>
          <p:nvPr>
            <p:ph idx="1"/>
          </p:nvPr>
        </p:nvSpPr>
        <p:spPr/>
        <p:txBody>
          <a:bodyPr>
            <a:normAutofit fontScale="92500"/>
          </a:bodyPr>
          <a:lstStyle/>
          <a:p>
            <a:pPr marL="0" indent="0">
              <a:buNone/>
            </a:pPr>
            <a:r>
              <a:rPr lang="de-CH" dirty="0" smtClean="0"/>
              <a:t>Alternativ dazu:</a:t>
            </a:r>
          </a:p>
          <a:p>
            <a:r>
              <a:rPr lang="de-CH" dirty="0" smtClean="0"/>
              <a:t>Familie als Ressource und Unterstützung:</a:t>
            </a:r>
          </a:p>
          <a:p>
            <a:pPr lvl="1"/>
            <a:r>
              <a:rPr lang="de-CH" dirty="0" smtClean="0"/>
              <a:t>Gegenseitige Unterstützung, teilen der Ressourcen und der Stärke</a:t>
            </a:r>
          </a:p>
          <a:p>
            <a:pPr lvl="1"/>
            <a:r>
              <a:rPr lang="de-CH" dirty="0" smtClean="0"/>
              <a:t>Anwesenheit der Eltern stärkt junge Menschen, befähigt sie, mit Stresssituationen fertig zu werden</a:t>
            </a:r>
          </a:p>
          <a:p>
            <a:pPr lvl="1"/>
            <a:r>
              <a:rPr lang="de-CH" dirty="0" smtClean="0"/>
              <a:t>Kinder und Jugendliche profitieren von der Anwesenheit der Eltern, tragen aber auch zum Wohlbefinden bei</a:t>
            </a:r>
          </a:p>
          <a:p>
            <a:pPr lvl="1"/>
            <a:r>
              <a:rPr lang="de-CH" dirty="0" smtClean="0"/>
              <a:t>Bildungserfolg stärkt die Ressourcen der Familien</a:t>
            </a:r>
          </a:p>
        </p:txBody>
      </p:sp>
      <p:sp>
        <p:nvSpPr>
          <p:cNvPr id="4" name="Foliennummernplatzhalter 3"/>
          <p:cNvSpPr>
            <a:spLocks noGrp="1"/>
          </p:cNvSpPr>
          <p:nvPr>
            <p:ph type="sldNum" sz="quarter" idx="12"/>
          </p:nvPr>
        </p:nvSpPr>
        <p:spPr/>
        <p:txBody>
          <a:bodyPr/>
          <a:lstStyle/>
          <a:p>
            <a:fld id="{8FD2C5F9-7D0E-4DA6-840E-629828DA72AA}" type="slidenum">
              <a:rPr lang="en-GB" smtClean="0"/>
              <a:pPr/>
              <a:t>25</a:t>
            </a:fld>
            <a:endParaRPr lang="en-GB" dirty="0"/>
          </a:p>
        </p:txBody>
      </p:sp>
      <p:sp>
        <p:nvSpPr>
          <p:cNvPr id="5"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en-US" sz="1000" dirty="0" err="1" smtClean="0"/>
              <a:t>Hynie</a:t>
            </a:r>
            <a:r>
              <a:rPr lang="en-US" sz="1000" dirty="0" smtClean="0"/>
              <a:t> et al. 2013</a:t>
            </a:r>
            <a:endParaRPr lang="de-DE" sz="1000" dirty="0"/>
          </a:p>
        </p:txBody>
      </p:sp>
    </p:spTree>
    <p:extLst>
      <p:ext uri="{BB962C8B-B14F-4D97-AF65-F5344CB8AC3E}">
        <p14:creationId xmlns:p14="http://schemas.microsoft.com/office/powerpoint/2010/main" val="10959362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Schluss</a:t>
            </a:r>
            <a:endParaRPr lang="en-US" dirty="0"/>
          </a:p>
        </p:txBody>
      </p:sp>
      <p:sp>
        <p:nvSpPr>
          <p:cNvPr id="3" name="Inhaltsplatzhalter 2"/>
          <p:cNvSpPr>
            <a:spLocks noGrp="1"/>
          </p:cNvSpPr>
          <p:nvPr>
            <p:ph idx="1"/>
          </p:nvPr>
        </p:nvSpPr>
        <p:spPr/>
        <p:txBody>
          <a:bodyPr>
            <a:normAutofit/>
          </a:bodyPr>
          <a:lstStyle/>
          <a:p>
            <a:r>
              <a:rPr lang="de-CH" dirty="0" smtClean="0"/>
              <a:t>Junge Flüchtlinge werden langfristig bleiben</a:t>
            </a:r>
          </a:p>
          <a:p>
            <a:r>
              <a:rPr lang="de-CH" dirty="0" smtClean="0"/>
              <a:t>Förderung der Integration in Bildung und Arbeit eine grundrechtliche Erfordernis</a:t>
            </a:r>
          </a:p>
          <a:p>
            <a:r>
              <a:rPr lang="de-CH" dirty="0" smtClean="0"/>
              <a:t>Flexible Ausbildungsmodelle notwendig, um Entwicklungsperspektiven und Möglichkeiten der gesellschaftlichen Teilhabe zu stärken</a:t>
            </a:r>
          </a:p>
          <a:p>
            <a:r>
              <a:rPr lang="de-CH" dirty="0" smtClean="0"/>
              <a:t>Voraussetzung für erfolgreiche Integration von Flüchtlingen</a:t>
            </a:r>
          </a:p>
        </p:txBody>
      </p:sp>
      <p:sp>
        <p:nvSpPr>
          <p:cNvPr id="4" name="Foliennummernplatzhalter 3"/>
          <p:cNvSpPr>
            <a:spLocks noGrp="1"/>
          </p:cNvSpPr>
          <p:nvPr>
            <p:ph type="sldNum" sz="quarter" idx="12"/>
          </p:nvPr>
        </p:nvSpPr>
        <p:spPr/>
        <p:txBody>
          <a:bodyPr/>
          <a:lstStyle/>
          <a:p>
            <a:fld id="{8FD2C5F9-7D0E-4DA6-840E-629828DA72AA}" type="slidenum">
              <a:rPr lang="en-GB" smtClean="0"/>
              <a:pPr/>
              <a:t>26</a:t>
            </a:fld>
            <a:endParaRPr lang="en-GB" dirty="0"/>
          </a:p>
        </p:txBody>
      </p:sp>
    </p:spTree>
    <p:extLst>
      <p:ext uri="{BB962C8B-B14F-4D97-AF65-F5344CB8AC3E}">
        <p14:creationId xmlns:p14="http://schemas.microsoft.com/office/powerpoint/2010/main" val="15839486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Literaturliste</a:t>
            </a:r>
            <a:endParaRPr lang="en-US" dirty="0"/>
          </a:p>
        </p:txBody>
      </p:sp>
      <p:sp>
        <p:nvSpPr>
          <p:cNvPr id="3" name="Inhaltsplatzhalter 2"/>
          <p:cNvSpPr>
            <a:spLocks noGrp="1"/>
          </p:cNvSpPr>
          <p:nvPr>
            <p:ph idx="1"/>
          </p:nvPr>
        </p:nvSpPr>
        <p:spPr/>
        <p:txBody>
          <a:bodyPr>
            <a:normAutofit/>
          </a:bodyPr>
          <a:lstStyle/>
          <a:p>
            <a:r>
              <a:rPr lang="en-US" sz="2000" dirty="0" err="1" smtClean="0"/>
              <a:t>Bitzi</a:t>
            </a:r>
            <a:r>
              <a:rPr lang="en-US" sz="2000" dirty="0" smtClean="0"/>
              <a:t>, B. et al. (2017). </a:t>
            </a:r>
            <a:r>
              <a:rPr lang="de-CH" sz="2000" dirty="0" err="1" smtClean="0"/>
              <a:t>Unaccompanied</a:t>
            </a:r>
            <a:r>
              <a:rPr lang="de-CH" sz="2000" dirty="0" smtClean="0"/>
              <a:t> </a:t>
            </a:r>
            <a:r>
              <a:rPr lang="de-CH" sz="2000" dirty="0" err="1" smtClean="0"/>
              <a:t>minor</a:t>
            </a:r>
            <a:r>
              <a:rPr lang="de-CH" sz="2000" dirty="0" smtClean="0"/>
              <a:t> </a:t>
            </a:r>
            <a:r>
              <a:rPr lang="de-CH" sz="2000" dirty="0" err="1" smtClean="0"/>
              <a:t>asylum</a:t>
            </a:r>
            <a:r>
              <a:rPr lang="de-CH" sz="2000" dirty="0" smtClean="0"/>
              <a:t> </a:t>
            </a:r>
            <a:r>
              <a:rPr lang="de-CH" sz="2000" dirty="0" err="1" smtClean="0"/>
              <a:t>seekers</a:t>
            </a:r>
            <a:r>
              <a:rPr lang="de-CH" sz="2000" dirty="0" smtClean="0"/>
              <a:t> – </a:t>
            </a:r>
            <a:r>
              <a:rPr lang="de-CH" sz="2000" dirty="0" err="1" smtClean="0"/>
              <a:t>processes</a:t>
            </a:r>
            <a:r>
              <a:rPr lang="de-CH" sz="2000" dirty="0" smtClean="0"/>
              <a:t> of </a:t>
            </a:r>
            <a:r>
              <a:rPr lang="de-CH" sz="2000" dirty="0" err="1" smtClean="0"/>
              <a:t>subject</a:t>
            </a:r>
            <a:r>
              <a:rPr lang="de-CH" sz="2000" dirty="0" smtClean="0"/>
              <a:t> </a:t>
            </a:r>
            <a:r>
              <a:rPr lang="de-CH" sz="2000" dirty="0" err="1" smtClean="0"/>
              <a:t>formation</a:t>
            </a:r>
            <a:r>
              <a:rPr lang="de-CH" sz="2000" dirty="0" smtClean="0"/>
              <a:t> </a:t>
            </a:r>
            <a:r>
              <a:rPr lang="de-CH" sz="2000" dirty="0" err="1" smtClean="0"/>
              <a:t>and</a:t>
            </a:r>
            <a:r>
              <a:rPr lang="de-CH" sz="2000" dirty="0" smtClean="0"/>
              <a:t> </a:t>
            </a:r>
            <a:r>
              <a:rPr lang="de-CH" sz="2000" dirty="0" err="1" smtClean="0"/>
              <a:t>feelings</a:t>
            </a:r>
            <a:r>
              <a:rPr lang="de-CH" sz="2000" dirty="0" smtClean="0"/>
              <a:t> of </a:t>
            </a:r>
            <a:r>
              <a:rPr lang="de-CH" sz="2000" dirty="0" err="1" smtClean="0"/>
              <a:t>belonging</a:t>
            </a:r>
            <a:r>
              <a:rPr lang="de-CH" sz="2000" dirty="0" smtClean="0"/>
              <a:t> in </a:t>
            </a:r>
            <a:r>
              <a:rPr lang="de-CH" sz="2000" dirty="0" err="1" smtClean="0"/>
              <a:t>the</a:t>
            </a:r>
            <a:r>
              <a:rPr lang="de-CH" sz="2000" dirty="0" smtClean="0"/>
              <a:t> </a:t>
            </a:r>
            <a:r>
              <a:rPr lang="de-CH" sz="2000" dirty="0" err="1"/>
              <a:t>context</a:t>
            </a:r>
            <a:r>
              <a:rPr lang="de-CH" sz="2000" dirty="0"/>
              <a:t> of </a:t>
            </a:r>
            <a:r>
              <a:rPr lang="de-CH" sz="2000" dirty="0" err="1"/>
              <a:t>educational</a:t>
            </a:r>
            <a:r>
              <a:rPr lang="de-CH" sz="2000" dirty="0"/>
              <a:t> </a:t>
            </a:r>
            <a:r>
              <a:rPr lang="de-CH" sz="2000" dirty="0" err="1"/>
              <a:t>experiences</a:t>
            </a:r>
            <a:r>
              <a:rPr lang="de-CH" sz="2000" dirty="0"/>
              <a:t> in </a:t>
            </a:r>
            <a:r>
              <a:rPr lang="de-CH" sz="2000" dirty="0" err="1"/>
              <a:t>Switzerland</a:t>
            </a:r>
            <a:r>
              <a:rPr lang="de-CH" sz="2000" dirty="0"/>
              <a:t>, Geogr. </a:t>
            </a:r>
            <a:r>
              <a:rPr lang="de-CH" sz="2000" dirty="0" err="1"/>
              <a:t>Helv</a:t>
            </a:r>
            <a:r>
              <a:rPr lang="de-CH" sz="2000" dirty="0"/>
              <a:t>., 72, 217-</a:t>
            </a:r>
            <a:r>
              <a:rPr lang="de-CH" sz="2000" dirty="0" smtClean="0"/>
              <a:t>226</a:t>
            </a:r>
          </a:p>
          <a:p>
            <a:r>
              <a:rPr lang="en-US" sz="2000" dirty="0" err="1" smtClean="0"/>
              <a:t>Hynie</a:t>
            </a:r>
            <a:r>
              <a:rPr lang="en-US" sz="2000" dirty="0" smtClean="0"/>
              <a:t>, Michaela et al. (2012). Family Relationships of Afghan, Karen and </a:t>
            </a:r>
            <a:r>
              <a:rPr lang="en-US" sz="2000" dirty="0" err="1" smtClean="0"/>
              <a:t>Sudanes</a:t>
            </a:r>
            <a:r>
              <a:rPr lang="en-US" sz="2000" dirty="0" smtClean="0"/>
              <a:t> Refugee Youth, CES, 44 (3), 11-28</a:t>
            </a:r>
          </a:p>
          <a:p>
            <a:r>
              <a:rPr lang="en-US" sz="2000" dirty="0" err="1" smtClean="0"/>
              <a:t>Nauck</a:t>
            </a:r>
            <a:r>
              <a:rPr lang="en-US" sz="2000" dirty="0" smtClean="0"/>
              <a:t>, B. (2004). </a:t>
            </a:r>
            <a:r>
              <a:rPr lang="en-US" sz="2000" dirty="0" err="1" smtClean="0"/>
              <a:t>Familienbeziehungen</a:t>
            </a:r>
            <a:r>
              <a:rPr lang="en-US" sz="2000" dirty="0" smtClean="0"/>
              <a:t> und </a:t>
            </a:r>
            <a:r>
              <a:rPr lang="en-US" sz="2000" dirty="0" err="1" smtClean="0"/>
              <a:t>Sozialintegration</a:t>
            </a:r>
            <a:r>
              <a:rPr lang="en-US" sz="2000" dirty="0" smtClean="0"/>
              <a:t> von </a:t>
            </a:r>
            <a:r>
              <a:rPr lang="en-US" sz="2000" dirty="0" err="1" smtClean="0"/>
              <a:t>Migranten</a:t>
            </a:r>
            <a:r>
              <a:rPr lang="en-US" sz="2000" dirty="0" smtClean="0"/>
              <a:t>, IMIS, 23, 83-104</a:t>
            </a:r>
          </a:p>
          <a:p>
            <a:r>
              <a:rPr lang="en-US" sz="2000" dirty="0" smtClean="0"/>
              <a:t>SVR (2017). </a:t>
            </a:r>
            <a:r>
              <a:rPr lang="en-US" sz="2000" dirty="0" err="1" smtClean="0"/>
              <a:t>Jahresgutachten</a:t>
            </a:r>
            <a:r>
              <a:rPr lang="en-US" sz="2000" dirty="0" smtClean="0"/>
              <a:t> des </a:t>
            </a:r>
            <a:r>
              <a:rPr lang="en-US" sz="2000" dirty="0" err="1" smtClean="0"/>
              <a:t>Sachverständigenrates</a:t>
            </a:r>
            <a:r>
              <a:rPr lang="en-US" sz="2000" dirty="0" smtClean="0"/>
              <a:t> </a:t>
            </a:r>
            <a:r>
              <a:rPr lang="en-US" sz="2000" dirty="0" err="1" smtClean="0"/>
              <a:t>deutscher</a:t>
            </a:r>
            <a:r>
              <a:rPr lang="en-US" sz="2000" dirty="0" smtClean="0"/>
              <a:t> </a:t>
            </a:r>
            <a:r>
              <a:rPr lang="en-US" sz="2000" dirty="0" err="1" smtClean="0"/>
              <a:t>Stiftungen</a:t>
            </a:r>
            <a:r>
              <a:rPr lang="en-US" sz="2000" dirty="0" smtClean="0"/>
              <a:t> </a:t>
            </a:r>
            <a:r>
              <a:rPr lang="en-US" sz="2000" dirty="0" err="1" smtClean="0"/>
              <a:t>für</a:t>
            </a:r>
            <a:r>
              <a:rPr lang="en-US" sz="2000" dirty="0" smtClean="0"/>
              <a:t> Integration und Migration, Berlin: SVR</a:t>
            </a:r>
            <a:endParaRPr lang="en-US" sz="2400"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27</a:t>
            </a:fld>
            <a:endParaRPr lang="en-GB" dirty="0"/>
          </a:p>
        </p:txBody>
      </p:sp>
    </p:spTree>
    <p:extLst>
      <p:ext uri="{BB962C8B-B14F-4D97-AF65-F5344CB8AC3E}">
        <p14:creationId xmlns:p14="http://schemas.microsoft.com/office/powerpoint/2010/main" val="1050038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9144000" cy="6858000"/>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dirty="0"/>
          </a:p>
        </p:txBody>
      </p:sp>
      <p:sp>
        <p:nvSpPr>
          <p:cNvPr id="268" name="Ellipse 267"/>
          <p:cNvSpPr/>
          <p:nvPr/>
        </p:nvSpPr>
        <p:spPr>
          <a:xfrm>
            <a:off x="1187450" y="73025"/>
            <a:ext cx="6769100" cy="6688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grpSp>
        <p:nvGrpSpPr>
          <p:cNvPr id="267" name="Gruppieren 266"/>
          <p:cNvGrpSpPr/>
          <p:nvPr/>
        </p:nvGrpSpPr>
        <p:grpSpPr>
          <a:xfrm>
            <a:off x="1417913" y="1916832"/>
            <a:ext cx="6205869" cy="3119866"/>
            <a:chOff x="179512" y="1485178"/>
            <a:chExt cx="8879736" cy="4464102"/>
          </a:xfrm>
          <a:solidFill>
            <a:srgbClr val="0098D4"/>
          </a:solidFill>
        </p:grpSpPr>
        <p:sp>
          <p:nvSpPr>
            <p:cNvPr id="4" name="Freeform 969"/>
            <p:cNvSpPr>
              <a:spLocks/>
            </p:cNvSpPr>
            <p:nvPr/>
          </p:nvSpPr>
          <p:spPr bwMode="auto">
            <a:xfrm>
              <a:off x="5032375" y="4957763"/>
              <a:ext cx="25400" cy="42862"/>
            </a:xfrm>
            <a:custGeom>
              <a:avLst/>
              <a:gdLst>
                <a:gd name="T0" fmla="*/ 176961 w 53"/>
                <a:gd name="T1" fmla="*/ 0 h 92"/>
                <a:gd name="T2" fmla="*/ 0 w 53"/>
                <a:gd name="T3" fmla="*/ 694083 h 92"/>
                <a:gd name="T4" fmla="*/ 0 w 53"/>
                <a:gd name="T5" fmla="*/ 1041538 h 92"/>
                <a:gd name="T6" fmla="*/ 0 w 53"/>
                <a:gd name="T7" fmla="*/ 1215059 h 92"/>
                <a:gd name="T8" fmla="*/ 0 w 53"/>
                <a:gd name="T9" fmla="*/ 1388579 h 92"/>
                <a:gd name="T10" fmla="*/ 0 w 53"/>
                <a:gd name="T11" fmla="*/ 1388579 h 92"/>
                <a:gd name="T12" fmla="*/ 176961 w 53"/>
                <a:gd name="T13" fmla="*/ 1562100 h 92"/>
                <a:gd name="T14" fmla="*/ 1063026 w 53"/>
                <a:gd name="T15" fmla="*/ 1735621 h 92"/>
                <a:gd name="T16" fmla="*/ 1063026 w 53"/>
                <a:gd name="T17" fmla="*/ 1215059 h 92"/>
                <a:gd name="T18" fmla="*/ 1063026 w 53"/>
                <a:gd name="T19" fmla="*/ 868017 h 92"/>
                <a:gd name="T20" fmla="*/ 1063026 w 53"/>
                <a:gd name="T21" fmla="*/ 520562 h 92"/>
                <a:gd name="T22" fmla="*/ 1063026 w 53"/>
                <a:gd name="T23" fmla="*/ 0 h 92"/>
                <a:gd name="T24" fmla="*/ 885645 w 53"/>
                <a:gd name="T25" fmla="*/ 0 h 92"/>
                <a:gd name="T26" fmla="*/ 708684 w 53"/>
                <a:gd name="T27" fmla="*/ 0 h 92"/>
                <a:gd name="T28" fmla="*/ 531303 w 53"/>
                <a:gd name="T29" fmla="*/ 0 h 92"/>
                <a:gd name="T30" fmla="*/ 531303 w 53"/>
                <a:gd name="T31" fmla="*/ 0 h 92"/>
                <a:gd name="T32" fmla="*/ 176961 w 53"/>
                <a:gd name="T33" fmla="*/ 0 h 92"/>
                <a:gd name="T34" fmla="*/ 176961 w 53"/>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92">
                  <a:moveTo>
                    <a:pt x="8" y="0"/>
                  </a:moveTo>
                  <a:lnTo>
                    <a:pt x="3" y="33"/>
                  </a:lnTo>
                  <a:lnTo>
                    <a:pt x="0" y="53"/>
                  </a:lnTo>
                  <a:lnTo>
                    <a:pt x="0" y="62"/>
                  </a:lnTo>
                  <a:lnTo>
                    <a:pt x="1" y="68"/>
                  </a:lnTo>
                  <a:lnTo>
                    <a:pt x="4" y="75"/>
                  </a:lnTo>
                  <a:lnTo>
                    <a:pt x="8" y="83"/>
                  </a:lnTo>
                  <a:lnTo>
                    <a:pt x="53" y="92"/>
                  </a:lnTo>
                  <a:lnTo>
                    <a:pt x="53" y="63"/>
                  </a:lnTo>
                  <a:lnTo>
                    <a:pt x="53" y="43"/>
                  </a:lnTo>
                  <a:lnTo>
                    <a:pt x="53" y="25"/>
                  </a:lnTo>
                  <a:lnTo>
                    <a:pt x="53" y="0"/>
                  </a:lnTo>
                  <a:lnTo>
                    <a:pt x="45" y="3"/>
                  </a:lnTo>
                  <a:lnTo>
                    <a:pt x="37" y="4"/>
                  </a:lnTo>
                  <a:lnTo>
                    <a:pt x="30" y="4"/>
                  </a:lnTo>
                  <a:lnTo>
                    <a:pt x="23" y="4"/>
                  </a:lnTo>
                  <a:lnTo>
                    <a:pt x="12" y="2"/>
                  </a:lnTo>
                  <a:lnTo>
                    <a:pt x="8" y="0"/>
                  </a:lnTo>
                </a:path>
              </a:pathLst>
            </a:custGeom>
            <a:grpFill/>
            <a:ln w="0">
              <a:solidFill>
                <a:srgbClr val="A1D1A7"/>
              </a:solidFill>
              <a:prstDash val="solid"/>
              <a:round/>
              <a:headEnd/>
              <a:tailEnd/>
            </a:ln>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5" name="Gruppieren 4"/>
            <p:cNvGrpSpPr/>
            <p:nvPr/>
          </p:nvGrpSpPr>
          <p:grpSpPr>
            <a:xfrm>
              <a:off x="3620606" y="2847337"/>
              <a:ext cx="2020393" cy="2414476"/>
              <a:chOff x="3665950" y="2097092"/>
              <a:chExt cx="1760030" cy="2103329"/>
            </a:xfrm>
            <a:grpFill/>
          </p:grpSpPr>
          <p:sp>
            <p:nvSpPr>
              <p:cNvPr id="6" name="Freeform 33"/>
              <p:cNvSpPr>
                <a:spLocks/>
              </p:cNvSpPr>
              <p:nvPr/>
            </p:nvSpPr>
            <p:spPr bwMode="auto">
              <a:xfrm>
                <a:off x="5050341" y="2664281"/>
                <a:ext cx="160455" cy="159211"/>
              </a:xfrm>
              <a:custGeom>
                <a:avLst/>
                <a:gdLst>
                  <a:gd name="T0" fmla="*/ 40 w 387"/>
                  <a:gd name="T1" fmla="*/ 42 h 384"/>
                  <a:gd name="T2" fmla="*/ 40 w 387"/>
                  <a:gd name="T3" fmla="*/ 41 h 384"/>
                  <a:gd name="T4" fmla="*/ 42 w 387"/>
                  <a:gd name="T5" fmla="*/ 41 h 384"/>
                  <a:gd name="T6" fmla="*/ 43 w 387"/>
                  <a:gd name="T7" fmla="*/ 42 h 384"/>
                  <a:gd name="T8" fmla="*/ 39 w 387"/>
                  <a:gd name="T9" fmla="*/ 37 h 384"/>
                  <a:gd name="T10" fmla="*/ 34 w 387"/>
                  <a:gd name="T11" fmla="*/ 30 h 384"/>
                  <a:gd name="T12" fmla="*/ 30 w 387"/>
                  <a:gd name="T13" fmla="*/ 26 h 384"/>
                  <a:gd name="T14" fmla="*/ 29 w 387"/>
                  <a:gd name="T15" fmla="*/ 25 h 384"/>
                  <a:gd name="T16" fmla="*/ 28 w 387"/>
                  <a:gd name="T17" fmla="*/ 24 h 384"/>
                  <a:gd name="T18" fmla="*/ 25 w 387"/>
                  <a:gd name="T19" fmla="*/ 23 h 384"/>
                  <a:gd name="T20" fmla="*/ 24 w 387"/>
                  <a:gd name="T21" fmla="*/ 23 h 384"/>
                  <a:gd name="T22" fmla="*/ 24 w 387"/>
                  <a:gd name="T23" fmla="*/ 22 h 384"/>
                  <a:gd name="T24" fmla="*/ 23 w 387"/>
                  <a:gd name="T25" fmla="*/ 22 h 384"/>
                  <a:gd name="T26" fmla="*/ 22 w 387"/>
                  <a:gd name="T27" fmla="*/ 22 h 384"/>
                  <a:gd name="T28" fmla="*/ 21 w 387"/>
                  <a:gd name="T29" fmla="*/ 22 h 384"/>
                  <a:gd name="T30" fmla="*/ 20 w 387"/>
                  <a:gd name="T31" fmla="*/ 22 h 384"/>
                  <a:gd name="T32" fmla="*/ 20 w 387"/>
                  <a:gd name="T33" fmla="*/ 21 h 384"/>
                  <a:gd name="T34" fmla="*/ 19 w 387"/>
                  <a:gd name="T35" fmla="*/ 19 h 384"/>
                  <a:gd name="T36" fmla="*/ 18 w 387"/>
                  <a:gd name="T37" fmla="*/ 16 h 384"/>
                  <a:gd name="T38" fmla="*/ 15 w 387"/>
                  <a:gd name="T39" fmla="*/ 13 h 384"/>
                  <a:gd name="T40" fmla="*/ 15 w 387"/>
                  <a:gd name="T41" fmla="*/ 7 h 384"/>
                  <a:gd name="T42" fmla="*/ 14 w 387"/>
                  <a:gd name="T43" fmla="*/ 0 h 384"/>
                  <a:gd name="T44" fmla="*/ 9 w 387"/>
                  <a:gd name="T45" fmla="*/ 3 h 384"/>
                  <a:gd name="T46" fmla="*/ 7 w 387"/>
                  <a:gd name="T47" fmla="*/ 4 h 384"/>
                  <a:gd name="T48" fmla="*/ 6 w 387"/>
                  <a:gd name="T49" fmla="*/ 5 h 384"/>
                  <a:gd name="T50" fmla="*/ 5 w 387"/>
                  <a:gd name="T51" fmla="*/ 7 h 384"/>
                  <a:gd name="T52" fmla="*/ 3 w 387"/>
                  <a:gd name="T53" fmla="*/ 8 h 384"/>
                  <a:gd name="T54" fmla="*/ 3 w 387"/>
                  <a:gd name="T55" fmla="*/ 9 h 384"/>
                  <a:gd name="T56" fmla="*/ 2 w 387"/>
                  <a:gd name="T57" fmla="*/ 10 h 384"/>
                  <a:gd name="T58" fmla="*/ 3 w 387"/>
                  <a:gd name="T59" fmla="*/ 12 h 384"/>
                  <a:gd name="T60" fmla="*/ 3 w 387"/>
                  <a:gd name="T61" fmla="*/ 14 h 384"/>
                  <a:gd name="T62" fmla="*/ 2 w 387"/>
                  <a:gd name="T63" fmla="*/ 16 h 384"/>
                  <a:gd name="T64" fmla="*/ 1 w 387"/>
                  <a:gd name="T65" fmla="*/ 18 h 384"/>
                  <a:gd name="T66" fmla="*/ 0 w 387"/>
                  <a:gd name="T67" fmla="*/ 20 h 384"/>
                  <a:gd name="T68" fmla="*/ 0 w 387"/>
                  <a:gd name="T69" fmla="*/ 21 h 384"/>
                  <a:gd name="T70" fmla="*/ 0 w 387"/>
                  <a:gd name="T71" fmla="*/ 23 h 384"/>
                  <a:gd name="T72" fmla="*/ 1 w 387"/>
                  <a:gd name="T73" fmla="*/ 24 h 384"/>
                  <a:gd name="T74" fmla="*/ 2 w 387"/>
                  <a:gd name="T75" fmla="*/ 24 h 384"/>
                  <a:gd name="T76" fmla="*/ 3 w 387"/>
                  <a:gd name="T77" fmla="*/ 23 h 384"/>
                  <a:gd name="T78" fmla="*/ 7 w 387"/>
                  <a:gd name="T79" fmla="*/ 21 h 384"/>
                  <a:gd name="T80" fmla="*/ 10 w 387"/>
                  <a:gd name="T81" fmla="*/ 19 h 384"/>
                  <a:gd name="T82" fmla="*/ 13 w 387"/>
                  <a:gd name="T83" fmla="*/ 21 h 384"/>
                  <a:gd name="T84" fmla="*/ 18 w 387"/>
                  <a:gd name="T85" fmla="*/ 23 h 384"/>
                  <a:gd name="T86" fmla="*/ 20 w 387"/>
                  <a:gd name="T87" fmla="*/ 24 h 384"/>
                  <a:gd name="T88" fmla="*/ 23 w 387"/>
                  <a:gd name="T89" fmla="*/ 27 h 384"/>
                  <a:gd name="T90" fmla="*/ 25 w 387"/>
                  <a:gd name="T91" fmla="*/ 28 h 384"/>
                  <a:gd name="T92" fmla="*/ 28 w 387"/>
                  <a:gd name="T93" fmla="*/ 30 h 384"/>
                  <a:gd name="T94" fmla="*/ 30 w 387"/>
                  <a:gd name="T95" fmla="*/ 31 h 384"/>
                  <a:gd name="T96" fmla="*/ 31 w 387"/>
                  <a:gd name="T97" fmla="*/ 33 h 384"/>
                  <a:gd name="T98" fmla="*/ 33 w 387"/>
                  <a:gd name="T99" fmla="*/ 36 h 384"/>
                  <a:gd name="T100" fmla="*/ 34 w 387"/>
                  <a:gd name="T101" fmla="*/ 38 h 384"/>
                  <a:gd name="T102" fmla="*/ 39 w 387"/>
                  <a:gd name="T103" fmla="*/ 41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384">
                    <a:moveTo>
                      <a:pt x="357" y="376"/>
                    </a:moveTo>
                    <a:lnTo>
                      <a:pt x="357" y="376"/>
                    </a:lnTo>
                    <a:lnTo>
                      <a:pt x="357" y="369"/>
                    </a:lnTo>
                    <a:lnTo>
                      <a:pt x="363" y="368"/>
                    </a:lnTo>
                    <a:lnTo>
                      <a:pt x="368" y="368"/>
                    </a:lnTo>
                    <a:lnTo>
                      <a:pt x="374" y="370"/>
                    </a:lnTo>
                    <a:lnTo>
                      <a:pt x="378" y="373"/>
                    </a:lnTo>
                    <a:lnTo>
                      <a:pt x="385" y="380"/>
                    </a:lnTo>
                    <a:lnTo>
                      <a:pt x="387" y="384"/>
                    </a:lnTo>
                    <a:lnTo>
                      <a:pt x="350" y="331"/>
                    </a:lnTo>
                    <a:lnTo>
                      <a:pt x="331" y="308"/>
                    </a:lnTo>
                    <a:lnTo>
                      <a:pt x="304" y="272"/>
                    </a:lnTo>
                    <a:lnTo>
                      <a:pt x="289" y="253"/>
                    </a:lnTo>
                    <a:lnTo>
                      <a:pt x="274" y="237"/>
                    </a:lnTo>
                    <a:lnTo>
                      <a:pt x="269" y="230"/>
                    </a:lnTo>
                    <a:lnTo>
                      <a:pt x="262" y="225"/>
                    </a:lnTo>
                    <a:lnTo>
                      <a:pt x="256" y="220"/>
                    </a:lnTo>
                    <a:lnTo>
                      <a:pt x="252" y="218"/>
                    </a:lnTo>
                    <a:lnTo>
                      <a:pt x="236" y="211"/>
                    </a:lnTo>
                    <a:lnTo>
                      <a:pt x="225" y="207"/>
                    </a:lnTo>
                    <a:lnTo>
                      <a:pt x="221" y="205"/>
                    </a:lnTo>
                    <a:lnTo>
                      <a:pt x="217" y="204"/>
                    </a:lnTo>
                    <a:lnTo>
                      <a:pt x="216" y="200"/>
                    </a:lnTo>
                    <a:lnTo>
                      <a:pt x="214" y="196"/>
                    </a:lnTo>
                    <a:lnTo>
                      <a:pt x="213" y="195"/>
                    </a:lnTo>
                    <a:lnTo>
                      <a:pt x="210" y="196"/>
                    </a:lnTo>
                    <a:lnTo>
                      <a:pt x="206" y="199"/>
                    </a:lnTo>
                    <a:lnTo>
                      <a:pt x="202" y="200"/>
                    </a:lnTo>
                    <a:lnTo>
                      <a:pt x="195" y="201"/>
                    </a:lnTo>
                    <a:lnTo>
                      <a:pt x="190" y="201"/>
                    </a:lnTo>
                    <a:lnTo>
                      <a:pt x="186" y="200"/>
                    </a:lnTo>
                    <a:lnTo>
                      <a:pt x="183" y="197"/>
                    </a:lnTo>
                    <a:lnTo>
                      <a:pt x="180" y="193"/>
                    </a:lnTo>
                    <a:lnTo>
                      <a:pt x="177" y="188"/>
                    </a:lnTo>
                    <a:lnTo>
                      <a:pt x="173" y="177"/>
                    </a:lnTo>
                    <a:lnTo>
                      <a:pt x="169" y="167"/>
                    </a:lnTo>
                    <a:lnTo>
                      <a:pt x="164" y="158"/>
                    </a:lnTo>
                    <a:lnTo>
                      <a:pt x="158" y="148"/>
                    </a:lnTo>
                    <a:lnTo>
                      <a:pt x="147" y="133"/>
                    </a:lnTo>
                    <a:lnTo>
                      <a:pt x="139" y="121"/>
                    </a:lnTo>
                    <a:lnTo>
                      <a:pt x="135" y="95"/>
                    </a:lnTo>
                    <a:lnTo>
                      <a:pt x="132" y="61"/>
                    </a:lnTo>
                    <a:lnTo>
                      <a:pt x="128" y="26"/>
                    </a:lnTo>
                    <a:lnTo>
                      <a:pt x="124" y="0"/>
                    </a:lnTo>
                    <a:lnTo>
                      <a:pt x="101" y="0"/>
                    </a:lnTo>
                    <a:lnTo>
                      <a:pt x="79" y="30"/>
                    </a:lnTo>
                    <a:lnTo>
                      <a:pt x="75" y="32"/>
                    </a:lnTo>
                    <a:lnTo>
                      <a:pt x="66" y="37"/>
                    </a:lnTo>
                    <a:lnTo>
                      <a:pt x="60" y="41"/>
                    </a:lnTo>
                    <a:lnTo>
                      <a:pt x="53" y="46"/>
                    </a:lnTo>
                    <a:lnTo>
                      <a:pt x="48" y="53"/>
                    </a:lnTo>
                    <a:lnTo>
                      <a:pt x="41" y="61"/>
                    </a:lnTo>
                    <a:lnTo>
                      <a:pt x="34" y="66"/>
                    </a:lnTo>
                    <a:lnTo>
                      <a:pt x="29" y="72"/>
                    </a:lnTo>
                    <a:lnTo>
                      <a:pt x="25" y="77"/>
                    </a:lnTo>
                    <a:lnTo>
                      <a:pt x="23" y="83"/>
                    </a:lnTo>
                    <a:lnTo>
                      <a:pt x="22" y="88"/>
                    </a:lnTo>
                    <a:lnTo>
                      <a:pt x="22" y="94"/>
                    </a:lnTo>
                    <a:lnTo>
                      <a:pt x="23" y="101"/>
                    </a:lnTo>
                    <a:lnTo>
                      <a:pt x="26" y="106"/>
                    </a:lnTo>
                    <a:lnTo>
                      <a:pt x="26" y="117"/>
                    </a:lnTo>
                    <a:lnTo>
                      <a:pt x="25" y="129"/>
                    </a:lnTo>
                    <a:lnTo>
                      <a:pt x="23" y="136"/>
                    </a:lnTo>
                    <a:lnTo>
                      <a:pt x="21" y="143"/>
                    </a:lnTo>
                    <a:lnTo>
                      <a:pt x="17" y="150"/>
                    </a:lnTo>
                    <a:lnTo>
                      <a:pt x="11" y="158"/>
                    </a:lnTo>
                    <a:lnTo>
                      <a:pt x="6" y="170"/>
                    </a:lnTo>
                    <a:lnTo>
                      <a:pt x="2" y="181"/>
                    </a:lnTo>
                    <a:lnTo>
                      <a:pt x="2" y="186"/>
                    </a:lnTo>
                    <a:lnTo>
                      <a:pt x="0" y="192"/>
                    </a:lnTo>
                    <a:lnTo>
                      <a:pt x="2" y="197"/>
                    </a:lnTo>
                    <a:lnTo>
                      <a:pt x="4" y="203"/>
                    </a:lnTo>
                    <a:lnTo>
                      <a:pt x="6" y="207"/>
                    </a:lnTo>
                    <a:lnTo>
                      <a:pt x="10" y="212"/>
                    </a:lnTo>
                    <a:lnTo>
                      <a:pt x="13" y="215"/>
                    </a:lnTo>
                    <a:lnTo>
                      <a:pt x="17" y="216"/>
                    </a:lnTo>
                    <a:lnTo>
                      <a:pt x="21" y="215"/>
                    </a:lnTo>
                    <a:lnTo>
                      <a:pt x="26" y="211"/>
                    </a:lnTo>
                    <a:lnTo>
                      <a:pt x="48" y="197"/>
                    </a:lnTo>
                    <a:lnTo>
                      <a:pt x="64" y="188"/>
                    </a:lnTo>
                    <a:lnTo>
                      <a:pt x="79" y="166"/>
                    </a:lnTo>
                    <a:lnTo>
                      <a:pt x="92" y="174"/>
                    </a:lnTo>
                    <a:lnTo>
                      <a:pt x="109" y="188"/>
                    </a:lnTo>
                    <a:lnTo>
                      <a:pt x="120" y="192"/>
                    </a:lnTo>
                    <a:lnTo>
                      <a:pt x="139" y="200"/>
                    </a:lnTo>
                    <a:lnTo>
                      <a:pt x="158" y="207"/>
                    </a:lnTo>
                    <a:lnTo>
                      <a:pt x="169" y="211"/>
                    </a:lnTo>
                    <a:lnTo>
                      <a:pt x="180" y="220"/>
                    </a:lnTo>
                    <a:lnTo>
                      <a:pt x="195" y="233"/>
                    </a:lnTo>
                    <a:lnTo>
                      <a:pt x="211" y="244"/>
                    </a:lnTo>
                    <a:lnTo>
                      <a:pt x="222" y="248"/>
                    </a:lnTo>
                    <a:lnTo>
                      <a:pt x="229" y="252"/>
                    </a:lnTo>
                    <a:lnTo>
                      <a:pt x="240" y="260"/>
                    </a:lnTo>
                    <a:lnTo>
                      <a:pt x="248" y="267"/>
                    </a:lnTo>
                    <a:lnTo>
                      <a:pt x="252" y="271"/>
                    </a:lnTo>
                    <a:lnTo>
                      <a:pt x="266" y="282"/>
                    </a:lnTo>
                    <a:lnTo>
                      <a:pt x="274" y="286"/>
                    </a:lnTo>
                    <a:lnTo>
                      <a:pt x="280" y="294"/>
                    </a:lnTo>
                    <a:lnTo>
                      <a:pt x="289" y="309"/>
                    </a:lnTo>
                    <a:lnTo>
                      <a:pt x="293" y="327"/>
                    </a:lnTo>
                    <a:lnTo>
                      <a:pt x="297" y="339"/>
                    </a:lnTo>
                    <a:lnTo>
                      <a:pt x="310" y="344"/>
                    </a:lnTo>
                    <a:lnTo>
                      <a:pt x="330" y="357"/>
                    </a:lnTo>
                    <a:lnTo>
                      <a:pt x="349" y="370"/>
                    </a:lnTo>
                    <a:lnTo>
                      <a:pt x="357" y="37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7" name="Freeform 852"/>
              <p:cNvSpPr>
                <a:spLocks/>
              </p:cNvSpPr>
              <p:nvPr/>
            </p:nvSpPr>
            <p:spPr bwMode="auto">
              <a:xfrm>
                <a:off x="3672169" y="2384419"/>
                <a:ext cx="232598" cy="196526"/>
              </a:xfrm>
              <a:custGeom>
                <a:avLst/>
                <a:gdLst>
                  <a:gd name="T0" fmla="*/ 40 w 563"/>
                  <a:gd name="T1" fmla="*/ 14 h 473"/>
                  <a:gd name="T2" fmla="*/ 39 w 563"/>
                  <a:gd name="T3" fmla="*/ 34 h 473"/>
                  <a:gd name="T4" fmla="*/ 38 w 563"/>
                  <a:gd name="T5" fmla="*/ 34 h 473"/>
                  <a:gd name="T6" fmla="*/ 35 w 563"/>
                  <a:gd name="T7" fmla="*/ 35 h 473"/>
                  <a:gd name="T8" fmla="*/ 29 w 563"/>
                  <a:gd name="T9" fmla="*/ 37 h 473"/>
                  <a:gd name="T10" fmla="*/ 30 w 563"/>
                  <a:gd name="T11" fmla="*/ 38 h 473"/>
                  <a:gd name="T12" fmla="*/ 31 w 563"/>
                  <a:gd name="T13" fmla="*/ 39 h 473"/>
                  <a:gd name="T14" fmla="*/ 32 w 563"/>
                  <a:gd name="T15" fmla="*/ 43 h 473"/>
                  <a:gd name="T16" fmla="*/ 32 w 563"/>
                  <a:gd name="T17" fmla="*/ 46 h 473"/>
                  <a:gd name="T18" fmla="*/ 32 w 563"/>
                  <a:gd name="T19" fmla="*/ 50 h 473"/>
                  <a:gd name="T20" fmla="*/ 7 w 563"/>
                  <a:gd name="T21" fmla="*/ 51 h 473"/>
                  <a:gd name="T22" fmla="*/ 6 w 563"/>
                  <a:gd name="T23" fmla="*/ 52 h 473"/>
                  <a:gd name="T24" fmla="*/ 3 w 563"/>
                  <a:gd name="T25" fmla="*/ 53 h 473"/>
                  <a:gd name="T26" fmla="*/ 1 w 563"/>
                  <a:gd name="T27" fmla="*/ 52 h 473"/>
                  <a:gd name="T28" fmla="*/ 0 w 563"/>
                  <a:gd name="T29" fmla="*/ 52 h 473"/>
                  <a:gd name="T30" fmla="*/ 0 w 563"/>
                  <a:gd name="T31" fmla="*/ 50 h 473"/>
                  <a:gd name="T32" fmla="*/ 0 w 563"/>
                  <a:gd name="T33" fmla="*/ 49 h 473"/>
                  <a:gd name="T34" fmla="*/ 2 w 563"/>
                  <a:gd name="T35" fmla="*/ 46 h 473"/>
                  <a:gd name="T36" fmla="*/ 3 w 563"/>
                  <a:gd name="T37" fmla="*/ 45 h 473"/>
                  <a:gd name="T38" fmla="*/ 4 w 563"/>
                  <a:gd name="T39" fmla="*/ 44 h 473"/>
                  <a:gd name="T40" fmla="*/ 5 w 563"/>
                  <a:gd name="T41" fmla="*/ 42 h 473"/>
                  <a:gd name="T42" fmla="*/ 6 w 563"/>
                  <a:gd name="T43" fmla="*/ 38 h 473"/>
                  <a:gd name="T44" fmla="*/ 8 w 563"/>
                  <a:gd name="T45" fmla="*/ 34 h 473"/>
                  <a:gd name="T46" fmla="*/ 8 w 563"/>
                  <a:gd name="T47" fmla="*/ 33 h 473"/>
                  <a:gd name="T48" fmla="*/ 10 w 563"/>
                  <a:gd name="T49" fmla="*/ 32 h 473"/>
                  <a:gd name="T50" fmla="*/ 13 w 563"/>
                  <a:gd name="T51" fmla="*/ 30 h 473"/>
                  <a:gd name="T52" fmla="*/ 15 w 563"/>
                  <a:gd name="T53" fmla="*/ 28 h 473"/>
                  <a:gd name="T54" fmla="*/ 17 w 563"/>
                  <a:gd name="T55" fmla="*/ 25 h 473"/>
                  <a:gd name="T56" fmla="*/ 19 w 563"/>
                  <a:gd name="T57" fmla="*/ 20 h 473"/>
                  <a:gd name="T58" fmla="*/ 20 w 563"/>
                  <a:gd name="T59" fmla="*/ 15 h 473"/>
                  <a:gd name="T60" fmla="*/ 21 w 563"/>
                  <a:gd name="T61" fmla="*/ 12 h 473"/>
                  <a:gd name="T62" fmla="*/ 23 w 563"/>
                  <a:gd name="T63" fmla="*/ 10 h 473"/>
                  <a:gd name="T64" fmla="*/ 24 w 563"/>
                  <a:gd name="T65" fmla="*/ 8 h 473"/>
                  <a:gd name="T66" fmla="*/ 26 w 563"/>
                  <a:gd name="T67" fmla="*/ 8 h 473"/>
                  <a:gd name="T68" fmla="*/ 27 w 563"/>
                  <a:gd name="T69" fmla="*/ 6 h 473"/>
                  <a:gd name="T70" fmla="*/ 27 w 563"/>
                  <a:gd name="T71" fmla="*/ 4 h 473"/>
                  <a:gd name="T72" fmla="*/ 28 w 563"/>
                  <a:gd name="T73" fmla="*/ 2 h 473"/>
                  <a:gd name="T74" fmla="*/ 29 w 563"/>
                  <a:gd name="T75" fmla="*/ 1 h 473"/>
                  <a:gd name="T76" fmla="*/ 62 w 563"/>
                  <a:gd name="T77" fmla="*/ 0 h 473"/>
                  <a:gd name="T78" fmla="*/ 62 w 563"/>
                  <a:gd name="T79" fmla="*/ 6 h 473"/>
                  <a:gd name="T80" fmla="*/ 62 w 563"/>
                  <a:gd name="T81" fmla="*/ 14 h 4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3" h="473">
                    <a:moveTo>
                      <a:pt x="563" y="128"/>
                    </a:moveTo>
                    <a:lnTo>
                      <a:pt x="360" y="128"/>
                    </a:lnTo>
                    <a:lnTo>
                      <a:pt x="338" y="128"/>
                    </a:lnTo>
                    <a:lnTo>
                      <a:pt x="353" y="301"/>
                    </a:lnTo>
                    <a:lnTo>
                      <a:pt x="350" y="304"/>
                    </a:lnTo>
                    <a:lnTo>
                      <a:pt x="340" y="308"/>
                    </a:lnTo>
                    <a:lnTo>
                      <a:pt x="328" y="311"/>
                    </a:lnTo>
                    <a:lnTo>
                      <a:pt x="313" y="316"/>
                    </a:lnTo>
                    <a:lnTo>
                      <a:pt x="283" y="324"/>
                    </a:lnTo>
                    <a:lnTo>
                      <a:pt x="263" y="331"/>
                    </a:lnTo>
                    <a:lnTo>
                      <a:pt x="267" y="337"/>
                    </a:lnTo>
                    <a:lnTo>
                      <a:pt x="271" y="342"/>
                    </a:lnTo>
                    <a:lnTo>
                      <a:pt x="274" y="347"/>
                    </a:lnTo>
                    <a:lnTo>
                      <a:pt x="276" y="354"/>
                    </a:lnTo>
                    <a:lnTo>
                      <a:pt x="281" y="368"/>
                    </a:lnTo>
                    <a:lnTo>
                      <a:pt x="285" y="383"/>
                    </a:lnTo>
                    <a:lnTo>
                      <a:pt x="286" y="392"/>
                    </a:lnTo>
                    <a:lnTo>
                      <a:pt x="289" y="414"/>
                    </a:lnTo>
                    <a:lnTo>
                      <a:pt x="291" y="437"/>
                    </a:lnTo>
                    <a:lnTo>
                      <a:pt x="293" y="451"/>
                    </a:lnTo>
                    <a:lnTo>
                      <a:pt x="75" y="451"/>
                    </a:lnTo>
                    <a:lnTo>
                      <a:pt x="65" y="455"/>
                    </a:lnTo>
                    <a:lnTo>
                      <a:pt x="60" y="459"/>
                    </a:lnTo>
                    <a:lnTo>
                      <a:pt x="53" y="465"/>
                    </a:lnTo>
                    <a:lnTo>
                      <a:pt x="45" y="473"/>
                    </a:lnTo>
                    <a:lnTo>
                      <a:pt x="28" y="473"/>
                    </a:lnTo>
                    <a:lnTo>
                      <a:pt x="13" y="471"/>
                    </a:lnTo>
                    <a:lnTo>
                      <a:pt x="8" y="470"/>
                    </a:lnTo>
                    <a:lnTo>
                      <a:pt x="3" y="467"/>
                    </a:lnTo>
                    <a:lnTo>
                      <a:pt x="0" y="463"/>
                    </a:lnTo>
                    <a:lnTo>
                      <a:pt x="0" y="458"/>
                    </a:lnTo>
                    <a:lnTo>
                      <a:pt x="0" y="450"/>
                    </a:lnTo>
                    <a:lnTo>
                      <a:pt x="1" y="443"/>
                    </a:lnTo>
                    <a:lnTo>
                      <a:pt x="4" y="436"/>
                    </a:lnTo>
                    <a:lnTo>
                      <a:pt x="8" y="429"/>
                    </a:lnTo>
                    <a:lnTo>
                      <a:pt x="15" y="417"/>
                    </a:lnTo>
                    <a:lnTo>
                      <a:pt x="22" y="406"/>
                    </a:lnTo>
                    <a:lnTo>
                      <a:pt x="28" y="402"/>
                    </a:lnTo>
                    <a:lnTo>
                      <a:pt x="34" y="396"/>
                    </a:lnTo>
                    <a:lnTo>
                      <a:pt x="38" y="392"/>
                    </a:lnTo>
                    <a:lnTo>
                      <a:pt x="42" y="387"/>
                    </a:lnTo>
                    <a:lnTo>
                      <a:pt x="49" y="377"/>
                    </a:lnTo>
                    <a:lnTo>
                      <a:pt x="53" y="366"/>
                    </a:lnTo>
                    <a:lnTo>
                      <a:pt x="58" y="342"/>
                    </a:lnTo>
                    <a:lnTo>
                      <a:pt x="67" y="316"/>
                    </a:lnTo>
                    <a:lnTo>
                      <a:pt x="69" y="309"/>
                    </a:lnTo>
                    <a:lnTo>
                      <a:pt x="71" y="302"/>
                    </a:lnTo>
                    <a:lnTo>
                      <a:pt x="73" y="298"/>
                    </a:lnTo>
                    <a:lnTo>
                      <a:pt x="77" y="293"/>
                    </a:lnTo>
                    <a:lnTo>
                      <a:pt x="86" y="286"/>
                    </a:lnTo>
                    <a:lnTo>
                      <a:pt x="94" y="281"/>
                    </a:lnTo>
                    <a:lnTo>
                      <a:pt x="113" y="272"/>
                    </a:lnTo>
                    <a:lnTo>
                      <a:pt x="127" y="263"/>
                    </a:lnTo>
                    <a:lnTo>
                      <a:pt x="137" y="252"/>
                    </a:lnTo>
                    <a:lnTo>
                      <a:pt x="146" y="240"/>
                    </a:lnTo>
                    <a:lnTo>
                      <a:pt x="154" y="226"/>
                    </a:lnTo>
                    <a:lnTo>
                      <a:pt x="159" y="213"/>
                    </a:lnTo>
                    <a:lnTo>
                      <a:pt x="169" y="183"/>
                    </a:lnTo>
                    <a:lnTo>
                      <a:pt x="178" y="151"/>
                    </a:lnTo>
                    <a:lnTo>
                      <a:pt x="182" y="136"/>
                    </a:lnTo>
                    <a:lnTo>
                      <a:pt x="186" y="123"/>
                    </a:lnTo>
                    <a:lnTo>
                      <a:pt x="192" y="109"/>
                    </a:lnTo>
                    <a:lnTo>
                      <a:pt x="199" y="97"/>
                    </a:lnTo>
                    <a:lnTo>
                      <a:pt x="207" y="87"/>
                    </a:lnTo>
                    <a:lnTo>
                      <a:pt x="216" y="78"/>
                    </a:lnTo>
                    <a:lnTo>
                      <a:pt x="221" y="75"/>
                    </a:lnTo>
                    <a:lnTo>
                      <a:pt x="227" y="72"/>
                    </a:lnTo>
                    <a:lnTo>
                      <a:pt x="233" y="69"/>
                    </a:lnTo>
                    <a:lnTo>
                      <a:pt x="240" y="68"/>
                    </a:lnTo>
                    <a:lnTo>
                      <a:pt x="240" y="55"/>
                    </a:lnTo>
                    <a:lnTo>
                      <a:pt x="241" y="44"/>
                    </a:lnTo>
                    <a:lnTo>
                      <a:pt x="244" y="34"/>
                    </a:lnTo>
                    <a:lnTo>
                      <a:pt x="246" y="26"/>
                    </a:lnTo>
                    <a:lnTo>
                      <a:pt x="251" y="19"/>
                    </a:lnTo>
                    <a:lnTo>
                      <a:pt x="256" y="15"/>
                    </a:lnTo>
                    <a:lnTo>
                      <a:pt x="263" y="11"/>
                    </a:lnTo>
                    <a:lnTo>
                      <a:pt x="270" y="7"/>
                    </a:lnTo>
                    <a:lnTo>
                      <a:pt x="563" y="0"/>
                    </a:lnTo>
                    <a:lnTo>
                      <a:pt x="563" y="15"/>
                    </a:lnTo>
                    <a:lnTo>
                      <a:pt x="563" y="52"/>
                    </a:lnTo>
                    <a:lnTo>
                      <a:pt x="563" y="95"/>
                    </a:lnTo>
                    <a:lnTo>
                      <a:pt x="5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8" name="Freeform 947"/>
              <p:cNvSpPr>
                <a:spLocks/>
              </p:cNvSpPr>
              <p:nvPr/>
            </p:nvSpPr>
            <p:spPr bwMode="auto">
              <a:xfrm>
                <a:off x="3665950" y="2702841"/>
                <a:ext cx="164187" cy="126871"/>
              </a:xfrm>
              <a:custGeom>
                <a:avLst/>
                <a:gdLst>
                  <a:gd name="T0" fmla="*/ 25 w 398"/>
                  <a:gd name="T1" fmla="*/ 31 h 308"/>
                  <a:gd name="T2" fmla="*/ 20 w 398"/>
                  <a:gd name="T3" fmla="*/ 31 h 308"/>
                  <a:gd name="T4" fmla="*/ 15 w 398"/>
                  <a:gd name="T5" fmla="*/ 31 h 308"/>
                  <a:gd name="T6" fmla="*/ 10 w 398"/>
                  <a:gd name="T7" fmla="*/ 32 h 308"/>
                  <a:gd name="T8" fmla="*/ 4 w 398"/>
                  <a:gd name="T9" fmla="*/ 34 h 308"/>
                  <a:gd name="T10" fmla="*/ 3 w 398"/>
                  <a:gd name="T11" fmla="*/ 34 h 308"/>
                  <a:gd name="T12" fmla="*/ 3 w 398"/>
                  <a:gd name="T13" fmla="*/ 33 h 308"/>
                  <a:gd name="T14" fmla="*/ 3 w 398"/>
                  <a:gd name="T15" fmla="*/ 32 h 308"/>
                  <a:gd name="T16" fmla="*/ 4 w 398"/>
                  <a:gd name="T17" fmla="*/ 29 h 308"/>
                  <a:gd name="T18" fmla="*/ 8 w 398"/>
                  <a:gd name="T19" fmla="*/ 28 h 308"/>
                  <a:gd name="T20" fmla="*/ 11 w 398"/>
                  <a:gd name="T21" fmla="*/ 28 h 308"/>
                  <a:gd name="T22" fmla="*/ 14 w 398"/>
                  <a:gd name="T23" fmla="*/ 27 h 308"/>
                  <a:gd name="T24" fmla="*/ 18 w 398"/>
                  <a:gd name="T25" fmla="*/ 27 h 308"/>
                  <a:gd name="T26" fmla="*/ 23 w 398"/>
                  <a:gd name="T27" fmla="*/ 27 h 308"/>
                  <a:gd name="T28" fmla="*/ 25 w 398"/>
                  <a:gd name="T29" fmla="*/ 27 h 308"/>
                  <a:gd name="T30" fmla="*/ 27 w 398"/>
                  <a:gd name="T31" fmla="*/ 27 h 308"/>
                  <a:gd name="T32" fmla="*/ 26 w 398"/>
                  <a:gd name="T33" fmla="*/ 26 h 308"/>
                  <a:gd name="T34" fmla="*/ 26 w 398"/>
                  <a:gd name="T35" fmla="*/ 25 h 308"/>
                  <a:gd name="T36" fmla="*/ 24 w 398"/>
                  <a:gd name="T37" fmla="*/ 24 h 308"/>
                  <a:gd name="T38" fmla="*/ 22 w 398"/>
                  <a:gd name="T39" fmla="*/ 24 h 308"/>
                  <a:gd name="T40" fmla="*/ 19 w 398"/>
                  <a:gd name="T41" fmla="*/ 24 h 308"/>
                  <a:gd name="T42" fmla="*/ 12 w 398"/>
                  <a:gd name="T43" fmla="*/ 24 h 308"/>
                  <a:gd name="T44" fmla="*/ 8 w 398"/>
                  <a:gd name="T45" fmla="*/ 24 h 308"/>
                  <a:gd name="T46" fmla="*/ 4 w 398"/>
                  <a:gd name="T47" fmla="*/ 26 h 308"/>
                  <a:gd name="T48" fmla="*/ 5 w 398"/>
                  <a:gd name="T49" fmla="*/ 23 h 308"/>
                  <a:gd name="T50" fmla="*/ 6 w 398"/>
                  <a:gd name="T51" fmla="*/ 22 h 308"/>
                  <a:gd name="T52" fmla="*/ 4 w 398"/>
                  <a:gd name="T53" fmla="*/ 20 h 308"/>
                  <a:gd name="T54" fmla="*/ 2 w 398"/>
                  <a:gd name="T55" fmla="*/ 20 h 308"/>
                  <a:gd name="T56" fmla="*/ 1 w 398"/>
                  <a:gd name="T57" fmla="*/ 19 h 308"/>
                  <a:gd name="T58" fmla="*/ 1 w 398"/>
                  <a:gd name="T59" fmla="*/ 18 h 308"/>
                  <a:gd name="T60" fmla="*/ 0 w 398"/>
                  <a:gd name="T61" fmla="*/ 17 h 308"/>
                  <a:gd name="T62" fmla="*/ 0 w 398"/>
                  <a:gd name="T63" fmla="*/ 17 h 308"/>
                  <a:gd name="T64" fmla="*/ 1 w 398"/>
                  <a:gd name="T65" fmla="*/ 14 h 308"/>
                  <a:gd name="T66" fmla="*/ 2 w 398"/>
                  <a:gd name="T67" fmla="*/ 11 h 308"/>
                  <a:gd name="T68" fmla="*/ 6 w 398"/>
                  <a:gd name="T69" fmla="*/ 6 h 308"/>
                  <a:gd name="T70" fmla="*/ 6 w 398"/>
                  <a:gd name="T71" fmla="*/ 5 h 308"/>
                  <a:gd name="T72" fmla="*/ 6 w 398"/>
                  <a:gd name="T73" fmla="*/ 6 h 308"/>
                  <a:gd name="T74" fmla="*/ 7 w 398"/>
                  <a:gd name="T75" fmla="*/ 4 h 308"/>
                  <a:gd name="T76" fmla="*/ 14 w 398"/>
                  <a:gd name="T77" fmla="*/ 2 h 308"/>
                  <a:gd name="T78" fmla="*/ 21 w 398"/>
                  <a:gd name="T79" fmla="*/ 0 h 308"/>
                  <a:gd name="T80" fmla="*/ 23 w 398"/>
                  <a:gd name="T81" fmla="*/ 2 h 308"/>
                  <a:gd name="T82" fmla="*/ 25 w 398"/>
                  <a:gd name="T83" fmla="*/ 3 h 308"/>
                  <a:gd name="T84" fmla="*/ 27 w 398"/>
                  <a:gd name="T85" fmla="*/ 3 h 308"/>
                  <a:gd name="T86" fmla="*/ 29 w 398"/>
                  <a:gd name="T87" fmla="*/ 3 h 308"/>
                  <a:gd name="T88" fmla="*/ 29 w 398"/>
                  <a:gd name="T89" fmla="*/ 6 h 308"/>
                  <a:gd name="T90" fmla="*/ 30 w 398"/>
                  <a:gd name="T91" fmla="*/ 8 h 308"/>
                  <a:gd name="T92" fmla="*/ 31 w 398"/>
                  <a:gd name="T93" fmla="*/ 10 h 308"/>
                  <a:gd name="T94" fmla="*/ 32 w 398"/>
                  <a:gd name="T95" fmla="*/ 11 h 308"/>
                  <a:gd name="T96" fmla="*/ 37 w 398"/>
                  <a:gd name="T97" fmla="*/ 16 h 308"/>
                  <a:gd name="T98" fmla="*/ 43 w 398"/>
                  <a:gd name="T99" fmla="*/ 29 h 308"/>
                  <a:gd name="T100" fmla="*/ 43 w 398"/>
                  <a:gd name="T101" fmla="*/ 30 h 308"/>
                  <a:gd name="T102" fmla="*/ 43 w 398"/>
                  <a:gd name="T103" fmla="*/ 32 h 308"/>
                  <a:gd name="T104" fmla="*/ 44 w 398"/>
                  <a:gd name="T105" fmla="*/ 34 h 308"/>
                  <a:gd name="T106" fmla="*/ 38 w 398"/>
                  <a:gd name="T107" fmla="*/ 32 h 308"/>
                  <a:gd name="T108" fmla="*/ 33 w 398"/>
                  <a:gd name="T109" fmla="*/ 32 h 308"/>
                  <a:gd name="T110" fmla="*/ 27 w 398"/>
                  <a:gd name="T111" fmla="*/ 32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98" h="308">
                    <a:moveTo>
                      <a:pt x="240" y="293"/>
                    </a:moveTo>
                    <a:lnTo>
                      <a:pt x="223" y="287"/>
                    </a:lnTo>
                    <a:lnTo>
                      <a:pt x="204" y="285"/>
                    </a:lnTo>
                    <a:lnTo>
                      <a:pt x="182" y="282"/>
                    </a:lnTo>
                    <a:lnTo>
                      <a:pt x="159" y="282"/>
                    </a:lnTo>
                    <a:lnTo>
                      <a:pt x="136" y="283"/>
                    </a:lnTo>
                    <a:lnTo>
                      <a:pt x="114" y="287"/>
                    </a:lnTo>
                    <a:lnTo>
                      <a:pt x="92" y="293"/>
                    </a:lnTo>
                    <a:lnTo>
                      <a:pt x="75" y="300"/>
                    </a:lnTo>
                    <a:lnTo>
                      <a:pt x="37" y="308"/>
                    </a:lnTo>
                    <a:lnTo>
                      <a:pt x="31" y="308"/>
                    </a:lnTo>
                    <a:lnTo>
                      <a:pt x="28" y="307"/>
                    </a:lnTo>
                    <a:lnTo>
                      <a:pt x="26" y="305"/>
                    </a:lnTo>
                    <a:lnTo>
                      <a:pt x="24" y="302"/>
                    </a:lnTo>
                    <a:lnTo>
                      <a:pt x="23" y="297"/>
                    </a:lnTo>
                    <a:lnTo>
                      <a:pt x="26" y="290"/>
                    </a:lnTo>
                    <a:lnTo>
                      <a:pt x="33" y="277"/>
                    </a:lnTo>
                    <a:lnTo>
                      <a:pt x="37" y="263"/>
                    </a:lnTo>
                    <a:lnTo>
                      <a:pt x="56" y="262"/>
                    </a:lnTo>
                    <a:lnTo>
                      <a:pt x="72" y="260"/>
                    </a:lnTo>
                    <a:lnTo>
                      <a:pt x="87" y="257"/>
                    </a:lnTo>
                    <a:lnTo>
                      <a:pt x="101" y="255"/>
                    </a:lnTo>
                    <a:lnTo>
                      <a:pt x="114" y="252"/>
                    </a:lnTo>
                    <a:lnTo>
                      <a:pt x="129" y="249"/>
                    </a:lnTo>
                    <a:lnTo>
                      <a:pt x="146" y="248"/>
                    </a:lnTo>
                    <a:lnTo>
                      <a:pt x="165" y="248"/>
                    </a:lnTo>
                    <a:lnTo>
                      <a:pt x="187" y="248"/>
                    </a:lnTo>
                    <a:lnTo>
                      <a:pt x="206" y="251"/>
                    </a:lnTo>
                    <a:lnTo>
                      <a:pt x="214" y="251"/>
                    </a:lnTo>
                    <a:lnTo>
                      <a:pt x="223" y="251"/>
                    </a:lnTo>
                    <a:lnTo>
                      <a:pt x="231" y="249"/>
                    </a:lnTo>
                    <a:lnTo>
                      <a:pt x="240" y="248"/>
                    </a:lnTo>
                    <a:lnTo>
                      <a:pt x="240" y="242"/>
                    </a:lnTo>
                    <a:lnTo>
                      <a:pt x="238" y="237"/>
                    </a:lnTo>
                    <a:lnTo>
                      <a:pt x="237" y="233"/>
                    </a:lnTo>
                    <a:lnTo>
                      <a:pt x="234" y="230"/>
                    </a:lnTo>
                    <a:lnTo>
                      <a:pt x="229" y="225"/>
                    </a:lnTo>
                    <a:lnTo>
                      <a:pt x="221" y="221"/>
                    </a:lnTo>
                    <a:lnTo>
                      <a:pt x="210" y="219"/>
                    </a:lnTo>
                    <a:lnTo>
                      <a:pt x="199" y="218"/>
                    </a:lnTo>
                    <a:lnTo>
                      <a:pt x="187" y="218"/>
                    </a:lnTo>
                    <a:lnTo>
                      <a:pt x="172" y="218"/>
                    </a:lnTo>
                    <a:lnTo>
                      <a:pt x="136" y="217"/>
                    </a:lnTo>
                    <a:lnTo>
                      <a:pt x="105" y="217"/>
                    </a:lnTo>
                    <a:lnTo>
                      <a:pt x="88" y="218"/>
                    </a:lnTo>
                    <a:lnTo>
                      <a:pt x="73" y="221"/>
                    </a:lnTo>
                    <a:lnTo>
                      <a:pt x="56" y="225"/>
                    </a:lnTo>
                    <a:lnTo>
                      <a:pt x="37" y="233"/>
                    </a:lnTo>
                    <a:lnTo>
                      <a:pt x="41" y="218"/>
                    </a:lnTo>
                    <a:lnTo>
                      <a:pt x="45" y="208"/>
                    </a:lnTo>
                    <a:lnTo>
                      <a:pt x="48" y="200"/>
                    </a:lnTo>
                    <a:lnTo>
                      <a:pt x="52" y="195"/>
                    </a:lnTo>
                    <a:lnTo>
                      <a:pt x="45" y="189"/>
                    </a:lnTo>
                    <a:lnTo>
                      <a:pt x="35" y="184"/>
                    </a:lnTo>
                    <a:lnTo>
                      <a:pt x="26" y="181"/>
                    </a:lnTo>
                    <a:lnTo>
                      <a:pt x="15" y="180"/>
                    </a:lnTo>
                    <a:lnTo>
                      <a:pt x="13" y="173"/>
                    </a:lnTo>
                    <a:lnTo>
                      <a:pt x="12" y="168"/>
                    </a:lnTo>
                    <a:lnTo>
                      <a:pt x="9" y="165"/>
                    </a:lnTo>
                    <a:lnTo>
                      <a:pt x="7" y="162"/>
                    </a:lnTo>
                    <a:lnTo>
                      <a:pt x="4" y="159"/>
                    </a:lnTo>
                    <a:lnTo>
                      <a:pt x="1" y="158"/>
                    </a:lnTo>
                    <a:lnTo>
                      <a:pt x="0" y="154"/>
                    </a:lnTo>
                    <a:lnTo>
                      <a:pt x="0" y="150"/>
                    </a:lnTo>
                    <a:lnTo>
                      <a:pt x="1" y="140"/>
                    </a:lnTo>
                    <a:lnTo>
                      <a:pt x="5" y="129"/>
                    </a:lnTo>
                    <a:lnTo>
                      <a:pt x="12" y="117"/>
                    </a:lnTo>
                    <a:lnTo>
                      <a:pt x="20" y="104"/>
                    </a:lnTo>
                    <a:lnTo>
                      <a:pt x="37" y="76"/>
                    </a:lnTo>
                    <a:lnTo>
                      <a:pt x="52" y="52"/>
                    </a:lnTo>
                    <a:lnTo>
                      <a:pt x="56" y="45"/>
                    </a:lnTo>
                    <a:lnTo>
                      <a:pt x="58" y="44"/>
                    </a:lnTo>
                    <a:lnTo>
                      <a:pt x="58" y="46"/>
                    </a:lnTo>
                    <a:lnTo>
                      <a:pt x="58" y="50"/>
                    </a:lnTo>
                    <a:lnTo>
                      <a:pt x="57" y="54"/>
                    </a:lnTo>
                    <a:lnTo>
                      <a:pt x="60" y="37"/>
                    </a:lnTo>
                    <a:lnTo>
                      <a:pt x="86" y="31"/>
                    </a:lnTo>
                    <a:lnTo>
                      <a:pt x="129" y="18"/>
                    </a:lnTo>
                    <a:lnTo>
                      <a:pt x="169" y="5"/>
                    </a:lnTo>
                    <a:lnTo>
                      <a:pt x="187" y="0"/>
                    </a:lnTo>
                    <a:lnTo>
                      <a:pt x="196" y="7"/>
                    </a:lnTo>
                    <a:lnTo>
                      <a:pt x="204" y="14"/>
                    </a:lnTo>
                    <a:lnTo>
                      <a:pt x="212" y="19"/>
                    </a:lnTo>
                    <a:lnTo>
                      <a:pt x="222" y="23"/>
                    </a:lnTo>
                    <a:lnTo>
                      <a:pt x="231" y="26"/>
                    </a:lnTo>
                    <a:lnTo>
                      <a:pt x="241" y="29"/>
                    </a:lnTo>
                    <a:lnTo>
                      <a:pt x="252" y="29"/>
                    </a:lnTo>
                    <a:lnTo>
                      <a:pt x="263" y="30"/>
                    </a:lnTo>
                    <a:lnTo>
                      <a:pt x="263" y="42"/>
                    </a:lnTo>
                    <a:lnTo>
                      <a:pt x="264" y="53"/>
                    </a:lnTo>
                    <a:lnTo>
                      <a:pt x="267" y="63"/>
                    </a:lnTo>
                    <a:lnTo>
                      <a:pt x="271" y="72"/>
                    </a:lnTo>
                    <a:lnTo>
                      <a:pt x="275" y="82"/>
                    </a:lnTo>
                    <a:lnTo>
                      <a:pt x="281" y="89"/>
                    </a:lnTo>
                    <a:lnTo>
                      <a:pt x="286" y="97"/>
                    </a:lnTo>
                    <a:lnTo>
                      <a:pt x="291" y="102"/>
                    </a:lnTo>
                    <a:lnTo>
                      <a:pt x="316" y="125"/>
                    </a:lnTo>
                    <a:lnTo>
                      <a:pt x="338" y="142"/>
                    </a:lnTo>
                    <a:lnTo>
                      <a:pt x="338" y="240"/>
                    </a:lnTo>
                    <a:lnTo>
                      <a:pt x="390" y="270"/>
                    </a:lnTo>
                    <a:lnTo>
                      <a:pt x="388" y="274"/>
                    </a:lnTo>
                    <a:lnTo>
                      <a:pt x="388" y="279"/>
                    </a:lnTo>
                    <a:lnTo>
                      <a:pt x="390" y="285"/>
                    </a:lnTo>
                    <a:lnTo>
                      <a:pt x="391" y="292"/>
                    </a:lnTo>
                    <a:lnTo>
                      <a:pt x="395" y="302"/>
                    </a:lnTo>
                    <a:lnTo>
                      <a:pt x="398" y="308"/>
                    </a:lnTo>
                    <a:lnTo>
                      <a:pt x="384" y="304"/>
                    </a:lnTo>
                    <a:lnTo>
                      <a:pt x="350" y="297"/>
                    </a:lnTo>
                    <a:lnTo>
                      <a:pt x="326" y="294"/>
                    </a:lnTo>
                    <a:lnTo>
                      <a:pt x="300" y="292"/>
                    </a:lnTo>
                    <a:lnTo>
                      <a:pt x="271" y="292"/>
                    </a:lnTo>
                    <a:lnTo>
                      <a:pt x="240"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9" name="Freeform 961"/>
              <p:cNvSpPr>
                <a:spLocks/>
              </p:cNvSpPr>
              <p:nvPr/>
            </p:nvSpPr>
            <p:spPr bwMode="auto">
              <a:xfrm>
                <a:off x="3680876" y="2792397"/>
                <a:ext cx="84581" cy="18658"/>
              </a:xfrm>
              <a:custGeom>
                <a:avLst/>
                <a:gdLst>
                  <a:gd name="T0" fmla="*/ 0 w 203"/>
                  <a:gd name="T1" fmla="*/ 2 h 45"/>
                  <a:gd name="T2" fmla="*/ 4 w 203"/>
                  <a:gd name="T3" fmla="*/ 1 h 45"/>
                  <a:gd name="T4" fmla="*/ 8 w 203"/>
                  <a:gd name="T5" fmla="*/ 1 h 45"/>
                  <a:gd name="T6" fmla="*/ 9 w 203"/>
                  <a:gd name="T7" fmla="*/ 0 h 45"/>
                  <a:gd name="T8" fmla="*/ 11 w 203"/>
                  <a:gd name="T9" fmla="*/ 0 h 45"/>
                  <a:gd name="T10" fmla="*/ 13 w 203"/>
                  <a:gd name="T11" fmla="*/ 0 h 45"/>
                  <a:gd name="T12" fmla="*/ 15 w 203"/>
                  <a:gd name="T13" fmla="*/ 0 h 45"/>
                  <a:gd name="T14" fmla="*/ 17 w 203"/>
                  <a:gd name="T15" fmla="*/ 0 h 45"/>
                  <a:gd name="T16" fmla="*/ 18 w 203"/>
                  <a:gd name="T17" fmla="*/ 0 h 45"/>
                  <a:gd name="T18" fmla="*/ 19 w 203"/>
                  <a:gd name="T19" fmla="*/ 0 h 45"/>
                  <a:gd name="T20" fmla="*/ 21 w 203"/>
                  <a:gd name="T21" fmla="*/ 0 h 45"/>
                  <a:gd name="T22" fmla="*/ 21 w 203"/>
                  <a:gd name="T23" fmla="*/ 1 h 45"/>
                  <a:gd name="T24" fmla="*/ 22 w 203"/>
                  <a:gd name="T25" fmla="*/ 1 h 45"/>
                  <a:gd name="T26" fmla="*/ 22 w 203"/>
                  <a:gd name="T27" fmla="*/ 2 h 45"/>
                  <a:gd name="T28" fmla="*/ 22 w 203"/>
                  <a:gd name="T29" fmla="*/ 2 h 45"/>
                  <a:gd name="T30" fmla="*/ 23 w 203"/>
                  <a:gd name="T31" fmla="*/ 3 h 45"/>
                  <a:gd name="T32" fmla="*/ 23 w 203"/>
                  <a:gd name="T33" fmla="*/ 3 h 45"/>
                  <a:gd name="T34" fmla="*/ 22 w 203"/>
                  <a:gd name="T35" fmla="*/ 3 h 45"/>
                  <a:gd name="T36" fmla="*/ 21 w 203"/>
                  <a:gd name="T37" fmla="*/ 4 h 45"/>
                  <a:gd name="T38" fmla="*/ 20 w 203"/>
                  <a:gd name="T39" fmla="*/ 4 h 45"/>
                  <a:gd name="T40" fmla="*/ 19 w 203"/>
                  <a:gd name="T41" fmla="*/ 4 h 45"/>
                  <a:gd name="T42" fmla="*/ 17 w 203"/>
                  <a:gd name="T43" fmla="*/ 3 h 45"/>
                  <a:gd name="T44" fmla="*/ 14 w 203"/>
                  <a:gd name="T45" fmla="*/ 3 h 45"/>
                  <a:gd name="T46" fmla="*/ 12 w 203"/>
                  <a:gd name="T47" fmla="*/ 3 h 45"/>
                  <a:gd name="T48" fmla="*/ 10 w 203"/>
                  <a:gd name="T49" fmla="*/ 3 h 45"/>
                  <a:gd name="T50" fmla="*/ 9 w 203"/>
                  <a:gd name="T51" fmla="*/ 4 h 45"/>
                  <a:gd name="T52" fmla="*/ 7 w 203"/>
                  <a:gd name="T53" fmla="*/ 4 h 45"/>
                  <a:gd name="T54" fmla="*/ 6 w 203"/>
                  <a:gd name="T55" fmla="*/ 4 h 45"/>
                  <a:gd name="T56" fmla="*/ 4 w 203"/>
                  <a:gd name="T57" fmla="*/ 5 h 45"/>
                  <a:gd name="T58" fmla="*/ 2 w 203"/>
                  <a:gd name="T59" fmla="*/ 5 h 45"/>
                  <a:gd name="T60" fmla="*/ 0 w 203"/>
                  <a:gd name="T61" fmla="*/ 5 h 45"/>
                  <a:gd name="T62" fmla="*/ 0 w 203"/>
                  <a:gd name="T63" fmla="*/ 4 h 45"/>
                  <a:gd name="T64" fmla="*/ 0 w 203"/>
                  <a:gd name="T65" fmla="*/ 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3" h="45">
                    <a:moveTo>
                      <a:pt x="0" y="22"/>
                    </a:moveTo>
                    <a:lnTo>
                      <a:pt x="36" y="12"/>
                    </a:lnTo>
                    <a:lnTo>
                      <a:pt x="68" y="5"/>
                    </a:lnTo>
                    <a:lnTo>
                      <a:pt x="83" y="3"/>
                    </a:lnTo>
                    <a:lnTo>
                      <a:pt x="99" y="1"/>
                    </a:lnTo>
                    <a:lnTo>
                      <a:pt x="117" y="0"/>
                    </a:lnTo>
                    <a:lnTo>
                      <a:pt x="135" y="0"/>
                    </a:lnTo>
                    <a:lnTo>
                      <a:pt x="150" y="0"/>
                    </a:lnTo>
                    <a:lnTo>
                      <a:pt x="162" y="0"/>
                    </a:lnTo>
                    <a:lnTo>
                      <a:pt x="173" y="1"/>
                    </a:lnTo>
                    <a:lnTo>
                      <a:pt x="184" y="3"/>
                    </a:lnTo>
                    <a:lnTo>
                      <a:pt x="192" y="7"/>
                    </a:lnTo>
                    <a:lnTo>
                      <a:pt x="197" y="12"/>
                    </a:lnTo>
                    <a:lnTo>
                      <a:pt x="200" y="15"/>
                    </a:lnTo>
                    <a:lnTo>
                      <a:pt x="201" y="19"/>
                    </a:lnTo>
                    <a:lnTo>
                      <a:pt x="203" y="24"/>
                    </a:lnTo>
                    <a:lnTo>
                      <a:pt x="203" y="30"/>
                    </a:lnTo>
                    <a:lnTo>
                      <a:pt x="194" y="31"/>
                    </a:lnTo>
                    <a:lnTo>
                      <a:pt x="186" y="33"/>
                    </a:lnTo>
                    <a:lnTo>
                      <a:pt x="177" y="33"/>
                    </a:lnTo>
                    <a:lnTo>
                      <a:pt x="169" y="33"/>
                    </a:lnTo>
                    <a:lnTo>
                      <a:pt x="150" y="30"/>
                    </a:lnTo>
                    <a:lnTo>
                      <a:pt x="128" y="30"/>
                    </a:lnTo>
                    <a:lnTo>
                      <a:pt x="109" y="30"/>
                    </a:lnTo>
                    <a:lnTo>
                      <a:pt x="92" y="31"/>
                    </a:lnTo>
                    <a:lnTo>
                      <a:pt x="77" y="34"/>
                    </a:lnTo>
                    <a:lnTo>
                      <a:pt x="64" y="37"/>
                    </a:lnTo>
                    <a:lnTo>
                      <a:pt x="50" y="39"/>
                    </a:lnTo>
                    <a:lnTo>
                      <a:pt x="35" y="42"/>
                    </a:lnTo>
                    <a:lnTo>
                      <a:pt x="19" y="44"/>
                    </a:lnTo>
                    <a:lnTo>
                      <a:pt x="0" y="45"/>
                    </a:lnTo>
                    <a:lnTo>
                      <a:pt x="0" y="33"/>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0" name="Freeform 845"/>
              <p:cNvSpPr>
                <a:spLocks/>
              </p:cNvSpPr>
              <p:nvPr/>
            </p:nvSpPr>
            <p:spPr bwMode="auto">
              <a:xfrm>
                <a:off x="3784114" y="2148089"/>
                <a:ext cx="310959" cy="238817"/>
              </a:xfrm>
              <a:custGeom>
                <a:avLst/>
                <a:gdLst>
                  <a:gd name="T0" fmla="*/ 76 w 752"/>
                  <a:gd name="T1" fmla="*/ 6 h 578"/>
                  <a:gd name="T2" fmla="*/ 79 w 752"/>
                  <a:gd name="T3" fmla="*/ 7 h 578"/>
                  <a:gd name="T4" fmla="*/ 78 w 752"/>
                  <a:gd name="T5" fmla="*/ 20 h 578"/>
                  <a:gd name="T6" fmla="*/ 81 w 752"/>
                  <a:gd name="T7" fmla="*/ 22 h 578"/>
                  <a:gd name="T8" fmla="*/ 83 w 752"/>
                  <a:gd name="T9" fmla="*/ 24 h 578"/>
                  <a:gd name="T10" fmla="*/ 83 w 752"/>
                  <a:gd name="T11" fmla="*/ 25 h 578"/>
                  <a:gd name="T12" fmla="*/ 83 w 752"/>
                  <a:gd name="T13" fmla="*/ 27 h 578"/>
                  <a:gd name="T14" fmla="*/ 81 w 752"/>
                  <a:gd name="T15" fmla="*/ 28 h 578"/>
                  <a:gd name="T16" fmla="*/ 78 w 752"/>
                  <a:gd name="T17" fmla="*/ 28 h 578"/>
                  <a:gd name="T18" fmla="*/ 72 w 752"/>
                  <a:gd name="T19" fmla="*/ 29 h 578"/>
                  <a:gd name="T20" fmla="*/ 68 w 752"/>
                  <a:gd name="T21" fmla="*/ 32 h 578"/>
                  <a:gd name="T22" fmla="*/ 66 w 752"/>
                  <a:gd name="T23" fmla="*/ 34 h 578"/>
                  <a:gd name="T24" fmla="*/ 65 w 752"/>
                  <a:gd name="T25" fmla="*/ 37 h 578"/>
                  <a:gd name="T26" fmla="*/ 63 w 752"/>
                  <a:gd name="T27" fmla="*/ 39 h 578"/>
                  <a:gd name="T28" fmla="*/ 59 w 752"/>
                  <a:gd name="T29" fmla="*/ 42 h 578"/>
                  <a:gd name="T30" fmla="*/ 55 w 752"/>
                  <a:gd name="T31" fmla="*/ 45 h 578"/>
                  <a:gd name="T32" fmla="*/ 50 w 752"/>
                  <a:gd name="T33" fmla="*/ 47 h 578"/>
                  <a:gd name="T34" fmla="*/ 44 w 752"/>
                  <a:gd name="T35" fmla="*/ 48 h 578"/>
                  <a:gd name="T36" fmla="*/ 41 w 752"/>
                  <a:gd name="T37" fmla="*/ 48 h 578"/>
                  <a:gd name="T38" fmla="*/ 38 w 752"/>
                  <a:gd name="T39" fmla="*/ 50 h 578"/>
                  <a:gd name="T40" fmla="*/ 35 w 752"/>
                  <a:gd name="T41" fmla="*/ 53 h 578"/>
                  <a:gd name="T42" fmla="*/ 32 w 752"/>
                  <a:gd name="T43" fmla="*/ 55 h 578"/>
                  <a:gd name="T44" fmla="*/ 1 w 752"/>
                  <a:gd name="T45" fmla="*/ 63 h 578"/>
                  <a:gd name="T46" fmla="*/ 4 w 752"/>
                  <a:gd name="T47" fmla="*/ 62 h 578"/>
                  <a:gd name="T48" fmla="*/ 10 w 752"/>
                  <a:gd name="T49" fmla="*/ 60 h 578"/>
                  <a:gd name="T50" fmla="*/ 11 w 752"/>
                  <a:gd name="T51" fmla="*/ 59 h 578"/>
                  <a:gd name="T52" fmla="*/ 12 w 752"/>
                  <a:gd name="T53" fmla="*/ 55 h 578"/>
                  <a:gd name="T54" fmla="*/ 14 w 752"/>
                  <a:gd name="T55" fmla="*/ 53 h 578"/>
                  <a:gd name="T56" fmla="*/ 19 w 752"/>
                  <a:gd name="T57" fmla="*/ 50 h 578"/>
                  <a:gd name="T58" fmla="*/ 21 w 752"/>
                  <a:gd name="T59" fmla="*/ 48 h 578"/>
                  <a:gd name="T60" fmla="*/ 22 w 752"/>
                  <a:gd name="T61" fmla="*/ 45 h 578"/>
                  <a:gd name="T62" fmla="*/ 23 w 752"/>
                  <a:gd name="T63" fmla="*/ 35 h 578"/>
                  <a:gd name="T64" fmla="*/ 23 w 752"/>
                  <a:gd name="T65" fmla="*/ 27 h 578"/>
                  <a:gd name="T66" fmla="*/ 24 w 752"/>
                  <a:gd name="T67" fmla="*/ 24 h 578"/>
                  <a:gd name="T68" fmla="*/ 27 w 752"/>
                  <a:gd name="T69" fmla="*/ 23 h 578"/>
                  <a:gd name="T70" fmla="*/ 29 w 752"/>
                  <a:gd name="T71" fmla="*/ 20 h 578"/>
                  <a:gd name="T72" fmla="*/ 32 w 752"/>
                  <a:gd name="T73" fmla="*/ 19 h 578"/>
                  <a:gd name="T74" fmla="*/ 36 w 752"/>
                  <a:gd name="T75" fmla="*/ 18 h 578"/>
                  <a:gd name="T76" fmla="*/ 39 w 752"/>
                  <a:gd name="T77" fmla="*/ 17 h 578"/>
                  <a:gd name="T78" fmla="*/ 42 w 752"/>
                  <a:gd name="T79" fmla="*/ 15 h 578"/>
                  <a:gd name="T80" fmla="*/ 44 w 752"/>
                  <a:gd name="T81" fmla="*/ 11 h 578"/>
                  <a:gd name="T82" fmla="*/ 47 w 752"/>
                  <a:gd name="T83" fmla="*/ 3 h 578"/>
                  <a:gd name="T84" fmla="*/ 49 w 752"/>
                  <a:gd name="T85" fmla="*/ 0 h 578"/>
                  <a:gd name="T86" fmla="*/ 52 w 752"/>
                  <a:gd name="T87" fmla="*/ 1 h 578"/>
                  <a:gd name="T88" fmla="*/ 56 w 752"/>
                  <a:gd name="T89" fmla="*/ 2 h 578"/>
                  <a:gd name="T90" fmla="*/ 64 w 752"/>
                  <a:gd name="T91" fmla="*/ 2 h 578"/>
                  <a:gd name="T92" fmla="*/ 70 w 752"/>
                  <a:gd name="T93" fmla="*/ 1 h 578"/>
                  <a:gd name="T94" fmla="*/ 71 w 752"/>
                  <a:gd name="T95" fmla="*/ 2 h 578"/>
                  <a:gd name="T96" fmla="*/ 72 w 752"/>
                  <a:gd name="T97" fmla="*/ 5 h 578"/>
                  <a:gd name="T98" fmla="*/ 73 w 752"/>
                  <a:gd name="T99" fmla="*/ 6 h 578"/>
                  <a:gd name="T100" fmla="*/ 75 w 752"/>
                  <a:gd name="T101" fmla="*/ 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52" h="578">
                    <a:moveTo>
                      <a:pt x="684" y="52"/>
                    </a:moveTo>
                    <a:lnTo>
                      <a:pt x="685" y="55"/>
                    </a:lnTo>
                    <a:lnTo>
                      <a:pt x="689" y="56"/>
                    </a:lnTo>
                    <a:lnTo>
                      <a:pt x="695" y="57"/>
                    </a:lnTo>
                    <a:lnTo>
                      <a:pt x="700" y="59"/>
                    </a:lnTo>
                    <a:lnTo>
                      <a:pt x="712" y="60"/>
                    </a:lnTo>
                    <a:lnTo>
                      <a:pt x="722" y="60"/>
                    </a:lnTo>
                    <a:lnTo>
                      <a:pt x="707" y="180"/>
                    </a:lnTo>
                    <a:lnTo>
                      <a:pt x="711" y="185"/>
                    </a:lnTo>
                    <a:lnTo>
                      <a:pt x="716" y="190"/>
                    </a:lnTo>
                    <a:lnTo>
                      <a:pt x="725" y="195"/>
                    </a:lnTo>
                    <a:lnTo>
                      <a:pt x="731" y="199"/>
                    </a:lnTo>
                    <a:lnTo>
                      <a:pt x="740" y="205"/>
                    </a:lnTo>
                    <a:lnTo>
                      <a:pt x="746" y="210"/>
                    </a:lnTo>
                    <a:lnTo>
                      <a:pt x="748" y="214"/>
                    </a:lnTo>
                    <a:lnTo>
                      <a:pt x="750" y="217"/>
                    </a:lnTo>
                    <a:lnTo>
                      <a:pt x="752" y="221"/>
                    </a:lnTo>
                    <a:lnTo>
                      <a:pt x="752" y="225"/>
                    </a:lnTo>
                    <a:lnTo>
                      <a:pt x="752" y="232"/>
                    </a:lnTo>
                    <a:lnTo>
                      <a:pt x="750" y="237"/>
                    </a:lnTo>
                    <a:lnTo>
                      <a:pt x="748" y="241"/>
                    </a:lnTo>
                    <a:lnTo>
                      <a:pt x="745" y="244"/>
                    </a:lnTo>
                    <a:lnTo>
                      <a:pt x="742" y="247"/>
                    </a:lnTo>
                    <a:lnTo>
                      <a:pt x="738" y="250"/>
                    </a:lnTo>
                    <a:lnTo>
                      <a:pt x="734" y="251"/>
                    </a:lnTo>
                    <a:lnTo>
                      <a:pt x="729" y="251"/>
                    </a:lnTo>
                    <a:lnTo>
                      <a:pt x="707" y="252"/>
                    </a:lnTo>
                    <a:lnTo>
                      <a:pt x="684" y="255"/>
                    </a:lnTo>
                    <a:lnTo>
                      <a:pt x="671" y="259"/>
                    </a:lnTo>
                    <a:lnTo>
                      <a:pt x="656" y="264"/>
                    </a:lnTo>
                    <a:lnTo>
                      <a:pt x="640" y="273"/>
                    </a:lnTo>
                    <a:lnTo>
                      <a:pt x="624" y="284"/>
                    </a:lnTo>
                    <a:lnTo>
                      <a:pt x="617" y="289"/>
                    </a:lnTo>
                    <a:lnTo>
                      <a:pt x="609" y="296"/>
                    </a:lnTo>
                    <a:lnTo>
                      <a:pt x="603" y="303"/>
                    </a:lnTo>
                    <a:lnTo>
                      <a:pt x="598" y="309"/>
                    </a:lnTo>
                    <a:lnTo>
                      <a:pt x="592" y="318"/>
                    </a:lnTo>
                    <a:lnTo>
                      <a:pt x="590" y="327"/>
                    </a:lnTo>
                    <a:lnTo>
                      <a:pt x="587" y="335"/>
                    </a:lnTo>
                    <a:lnTo>
                      <a:pt x="587" y="345"/>
                    </a:lnTo>
                    <a:lnTo>
                      <a:pt x="577" y="348"/>
                    </a:lnTo>
                    <a:lnTo>
                      <a:pt x="568" y="352"/>
                    </a:lnTo>
                    <a:lnTo>
                      <a:pt x="560" y="357"/>
                    </a:lnTo>
                    <a:lnTo>
                      <a:pt x="550" y="363"/>
                    </a:lnTo>
                    <a:lnTo>
                      <a:pt x="534" y="378"/>
                    </a:lnTo>
                    <a:lnTo>
                      <a:pt x="515" y="394"/>
                    </a:lnTo>
                    <a:lnTo>
                      <a:pt x="505" y="401"/>
                    </a:lnTo>
                    <a:lnTo>
                      <a:pt x="493" y="409"/>
                    </a:lnTo>
                    <a:lnTo>
                      <a:pt x="481" y="416"/>
                    </a:lnTo>
                    <a:lnTo>
                      <a:pt x="468" y="423"/>
                    </a:lnTo>
                    <a:lnTo>
                      <a:pt x="453" y="428"/>
                    </a:lnTo>
                    <a:lnTo>
                      <a:pt x="437" y="432"/>
                    </a:lnTo>
                    <a:lnTo>
                      <a:pt x="418" y="435"/>
                    </a:lnTo>
                    <a:lnTo>
                      <a:pt x="399" y="436"/>
                    </a:lnTo>
                    <a:lnTo>
                      <a:pt x="388" y="436"/>
                    </a:lnTo>
                    <a:lnTo>
                      <a:pt x="378" y="438"/>
                    </a:lnTo>
                    <a:lnTo>
                      <a:pt x="370" y="439"/>
                    </a:lnTo>
                    <a:lnTo>
                      <a:pt x="363" y="442"/>
                    </a:lnTo>
                    <a:lnTo>
                      <a:pt x="353" y="448"/>
                    </a:lnTo>
                    <a:lnTo>
                      <a:pt x="343" y="457"/>
                    </a:lnTo>
                    <a:lnTo>
                      <a:pt x="333" y="466"/>
                    </a:lnTo>
                    <a:lnTo>
                      <a:pt x="324" y="477"/>
                    </a:lnTo>
                    <a:lnTo>
                      <a:pt x="317" y="481"/>
                    </a:lnTo>
                    <a:lnTo>
                      <a:pt x="310" y="487"/>
                    </a:lnTo>
                    <a:lnTo>
                      <a:pt x="302" y="491"/>
                    </a:lnTo>
                    <a:lnTo>
                      <a:pt x="293" y="496"/>
                    </a:lnTo>
                    <a:lnTo>
                      <a:pt x="293" y="571"/>
                    </a:lnTo>
                    <a:lnTo>
                      <a:pt x="0" y="578"/>
                    </a:lnTo>
                    <a:lnTo>
                      <a:pt x="6" y="574"/>
                    </a:lnTo>
                    <a:lnTo>
                      <a:pt x="13" y="570"/>
                    </a:lnTo>
                    <a:lnTo>
                      <a:pt x="23" y="566"/>
                    </a:lnTo>
                    <a:lnTo>
                      <a:pt x="32" y="563"/>
                    </a:lnTo>
                    <a:lnTo>
                      <a:pt x="55" y="557"/>
                    </a:lnTo>
                    <a:lnTo>
                      <a:pt x="83" y="548"/>
                    </a:lnTo>
                    <a:lnTo>
                      <a:pt x="90" y="545"/>
                    </a:lnTo>
                    <a:lnTo>
                      <a:pt x="95" y="541"/>
                    </a:lnTo>
                    <a:lnTo>
                      <a:pt x="98" y="537"/>
                    </a:lnTo>
                    <a:lnTo>
                      <a:pt x="99" y="533"/>
                    </a:lnTo>
                    <a:lnTo>
                      <a:pt x="102" y="522"/>
                    </a:lnTo>
                    <a:lnTo>
                      <a:pt x="105" y="511"/>
                    </a:lnTo>
                    <a:lnTo>
                      <a:pt x="110" y="503"/>
                    </a:lnTo>
                    <a:lnTo>
                      <a:pt x="115" y="496"/>
                    </a:lnTo>
                    <a:lnTo>
                      <a:pt x="122" y="489"/>
                    </a:lnTo>
                    <a:lnTo>
                      <a:pt x="130" y="484"/>
                    </a:lnTo>
                    <a:lnTo>
                      <a:pt x="145" y="473"/>
                    </a:lnTo>
                    <a:lnTo>
                      <a:pt x="163" y="463"/>
                    </a:lnTo>
                    <a:lnTo>
                      <a:pt x="170" y="458"/>
                    </a:lnTo>
                    <a:lnTo>
                      <a:pt x="178" y="451"/>
                    </a:lnTo>
                    <a:lnTo>
                      <a:pt x="185" y="444"/>
                    </a:lnTo>
                    <a:lnTo>
                      <a:pt x="190" y="438"/>
                    </a:lnTo>
                    <a:lnTo>
                      <a:pt x="196" y="429"/>
                    </a:lnTo>
                    <a:lnTo>
                      <a:pt x="200" y="420"/>
                    </a:lnTo>
                    <a:lnTo>
                      <a:pt x="203" y="410"/>
                    </a:lnTo>
                    <a:lnTo>
                      <a:pt x="203" y="398"/>
                    </a:lnTo>
                    <a:lnTo>
                      <a:pt x="205" y="363"/>
                    </a:lnTo>
                    <a:lnTo>
                      <a:pt x="208" y="316"/>
                    </a:lnTo>
                    <a:lnTo>
                      <a:pt x="209" y="292"/>
                    </a:lnTo>
                    <a:lnTo>
                      <a:pt x="209" y="266"/>
                    </a:lnTo>
                    <a:lnTo>
                      <a:pt x="207" y="241"/>
                    </a:lnTo>
                    <a:lnTo>
                      <a:pt x="203" y="218"/>
                    </a:lnTo>
                    <a:lnTo>
                      <a:pt x="212" y="217"/>
                    </a:lnTo>
                    <a:lnTo>
                      <a:pt x="220" y="215"/>
                    </a:lnTo>
                    <a:lnTo>
                      <a:pt x="227" y="214"/>
                    </a:lnTo>
                    <a:lnTo>
                      <a:pt x="234" y="211"/>
                    </a:lnTo>
                    <a:lnTo>
                      <a:pt x="244" y="206"/>
                    </a:lnTo>
                    <a:lnTo>
                      <a:pt x="252" y="198"/>
                    </a:lnTo>
                    <a:lnTo>
                      <a:pt x="259" y="190"/>
                    </a:lnTo>
                    <a:lnTo>
                      <a:pt x="264" y="183"/>
                    </a:lnTo>
                    <a:lnTo>
                      <a:pt x="271" y="176"/>
                    </a:lnTo>
                    <a:lnTo>
                      <a:pt x="278" y="172"/>
                    </a:lnTo>
                    <a:lnTo>
                      <a:pt x="291" y="168"/>
                    </a:lnTo>
                    <a:lnTo>
                      <a:pt x="302" y="165"/>
                    </a:lnTo>
                    <a:lnTo>
                      <a:pt x="313" y="162"/>
                    </a:lnTo>
                    <a:lnTo>
                      <a:pt x="323" y="161"/>
                    </a:lnTo>
                    <a:lnTo>
                      <a:pt x="331" y="160"/>
                    </a:lnTo>
                    <a:lnTo>
                      <a:pt x="340" y="158"/>
                    </a:lnTo>
                    <a:lnTo>
                      <a:pt x="350" y="154"/>
                    </a:lnTo>
                    <a:lnTo>
                      <a:pt x="361" y="150"/>
                    </a:lnTo>
                    <a:lnTo>
                      <a:pt x="369" y="145"/>
                    </a:lnTo>
                    <a:lnTo>
                      <a:pt x="376" y="138"/>
                    </a:lnTo>
                    <a:lnTo>
                      <a:pt x="383" y="130"/>
                    </a:lnTo>
                    <a:lnTo>
                      <a:pt x="388" y="120"/>
                    </a:lnTo>
                    <a:lnTo>
                      <a:pt x="399" y="98"/>
                    </a:lnTo>
                    <a:lnTo>
                      <a:pt x="408" y="75"/>
                    </a:lnTo>
                    <a:lnTo>
                      <a:pt x="418" y="51"/>
                    </a:lnTo>
                    <a:lnTo>
                      <a:pt x="428" y="29"/>
                    </a:lnTo>
                    <a:lnTo>
                      <a:pt x="433" y="19"/>
                    </a:lnTo>
                    <a:lnTo>
                      <a:pt x="438" y="11"/>
                    </a:lnTo>
                    <a:lnTo>
                      <a:pt x="444" y="4"/>
                    </a:lnTo>
                    <a:lnTo>
                      <a:pt x="451" y="0"/>
                    </a:lnTo>
                    <a:lnTo>
                      <a:pt x="459" y="7"/>
                    </a:lnTo>
                    <a:lnTo>
                      <a:pt x="468" y="12"/>
                    </a:lnTo>
                    <a:lnTo>
                      <a:pt x="477" y="17"/>
                    </a:lnTo>
                    <a:lnTo>
                      <a:pt x="486" y="19"/>
                    </a:lnTo>
                    <a:lnTo>
                      <a:pt x="505" y="22"/>
                    </a:lnTo>
                    <a:lnTo>
                      <a:pt x="526" y="22"/>
                    </a:lnTo>
                    <a:lnTo>
                      <a:pt x="553" y="19"/>
                    </a:lnTo>
                    <a:lnTo>
                      <a:pt x="584" y="15"/>
                    </a:lnTo>
                    <a:lnTo>
                      <a:pt x="613" y="10"/>
                    </a:lnTo>
                    <a:lnTo>
                      <a:pt x="632" y="7"/>
                    </a:lnTo>
                    <a:lnTo>
                      <a:pt x="635" y="8"/>
                    </a:lnTo>
                    <a:lnTo>
                      <a:pt x="637" y="10"/>
                    </a:lnTo>
                    <a:lnTo>
                      <a:pt x="639" y="12"/>
                    </a:lnTo>
                    <a:lnTo>
                      <a:pt x="641" y="17"/>
                    </a:lnTo>
                    <a:lnTo>
                      <a:pt x="646" y="25"/>
                    </a:lnTo>
                    <a:lnTo>
                      <a:pt x="650" y="36"/>
                    </a:lnTo>
                    <a:lnTo>
                      <a:pt x="655" y="45"/>
                    </a:lnTo>
                    <a:lnTo>
                      <a:pt x="659" y="52"/>
                    </a:lnTo>
                    <a:lnTo>
                      <a:pt x="662" y="53"/>
                    </a:lnTo>
                    <a:lnTo>
                      <a:pt x="663" y="55"/>
                    </a:lnTo>
                    <a:lnTo>
                      <a:pt x="666" y="55"/>
                    </a:lnTo>
                    <a:lnTo>
                      <a:pt x="669" y="52"/>
                    </a:lnTo>
                    <a:lnTo>
                      <a:pt x="68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 name="Freeform 850"/>
              <p:cNvSpPr>
                <a:spLocks/>
              </p:cNvSpPr>
              <p:nvPr/>
            </p:nvSpPr>
            <p:spPr bwMode="auto">
              <a:xfrm>
                <a:off x="4307770" y="2097092"/>
                <a:ext cx="93288" cy="218915"/>
              </a:xfrm>
              <a:custGeom>
                <a:avLst/>
                <a:gdLst>
                  <a:gd name="T0" fmla="*/ 14 w 227"/>
                  <a:gd name="T1" fmla="*/ 57 h 526"/>
                  <a:gd name="T2" fmla="*/ 16 w 227"/>
                  <a:gd name="T3" fmla="*/ 55 h 526"/>
                  <a:gd name="T4" fmla="*/ 18 w 227"/>
                  <a:gd name="T5" fmla="*/ 53 h 526"/>
                  <a:gd name="T6" fmla="*/ 19 w 227"/>
                  <a:gd name="T7" fmla="*/ 51 h 526"/>
                  <a:gd name="T8" fmla="*/ 19 w 227"/>
                  <a:gd name="T9" fmla="*/ 49 h 526"/>
                  <a:gd name="T10" fmla="*/ 19 w 227"/>
                  <a:gd name="T11" fmla="*/ 46 h 526"/>
                  <a:gd name="T12" fmla="*/ 19 w 227"/>
                  <a:gd name="T13" fmla="*/ 43 h 526"/>
                  <a:gd name="T14" fmla="*/ 19 w 227"/>
                  <a:gd name="T15" fmla="*/ 42 h 526"/>
                  <a:gd name="T16" fmla="*/ 21 w 227"/>
                  <a:gd name="T17" fmla="*/ 42 h 526"/>
                  <a:gd name="T18" fmla="*/ 23 w 227"/>
                  <a:gd name="T19" fmla="*/ 42 h 526"/>
                  <a:gd name="T20" fmla="*/ 24 w 227"/>
                  <a:gd name="T21" fmla="*/ 41 h 526"/>
                  <a:gd name="T22" fmla="*/ 25 w 227"/>
                  <a:gd name="T23" fmla="*/ 39 h 526"/>
                  <a:gd name="T24" fmla="*/ 25 w 227"/>
                  <a:gd name="T25" fmla="*/ 36 h 526"/>
                  <a:gd name="T26" fmla="*/ 24 w 227"/>
                  <a:gd name="T27" fmla="*/ 34 h 526"/>
                  <a:gd name="T28" fmla="*/ 22 w 227"/>
                  <a:gd name="T29" fmla="*/ 33 h 526"/>
                  <a:gd name="T30" fmla="*/ 18 w 227"/>
                  <a:gd name="T31" fmla="*/ 30 h 526"/>
                  <a:gd name="T32" fmla="*/ 16 w 227"/>
                  <a:gd name="T33" fmla="*/ 28 h 526"/>
                  <a:gd name="T34" fmla="*/ 15 w 227"/>
                  <a:gd name="T35" fmla="*/ 28 h 526"/>
                  <a:gd name="T36" fmla="*/ 13 w 227"/>
                  <a:gd name="T37" fmla="*/ 27 h 526"/>
                  <a:gd name="T38" fmla="*/ 13 w 227"/>
                  <a:gd name="T39" fmla="*/ 26 h 526"/>
                  <a:gd name="T40" fmla="*/ 13 w 227"/>
                  <a:gd name="T41" fmla="*/ 24 h 526"/>
                  <a:gd name="T42" fmla="*/ 16 w 227"/>
                  <a:gd name="T43" fmla="*/ 20 h 526"/>
                  <a:gd name="T44" fmla="*/ 18 w 227"/>
                  <a:gd name="T45" fmla="*/ 18 h 526"/>
                  <a:gd name="T46" fmla="*/ 17 w 227"/>
                  <a:gd name="T47" fmla="*/ 16 h 526"/>
                  <a:gd name="T48" fmla="*/ 15 w 227"/>
                  <a:gd name="T49" fmla="*/ 13 h 526"/>
                  <a:gd name="T50" fmla="*/ 14 w 227"/>
                  <a:gd name="T51" fmla="*/ 12 h 526"/>
                  <a:gd name="T52" fmla="*/ 14 w 227"/>
                  <a:gd name="T53" fmla="*/ 10 h 526"/>
                  <a:gd name="T54" fmla="*/ 15 w 227"/>
                  <a:gd name="T55" fmla="*/ 9 h 526"/>
                  <a:gd name="T56" fmla="*/ 15 w 227"/>
                  <a:gd name="T57" fmla="*/ 8 h 526"/>
                  <a:gd name="T58" fmla="*/ 16 w 227"/>
                  <a:gd name="T59" fmla="*/ 4 h 526"/>
                  <a:gd name="T60" fmla="*/ 14 w 227"/>
                  <a:gd name="T61" fmla="*/ 4 h 526"/>
                  <a:gd name="T62" fmla="*/ 11 w 227"/>
                  <a:gd name="T63" fmla="*/ 2 h 526"/>
                  <a:gd name="T64" fmla="*/ 9 w 227"/>
                  <a:gd name="T65" fmla="*/ 1 h 526"/>
                  <a:gd name="T66" fmla="*/ 7 w 227"/>
                  <a:gd name="T67" fmla="*/ 0 h 526"/>
                  <a:gd name="T68" fmla="*/ 7 w 227"/>
                  <a:gd name="T69" fmla="*/ 1 h 526"/>
                  <a:gd name="T70" fmla="*/ 5 w 227"/>
                  <a:gd name="T71" fmla="*/ 6 h 526"/>
                  <a:gd name="T72" fmla="*/ 4 w 227"/>
                  <a:gd name="T73" fmla="*/ 9 h 526"/>
                  <a:gd name="T74" fmla="*/ 3 w 227"/>
                  <a:gd name="T75" fmla="*/ 12 h 526"/>
                  <a:gd name="T76" fmla="*/ 3 w 227"/>
                  <a:gd name="T77" fmla="*/ 17 h 526"/>
                  <a:gd name="T78" fmla="*/ 3 w 227"/>
                  <a:gd name="T79" fmla="*/ 22 h 526"/>
                  <a:gd name="T80" fmla="*/ 2 w 227"/>
                  <a:gd name="T81" fmla="*/ 24 h 526"/>
                  <a:gd name="T82" fmla="*/ 2 w 227"/>
                  <a:gd name="T83" fmla="*/ 26 h 526"/>
                  <a:gd name="T84" fmla="*/ 1 w 227"/>
                  <a:gd name="T85" fmla="*/ 29 h 526"/>
                  <a:gd name="T86" fmla="*/ 0 w 227"/>
                  <a:gd name="T87" fmla="*/ 30 h 526"/>
                  <a:gd name="T88" fmla="*/ 5 w 227"/>
                  <a:gd name="T89" fmla="*/ 36 h 526"/>
                  <a:gd name="T90" fmla="*/ 7 w 227"/>
                  <a:gd name="T91" fmla="*/ 39 h 526"/>
                  <a:gd name="T92" fmla="*/ 9 w 227"/>
                  <a:gd name="T93" fmla="*/ 42 h 526"/>
                  <a:gd name="T94" fmla="*/ 10 w 227"/>
                  <a:gd name="T95" fmla="*/ 46 h 526"/>
                  <a:gd name="T96" fmla="*/ 11 w 227"/>
                  <a:gd name="T97" fmla="*/ 50 h 526"/>
                  <a:gd name="T98" fmla="*/ 12 w 227"/>
                  <a:gd name="T99" fmla="*/ 59 h 5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7" h="526">
                    <a:moveTo>
                      <a:pt x="113" y="526"/>
                    </a:moveTo>
                    <a:lnTo>
                      <a:pt x="123" y="511"/>
                    </a:lnTo>
                    <a:lnTo>
                      <a:pt x="133" y="499"/>
                    </a:lnTo>
                    <a:lnTo>
                      <a:pt x="144" y="488"/>
                    </a:lnTo>
                    <a:lnTo>
                      <a:pt x="154" y="475"/>
                    </a:lnTo>
                    <a:lnTo>
                      <a:pt x="159" y="469"/>
                    </a:lnTo>
                    <a:lnTo>
                      <a:pt x="163" y="462"/>
                    </a:lnTo>
                    <a:lnTo>
                      <a:pt x="168" y="454"/>
                    </a:lnTo>
                    <a:lnTo>
                      <a:pt x="170" y="444"/>
                    </a:lnTo>
                    <a:lnTo>
                      <a:pt x="172" y="433"/>
                    </a:lnTo>
                    <a:lnTo>
                      <a:pt x="173" y="421"/>
                    </a:lnTo>
                    <a:lnTo>
                      <a:pt x="174" y="407"/>
                    </a:lnTo>
                    <a:lnTo>
                      <a:pt x="173" y="391"/>
                    </a:lnTo>
                    <a:lnTo>
                      <a:pt x="174" y="387"/>
                    </a:lnTo>
                    <a:lnTo>
                      <a:pt x="176" y="383"/>
                    </a:lnTo>
                    <a:lnTo>
                      <a:pt x="180" y="381"/>
                    </a:lnTo>
                    <a:lnTo>
                      <a:pt x="184" y="380"/>
                    </a:lnTo>
                    <a:lnTo>
                      <a:pt x="193" y="380"/>
                    </a:lnTo>
                    <a:lnTo>
                      <a:pt x="204" y="379"/>
                    </a:lnTo>
                    <a:lnTo>
                      <a:pt x="210" y="376"/>
                    </a:lnTo>
                    <a:lnTo>
                      <a:pt x="215" y="373"/>
                    </a:lnTo>
                    <a:lnTo>
                      <a:pt x="221" y="368"/>
                    </a:lnTo>
                    <a:lnTo>
                      <a:pt x="223" y="361"/>
                    </a:lnTo>
                    <a:lnTo>
                      <a:pt x="226" y="353"/>
                    </a:lnTo>
                    <a:lnTo>
                      <a:pt x="227" y="341"/>
                    </a:lnTo>
                    <a:lnTo>
                      <a:pt x="227" y="327"/>
                    </a:lnTo>
                    <a:lnTo>
                      <a:pt x="226" y="308"/>
                    </a:lnTo>
                    <a:lnTo>
                      <a:pt x="219" y="306"/>
                    </a:lnTo>
                    <a:lnTo>
                      <a:pt x="210" y="301"/>
                    </a:lnTo>
                    <a:lnTo>
                      <a:pt x="199" y="294"/>
                    </a:lnTo>
                    <a:lnTo>
                      <a:pt x="188" y="285"/>
                    </a:lnTo>
                    <a:lnTo>
                      <a:pt x="166" y="267"/>
                    </a:lnTo>
                    <a:lnTo>
                      <a:pt x="150" y="256"/>
                    </a:lnTo>
                    <a:lnTo>
                      <a:pt x="144" y="255"/>
                    </a:lnTo>
                    <a:lnTo>
                      <a:pt x="138" y="253"/>
                    </a:lnTo>
                    <a:lnTo>
                      <a:pt x="132" y="251"/>
                    </a:lnTo>
                    <a:lnTo>
                      <a:pt x="127" y="248"/>
                    </a:lnTo>
                    <a:lnTo>
                      <a:pt x="121" y="244"/>
                    </a:lnTo>
                    <a:lnTo>
                      <a:pt x="117" y="240"/>
                    </a:lnTo>
                    <a:lnTo>
                      <a:pt x="114" y="237"/>
                    </a:lnTo>
                    <a:lnTo>
                      <a:pt x="113" y="233"/>
                    </a:lnTo>
                    <a:lnTo>
                      <a:pt x="118" y="218"/>
                    </a:lnTo>
                    <a:lnTo>
                      <a:pt x="133" y="192"/>
                    </a:lnTo>
                    <a:lnTo>
                      <a:pt x="142" y="178"/>
                    </a:lnTo>
                    <a:lnTo>
                      <a:pt x="151" y="166"/>
                    </a:lnTo>
                    <a:lnTo>
                      <a:pt x="159" y="157"/>
                    </a:lnTo>
                    <a:lnTo>
                      <a:pt x="165" y="151"/>
                    </a:lnTo>
                    <a:lnTo>
                      <a:pt x="154" y="139"/>
                    </a:lnTo>
                    <a:lnTo>
                      <a:pt x="142" y="127"/>
                    </a:lnTo>
                    <a:lnTo>
                      <a:pt x="136" y="121"/>
                    </a:lnTo>
                    <a:lnTo>
                      <a:pt x="132" y="113"/>
                    </a:lnTo>
                    <a:lnTo>
                      <a:pt x="129" y="106"/>
                    </a:lnTo>
                    <a:lnTo>
                      <a:pt x="128" y="98"/>
                    </a:lnTo>
                    <a:lnTo>
                      <a:pt x="129" y="91"/>
                    </a:lnTo>
                    <a:lnTo>
                      <a:pt x="132" y="84"/>
                    </a:lnTo>
                    <a:lnTo>
                      <a:pt x="135" y="80"/>
                    </a:lnTo>
                    <a:lnTo>
                      <a:pt x="138" y="78"/>
                    </a:lnTo>
                    <a:lnTo>
                      <a:pt x="140" y="76"/>
                    </a:lnTo>
                    <a:lnTo>
                      <a:pt x="143" y="75"/>
                    </a:lnTo>
                    <a:lnTo>
                      <a:pt x="143" y="38"/>
                    </a:lnTo>
                    <a:lnTo>
                      <a:pt x="135" y="37"/>
                    </a:lnTo>
                    <a:lnTo>
                      <a:pt x="125" y="33"/>
                    </a:lnTo>
                    <a:lnTo>
                      <a:pt x="113" y="29"/>
                    </a:lnTo>
                    <a:lnTo>
                      <a:pt x="99" y="22"/>
                    </a:lnTo>
                    <a:lnTo>
                      <a:pt x="87" y="15"/>
                    </a:lnTo>
                    <a:lnTo>
                      <a:pt x="78" y="9"/>
                    </a:lnTo>
                    <a:lnTo>
                      <a:pt x="71" y="4"/>
                    </a:lnTo>
                    <a:lnTo>
                      <a:pt x="68" y="0"/>
                    </a:lnTo>
                    <a:lnTo>
                      <a:pt x="65" y="4"/>
                    </a:lnTo>
                    <a:lnTo>
                      <a:pt x="60" y="12"/>
                    </a:lnTo>
                    <a:lnTo>
                      <a:pt x="52" y="29"/>
                    </a:lnTo>
                    <a:lnTo>
                      <a:pt x="43" y="50"/>
                    </a:lnTo>
                    <a:lnTo>
                      <a:pt x="39" y="63"/>
                    </a:lnTo>
                    <a:lnTo>
                      <a:pt x="35" y="78"/>
                    </a:lnTo>
                    <a:lnTo>
                      <a:pt x="33" y="94"/>
                    </a:lnTo>
                    <a:lnTo>
                      <a:pt x="30" y="112"/>
                    </a:lnTo>
                    <a:lnTo>
                      <a:pt x="29" y="131"/>
                    </a:lnTo>
                    <a:lnTo>
                      <a:pt x="27" y="151"/>
                    </a:lnTo>
                    <a:lnTo>
                      <a:pt x="29" y="173"/>
                    </a:lnTo>
                    <a:lnTo>
                      <a:pt x="30" y="196"/>
                    </a:lnTo>
                    <a:lnTo>
                      <a:pt x="24" y="204"/>
                    </a:lnTo>
                    <a:lnTo>
                      <a:pt x="22" y="215"/>
                    </a:lnTo>
                    <a:lnTo>
                      <a:pt x="18" y="226"/>
                    </a:lnTo>
                    <a:lnTo>
                      <a:pt x="15" y="236"/>
                    </a:lnTo>
                    <a:lnTo>
                      <a:pt x="12" y="247"/>
                    </a:lnTo>
                    <a:lnTo>
                      <a:pt x="9" y="256"/>
                    </a:lnTo>
                    <a:lnTo>
                      <a:pt x="5" y="264"/>
                    </a:lnTo>
                    <a:lnTo>
                      <a:pt x="0" y="271"/>
                    </a:lnTo>
                    <a:lnTo>
                      <a:pt x="26" y="298"/>
                    </a:lnTo>
                    <a:lnTo>
                      <a:pt x="48" y="324"/>
                    </a:lnTo>
                    <a:lnTo>
                      <a:pt x="56" y="338"/>
                    </a:lnTo>
                    <a:lnTo>
                      <a:pt x="65" y="351"/>
                    </a:lnTo>
                    <a:lnTo>
                      <a:pt x="72" y="365"/>
                    </a:lnTo>
                    <a:lnTo>
                      <a:pt x="79" y="379"/>
                    </a:lnTo>
                    <a:lnTo>
                      <a:pt x="84" y="394"/>
                    </a:lnTo>
                    <a:lnTo>
                      <a:pt x="90" y="409"/>
                    </a:lnTo>
                    <a:lnTo>
                      <a:pt x="95" y="426"/>
                    </a:lnTo>
                    <a:lnTo>
                      <a:pt x="99" y="443"/>
                    </a:lnTo>
                    <a:lnTo>
                      <a:pt x="106" y="482"/>
                    </a:lnTo>
                    <a:lnTo>
                      <a:pt x="113"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12" name="Gruppieren 11"/>
              <p:cNvGrpSpPr/>
              <p:nvPr/>
            </p:nvGrpSpPr>
            <p:grpSpPr>
              <a:xfrm>
                <a:off x="3687095" y="2097092"/>
                <a:ext cx="1738885" cy="2103329"/>
                <a:chOff x="3687095" y="2097092"/>
                <a:chExt cx="1738885" cy="2103329"/>
              </a:xfrm>
              <a:grpFill/>
            </p:grpSpPr>
            <p:sp>
              <p:nvSpPr>
                <p:cNvPr id="13" name="Freeform 841"/>
                <p:cNvSpPr>
                  <a:spLocks/>
                </p:cNvSpPr>
                <p:nvPr/>
              </p:nvSpPr>
              <p:spPr bwMode="auto">
                <a:xfrm>
                  <a:off x="3687095" y="2403076"/>
                  <a:ext cx="314691" cy="358225"/>
                </a:xfrm>
                <a:custGeom>
                  <a:avLst/>
                  <a:gdLst>
                    <a:gd name="T0" fmla="*/ 33 w 759"/>
                    <a:gd name="T1" fmla="*/ 96 h 864"/>
                    <a:gd name="T2" fmla="*/ 34 w 759"/>
                    <a:gd name="T3" fmla="*/ 95 h 864"/>
                    <a:gd name="T4" fmla="*/ 35 w 759"/>
                    <a:gd name="T5" fmla="*/ 94 h 864"/>
                    <a:gd name="T6" fmla="*/ 35 w 759"/>
                    <a:gd name="T7" fmla="*/ 92 h 864"/>
                    <a:gd name="T8" fmla="*/ 36 w 759"/>
                    <a:gd name="T9" fmla="*/ 90 h 864"/>
                    <a:gd name="T10" fmla="*/ 37 w 759"/>
                    <a:gd name="T11" fmla="*/ 90 h 864"/>
                    <a:gd name="T12" fmla="*/ 37 w 759"/>
                    <a:gd name="T13" fmla="*/ 93 h 864"/>
                    <a:gd name="T14" fmla="*/ 38 w 759"/>
                    <a:gd name="T15" fmla="*/ 94 h 864"/>
                    <a:gd name="T16" fmla="*/ 39 w 759"/>
                    <a:gd name="T17" fmla="*/ 94 h 864"/>
                    <a:gd name="T18" fmla="*/ 40 w 759"/>
                    <a:gd name="T19" fmla="*/ 94 h 864"/>
                    <a:gd name="T20" fmla="*/ 41 w 759"/>
                    <a:gd name="T21" fmla="*/ 94 h 864"/>
                    <a:gd name="T22" fmla="*/ 42 w 759"/>
                    <a:gd name="T23" fmla="*/ 92 h 864"/>
                    <a:gd name="T24" fmla="*/ 79 w 759"/>
                    <a:gd name="T25" fmla="*/ 91 h 864"/>
                    <a:gd name="T26" fmla="*/ 77 w 759"/>
                    <a:gd name="T27" fmla="*/ 79 h 864"/>
                    <a:gd name="T28" fmla="*/ 75 w 759"/>
                    <a:gd name="T29" fmla="*/ 54 h 864"/>
                    <a:gd name="T30" fmla="*/ 73 w 759"/>
                    <a:gd name="T31" fmla="*/ 28 h 864"/>
                    <a:gd name="T32" fmla="*/ 72 w 759"/>
                    <a:gd name="T33" fmla="*/ 17 h 864"/>
                    <a:gd name="T34" fmla="*/ 78 w 759"/>
                    <a:gd name="T35" fmla="*/ 17 h 864"/>
                    <a:gd name="T36" fmla="*/ 84 w 759"/>
                    <a:gd name="T37" fmla="*/ 17 h 864"/>
                    <a:gd name="T38" fmla="*/ 58 w 759"/>
                    <a:gd name="T39" fmla="*/ 2 h 864"/>
                    <a:gd name="T40" fmla="*/ 58 w 759"/>
                    <a:gd name="T41" fmla="*/ 7 h 864"/>
                    <a:gd name="T42" fmla="*/ 36 w 759"/>
                    <a:gd name="T43" fmla="*/ 9 h 864"/>
                    <a:gd name="T44" fmla="*/ 35 w 759"/>
                    <a:gd name="T45" fmla="*/ 28 h 864"/>
                    <a:gd name="T46" fmla="*/ 34 w 759"/>
                    <a:gd name="T47" fmla="*/ 29 h 864"/>
                    <a:gd name="T48" fmla="*/ 31 w 759"/>
                    <a:gd name="T49" fmla="*/ 30 h 864"/>
                    <a:gd name="T50" fmla="*/ 25 w 759"/>
                    <a:gd name="T51" fmla="*/ 32 h 864"/>
                    <a:gd name="T52" fmla="*/ 26 w 759"/>
                    <a:gd name="T53" fmla="*/ 33 h 864"/>
                    <a:gd name="T54" fmla="*/ 27 w 759"/>
                    <a:gd name="T55" fmla="*/ 34 h 864"/>
                    <a:gd name="T56" fmla="*/ 28 w 759"/>
                    <a:gd name="T57" fmla="*/ 38 h 864"/>
                    <a:gd name="T58" fmla="*/ 28 w 759"/>
                    <a:gd name="T59" fmla="*/ 41 h 864"/>
                    <a:gd name="T60" fmla="*/ 28 w 759"/>
                    <a:gd name="T61" fmla="*/ 45 h 864"/>
                    <a:gd name="T62" fmla="*/ 3 w 759"/>
                    <a:gd name="T63" fmla="*/ 46 h 864"/>
                    <a:gd name="T64" fmla="*/ 2 w 759"/>
                    <a:gd name="T65" fmla="*/ 47 h 864"/>
                    <a:gd name="T66" fmla="*/ 1 w 759"/>
                    <a:gd name="T67" fmla="*/ 51 h 864"/>
                    <a:gd name="T68" fmla="*/ 1 w 759"/>
                    <a:gd name="T69" fmla="*/ 56 h 864"/>
                    <a:gd name="T70" fmla="*/ 2 w 759"/>
                    <a:gd name="T71" fmla="*/ 60 h 864"/>
                    <a:gd name="T72" fmla="*/ 2 w 759"/>
                    <a:gd name="T73" fmla="*/ 66 h 864"/>
                    <a:gd name="T74" fmla="*/ 2 w 759"/>
                    <a:gd name="T75" fmla="*/ 71 h 864"/>
                    <a:gd name="T76" fmla="*/ 2 w 759"/>
                    <a:gd name="T77" fmla="*/ 76 h 864"/>
                    <a:gd name="T78" fmla="*/ 1 w 759"/>
                    <a:gd name="T79" fmla="*/ 80 h 864"/>
                    <a:gd name="T80" fmla="*/ 1 w 759"/>
                    <a:gd name="T81" fmla="*/ 84 h 864"/>
                    <a:gd name="T82" fmla="*/ 0 w 759"/>
                    <a:gd name="T83" fmla="*/ 85 h 864"/>
                    <a:gd name="T84" fmla="*/ 1 w 759"/>
                    <a:gd name="T85" fmla="*/ 85 h 864"/>
                    <a:gd name="T86" fmla="*/ 1 w 759"/>
                    <a:gd name="T87" fmla="*/ 86 h 864"/>
                    <a:gd name="T88" fmla="*/ 4 w 759"/>
                    <a:gd name="T89" fmla="*/ 84 h 864"/>
                    <a:gd name="T90" fmla="*/ 13 w 759"/>
                    <a:gd name="T91" fmla="*/ 81 h 864"/>
                    <a:gd name="T92" fmla="*/ 16 w 759"/>
                    <a:gd name="T93" fmla="*/ 81 h 864"/>
                    <a:gd name="T94" fmla="*/ 18 w 759"/>
                    <a:gd name="T95" fmla="*/ 82 h 864"/>
                    <a:gd name="T96" fmla="*/ 20 w 759"/>
                    <a:gd name="T97" fmla="*/ 83 h 864"/>
                    <a:gd name="T98" fmla="*/ 22 w 759"/>
                    <a:gd name="T99" fmla="*/ 83 h 864"/>
                    <a:gd name="T100" fmla="*/ 23 w 759"/>
                    <a:gd name="T101" fmla="*/ 85 h 864"/>
                    <a:gd name="T102" fmla="*/ 24 w 759"/>
                    <a:gd name="T103" fmla="*/ 87 h 864"/>
                    <a:gd name="T104" fmla="*/ 25 w 759"/>
                    <a:gd name="T105" fmla="*/ 89 h 864"/>
                    <a:gd name="T106" fmla="*/ 26 w 759"/>
                    <a:gd name="T107" fmla="*/ 91 h 864"/>
                    <a:gd name="T108" fmla="*/ 30 w 759"/>
                    <a:gd name="T109" fmla="*/ 94 h 8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59" h="864">
                      <a:moveTo>
                        <a:pt x="293" y="864"/>
                      </a:moveTo>
                      <a:lnTo>
                        <a:pt x="298" y="862"/>
                      </a:lnTo>
                      <a:lnTo>
                        <a:pt x="302" y="861"/>
                      </a:lnTo>
                      <a:lnTo>
                        <a:pt x="306" y="858"/>
                      </a:lnTo>
                      <a:lnTo>
                        <a:pt x="309" y="856"/>
                      </a:lnTo>
                      <a:lnTo>
                        <a:pt x="312" y="847"/>
                      </a:lnTo>
                      <a:lnTo>
                        <a:pt x="314" y="841"/>
                      </a:lnTo>
                      <a:lnTo>
                        <a:pt x="317" y="831"/>
                      </a:lnTo>
                      <a:lnTo>
                        <a:pt x="320" y="821"/>
                      </a:lnTo>
                      <a:lnTo>
                        <a:pt x="324" y="813"/>
                      </a:lnTo>
                      <a:lnTo>
                        <a:pt x="331" y="804"/>
                      </a:lnTo>
                      <a:lnTo>
                        <a:pt x="331" y="811"/>
                      </a:lnTo>
                      <a:lnTo>
                        <a:pt x="333" y="827"/>
                      </a:lnTo>
                      <a:lnTo>
                        <a:pt x="336" y="835"/>
                      </a:lnTo>
                      <a:lnTo>
                        <a:pt x="340" y="842"/>
                      </a:lnTo>
                      <a:lnTo>
                        <a:pt x="343" y="845"/>
                      </a:lnTo>
                      <a:lnTo>
                        <a:pt x="346" y="847"/>
                      </a:lnTo>
                      <a:lnTo>
                        <a:pt x="350" y="849"/>
                      </a:lnTo>
                      <a:lnTo>
                        <a:pt x="353" y="849"/>
                      </a:lnTo>
                      <a:lnTo>
                        <a:pt x="358" y="849"/>
                      </a:lnTo>
                      <a:lnTo>
                        <a:pt x="363" y="847"/>
                      </a:lnTo>
                      <a:lnTo>
                        <a:pt x="368" y="843"/>
                      </a:lnTo>
                      <a:lnTo>
                        <a:pt x="372" y="841"/>
                      </a:lnTo>
                      <a:lnTo>
                        <a:pt x="377" y="830"/>
                      </a:lnTo>
                      <a:lnTo>
                        <a:pt x="384" y="819"/>
                      </a:lnTo>
                      <a:lnTo>
                        <a:pt x="707" y="819"/>
                      </a:lnTo>
                      <a:lnTo>
                        <a:pt x="704" y="790"/>
                      </a:lnTo>
                      <a:lnTo>
                        <a:pt x="697" y="715"/>
                      </a:lnTo>
                      <a:lnTo>
                        <a:pt x="688" y="608"/>
                      </a:lnTo>
                      <a:lnTo>
                        <a:pt x="677" y="485"/>
                      </a:lnTo>
                      <a:lnTo>
                        <a:pt x="666" y="362"/>
                      </a:lnTo>
                      <a:lnTo>
                        <a:pt x="656" y="255"/>
                      </a:lnTo>
                      <a:lnTo>
                        <a:pt x="650" y="178"/>
                      </a:lnTo>
                      <a:lnTo>
                        <a:pt x="647" y="150"/>
                      </a:lnTo>
                      <a:lnTo>
                        <a:pt x="665" y="150"/>
                      </a:lnTo>
                      <a:lnTo>
                        <a:pt x="703" y="150"/>
                      </a:lnTo>
                      <a:lnTo>
                        <a:pt x="741" y="150"/>
                      </a:lnTo>
                      <a:lnTo>
                        <a:pt x="759" y="150"/>
                      </a:lnTo>
                      <a:lnTo>
                        <a:pt x="526" y="0"/>
                      </a:lnTo>
                      <a:lnTo>
                        <a:pt x="526" y="15"/>
                      </a:lnTo>
                      <a:lnTo>
                        <a:pt x="526" y="35"/>
                      </a:lnTo>
                      <a:lnTo>
                        <a:pt x="526" y="59"/>
                      </a:lnTo>
                      <a:lnTo>
                        <a:pt x="526" y="83"/>
                      </a:lnTo>
                      <a:lnTo>
                        <a:pt x="323" y="83"/>
                      </a:lnTo>
                      <a:lnTo>
                        <a:pt x="301" y="83"/>
                      </a:lnTo>
                      <a:lnTo>
                        <a:pt x="316" y="256"/>
                      </a:lnTo>
                      <a:lnTo>
                        <a:pt x="313" y="259"/>
                      </a:lnTo>
                      <a:lnTo>
                        <a:pt x="303" y="263"/>
                      </a:lnTo>
                      <a:lnTo>
                        <a:pt x="291" y="266"/>
                      </a:lnTo>
                      <a:lnTo>
                        <a:pt x="276" y="271"/>
                      </a:lnTo>
                      <a:lnTo>
                        <a:pt x="246" y="279"/>
                      </a:lnTo>
                      <a:lnTo>
                        <a:pt x="226" y="286"/>
                      </a:lnTo>
                      <a:lnTo>
                        <a:pt x="230" y="292"/>
                      </a:lnTo>
                      <a:lnTo>
                        <a:pt x="234" y="297"/>
                      </a:lnTo>
                      <a:lnTo>
                        <a:pt x="237" y="302"/>
                      </a:lnTo>
                      <a:lnTo>
                        <a:pt x="239" y="309"/>
                      </a:lnTo>
                      <a:lnTo>
                        <a:pt x="244" y="323"/>
                      </a:lnTo>
                      <a:lnTo>
                        <a:pt x="248" y="338"/>
                      </a:lnTo>
                      <a:lnTo>
                        <a:pt x="249" y="347"/>
                      </a:lnTo>
                      <a:lnTo>
                        <a:pt x="252" y="369"/>
                      </a:lnTo>
                      <a:lnTo>
                        <a:pt x="254" y="392"/>
                      </a:lnTo>
                      <a:lnTo>
                        <a:pt x="256" y="406"/>
                      </a:lnTo>
                      <a:lnTo>
                        <a:pt x="38" y="406"/>
                      </a:lnTo>
                      <a:lnTo>
                        <a:pt x="28" y="410"/>
                      </a:lnTo>
                      <a:lnTo>
                        <a:pt x="23" y="414"/>
                      </a:lnTo>
                      <a:lnTo>
                        <a:pt x="16" y="420"/>
                      </a:lnTo>
                      <a:lnTo>
                        <a:pt x="8" y="428"/>
                      </a:lnTo>
                      <a:lnTo>
                        <a:pt x="8" y="455"/>
                      </a:lnTo>
                      <a:lnTo>
                        <a:pt x="9" y="480"/>
                      </a:lnTo>
                      <a:lnTo>
                        <a:pt x="12" y="501"/>
                      </a:lnTo>
                      <a:lnTo>
                        <a:pt x="15" y="522"/>
                      </a:lnTo>
                      <a:lnTo>
                        <a:pt x="17" y="544"/>
                      </a:lnTo>
                      <a:lnTo>
                        <a:pt x="20" y="565"/>
                      </a:lnTo>
                      <a:lnTo>
                        <a:pt x="21" y="590"/>
                      </a:lnTo>
                      <a:lnTo>
                        <a:pt x="23" y="616"/>
                      </a:lnTo>
                      <a:lnTo>
                        <a:pt x="21" y="639"/>
                      </a:lnTo>
                      <a:lnTo>
                        <a:pt x="21" y="659"/>
                      </a:lnTo>
                      <a:lnTo>
                        <a:pt x="19" y="681"/>
                      </a:lnTo>
                      <a:lnTo>
                        <a:pt x="17" y="700"/>
                      </a:lnTo>
                      <a:lnTo>
                        <a:pt x="13" y="721"/>
                      </a:lnTo>
                      <a:lnTo>
                        <a:pt x="9" y="738"/>
                      </a:lnTo>
                      <a:lnTo>
                        <a:pt x="5" y="757"/>
                      </a:lnTo>
                      <a:lnTo>
                        <a:pt x="0" y="774"/>
                      </a:lnTo>
                      <a:lnTo>
                        <a:pt x="4" y="767"/>
                      </a:lnTo>
                      <a:lnTo>
                        <a:pt x="6" y="766"/>
                      </a:lnTo>
                      <a:lnTo>
                        <a:pt x="6" y="768"/>
                      </a:lnTo>
                      <a:lnTo>
                        <a:pt x="6" y="772"/>
                      </a:lnTo>
                      <a:lnTo>
                        <a:pt x="5" y="776"/>
                      </a:lnTo>
                      <a:lnTo>
                        <a:pt x="8" y="759"/>
                      </a:lnTo>
                      <a:lnTo>
                        <a:pt x="34" y="753"/>
                      </a:lnTo>
                      <a:lnTo>
                        <a:pt x="77" y="740"/>
                      </a:lnTo>
                      <a:lnTo>
                        <a:pt x="117" y="727"/>
                      </a:lnTo>
                      <a:lnTo>
                        <a:pt x="135" y="722"/>
                      </a:lnTo>
                      <a:lnTo>
                        <a:pt x="144" y="729"/>
                      </a:lnTo>
                      <a:lnTo>
                        <a:pt x="152" y="736"/>
                      </a:lnTo>
                      <a:lnTo>
                        <a:pt x="160" y="741"/>
                      </a:lnTo>
                      <a:lnTo>
                        <a:pt x="170" y="745"/>
                      </a:lnTo>
                      <a:lnTo>
                        <a:pt x="179" y="748"/>
                      </a:lnTo>
                      <a:lnTo>
                        <a:pt x="189" y="751"/>
                      </a:lnTo>
                      <a:lnTo>
                        <a:pt x="200" y="751"/>
                      </a:lnTo>
                      <a:lnTo>
                        <a:pt x="211" y="752"/>
                      </a:lnTo>
                      <a:lnTo>
                        <a:pt x="211" y="764"/>
                      </a:lnTo>
                      <a:lnTo>
                        <a:pt x="214" y="775"/>
                      </a:lnTo>
                      <a:lnTo>
                        <a:pt x="216" y="785"/>
                      </a:lnTo>
                      <a:lnTo>
                        <a:pt x="220" y="794"/>
                      </a:lnTo>
                      <a:lnTo>
                        <a:pt x="224" y="804"/>
                      </a:lnTo>
                      <a:lnTo>
                        <a:pt x="230" y="811"/>
                      </a:lnTo>
                      <a:lnTo>
                        <a:pt x="237" y="819"/>
                      </a:lnTo>
                      <a:lnTo>
                        <a:pt x="244" y="824"/>
                      </a:lnTo>
                      <a:lnTo>
                        <a:pt x="271" y="847"/>
                      </a:lnTo>
                      <a:lnTo>
                        <a:pt x="293" y="8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4" name="Freeform 843"/>
                <p:cNvSpPr>
                  <a:spLocks/>
                </p:cNvSpPr>
                <p:nvPr/>
              </p:nvSpPr>
              <p:spPr bwMode="auto">
                <a:xfrm>
                  <a:off x="3805260" y="2459049"/>
                  <a:ext cx="422905" cy="432855"/>
                </a:xfrm>
                <a:custGeom>
                  <a:avLst/>
                  <a:gdLst>
                    <a:gd name="T0" fmla="*/ 10 w 1020"/>
                    <a:gd name="T1" fmla="*/ 102 h 1045"/>
                    <a:gd name="T2" fmla="*/ 14 w 1020"/>
                    <a:gd name="T3" fmla="*/ 102 h 1045"/>
                    <a:gd name="T4" fmla="*/ 17 w 1020"/>
                    <a:gd name="T5" fmla="*/ 101 h 1045"/>
                    <a:gd name="T6" fmla="*/ 22 w 1020"/>
                    <a:gd name="T7" fmla="*/ 100 h 1045"/>
                    <a:gd name="T8" fmla="*/ 23 w 1020"/>
                    <a:gd name="T9" fmla="*/ 105 h 1045"/>
                    <a:gd name="T10" fmla="*/ 26 w 1020"/>
                    <a:gd name="T11" fmla="*/ 108 h 1045"/>
                    <a:gd name="T12" fmla="*/ 28 w 1020"/>
                    <a:gd name="T13" fmla="*/ 109 h 1045"/>
                    <a:gd name="T14" fmla="*/ 29 w 1020"/>
                    <a:gd name="T15" fmla="*/ 112 h 1045"/>
                    <a:gd name="T16" fmla="*/ 38 w 1020"/>
                    <a:gd name="T17" fmla="*/ 115 h 1045"/>
                    <a:gd name="T18" fmla="*/ 39 w 1020"/>
                    <a:gd name="T19" fmla="*/ 113 h 1045"/>
                    <a:gd name="T20" fmla="*/ 40 w 1020"/>
                    <a:gd name="T21" fmla="*/ 112 h 1045"/>
                    <a:gd name="T22" fmla="*/ 41 w 1020"/>
                    <a:gd name="T23" fmla="*/ 113 h 1045"/>
                    <a:gd name="T24" fmla="*/ 41 w 1020"/>
                    <a:gd name="T25" fmla="*/ 115 h 1045"/>
                    <a:gd name="T26" fmla="*/ 42 w 1020"/>
                    <a:gd name="T27" fmla="*/ 116 h 1045"/>
                    <a:gd name="T28" fmla="*/ 46 w 1020"/>
                    <a:gd name="T29" fmla="*/ 116 h 1045"/>
                    <a:gd name="T30" fmla="*/ 48 w 1020"/>
                    <a:gd name="T31" fmla="*/ 110 h 1045"/>
                    <a:gd name="T32" fmla="*/ 49 w 1020"/>
                    <a:gd name="T33" fmla="*/ 102 h 1045"/>
                    <a:gd name="T34" fmla="*/ 51 w 1020"/>
                    <a:gd name="T35" fmla="*/ 100 h 1045"/>
                    <a:gd name="T36" fmla="*/ 54 w 1020"/>
                    <a:gd name="T37" fmla="*/ 98 h 1045"/>
                    <a:gd name="T38" fmla="*/ 58 w 1020"/>
                    <a:gd name="T39" fmla="*/ 96 h 1045"/>
                    <a:gd name="T40" fmla="*/ 61 w 1020"/>
                    <a:gd name="T41" fmla="*/ 93 h 1045"/>
                    <a:gd name="T42" fmla="*/ 63 w 1020"/>
                    <a:gd name="T43" fmla="*/ 88 h 1045"/>
                    <a:gd name="T44" fmla="*/ 65 w 1020"/>
                    <a:gd name="T45" fmla="*/ 85 h 1045"/>
                    <a:gd name="T46" fmla="*/ 67 w 1020"/>
                    <a:gd name="T47" fmla="*/ 85 h 1045"/>
                    <a:gd name="T48" fmla="*/ 71 w 1020"/>
                    <a:gd name="T49" fmla="*/ 84 h 1045"/>
                    <a:gd name="T50" fmla="*/ 75 w 1020"/>
                    <a:gd name="T51" fmla="*/ 81 h 1045"/>
                    <a:gd name="T52" fmla="*/ 79 w 1020"/>
                    <a:gd name="T53" fmla="*/ 79 h 1045"/>
                    <a:gd name="T54" fmla="*/ 84 w 1020"/>
                    <a:gd name="T55" fmla="*/ 78 h 1045"/>
                    <a:gd name="T56" fmla="*/ 93 w 1020"/>
                    <a:gd name="T57" fmla="*/ 78 h 1045"/>
                    <a:gd name="T58" fmla="*/ 96 w 1020"/>
                    <a:gd name="T59" fmla="*/ 77 h 1045"/>
                    <a:gd name="T60" fmla="*/ 101 w 1020"/>
                    <a:gd name="T61" fmla="*/ 76 h 1045"/>
                    <a:gd name="T62" fmla="*/ 107 w 1020"/>
                    <a:gd name="T63" fmla="*/ 75 h 1045"/>
                    <a:gd name="T64" fmla="*/ 109 w 1020"/>
                    <a:gd name="T65" fmla="*/ 74 h 1045"/>
                    <a:gd name="T66" fmla="*/ 111 w 1020"/>
                    <a:gd name="T67" fmla="*/ 72 h 1045"/>
                    <a:gd name="T68" fmla="*/ 113 w 1020"/>
                    <a:gd name="T69" fmla="*/ 67 h 1045"/>
                    <a:gd name="T70" fmla="*/ 113 w 1020"/>
                    <a:gd name="T71" fmla="*/ 62 h 1045"/>
                    <a:gd name="T72" fmla="*/ 113 w 1020"/>
                    <a:gd name="T73" fmla="*/ 56 h 1045"/>
                    <a:gd name="T74" fmla="*/ 113 w 1020"/>
                    <a:gd name="T75" fmla="*/ 52 h 1045"/>
                    <a:gd name="T76" fmla="*/ 109 w 1020"/>
                    <a:gd name="T77" fmla="*/ 46 h 1045"/>
                    <a:gd name="T78" fmla="*/ 97 w 1020"/>
                    <a:gd name="T79" fmla="*/ 38 h 1045"/>
                    <a:gd name="T80" fmla="*/ 88 w 1020"/>
                    <a:gd name="T81" fmla="*/ 28 h 1045"/>
                    <a:gd name="T82" fmla="*/ 48 w 1020"/>
                    <a:gd name="T83" fmla="*/ 2 h 1045"/>
                    <a:gd name="T84" fmla="*/ 41 w 1020"/>
                    <a:gd name="T85" fmla="*/ 13 h 1045"/>
                    <a:gd name="T86" fmla="*/ 45 w 1020"/>
                    <a:gd name="T87" fmla="*/ 53 h 1045"/>
                    <a:gd name="T88" fmla="*/ 47 w 1020"/>
                    <a:gd name="T89" fmla="*/ 76 h 1045"/>
                    <a:gd name="T90" fmla="*/ 10 w 1020"/>
                    <a:gd name="T91" fmla="*/ 78 h 1045"/>
                    <a:gd name="T92" fmla="*/ 8 w 1020"/>
                    <a:gd name="T93" fmla="*/ 79 h 1045"/>
                    <a:gd name="T94" fmla="*/ 7 w 1020"/>
                    <a:gd name="T95" fmla="*/ 79 h 1045"/>
                    <a:gd name="T96" fmla="*/ 6 w 1020"/>
                    <a:gd name="T97" fmla="*/ 78 h 1045"/>
                    <a:gd name="T98" fmla="*/ 5 w 1020"/>
                    <a:gd name="T99" fmla="*/ 74 h 1045"/>
                    <a:gd name="T100" fmla="*/ 3 w 1020"/>
                    <a:gd name="T101" fmla="*/ 77 h 1045"/>
                    <a:gd name="T102" fmla="*/ 2 w 1020"/>
                    <a:gd name="T103" fmla="*/ 80 h 1045"/>
                    <a:gd name="T104" fmla="*/ 1 w 1020"/>
                    <a:gd name="T105" fmla="*/ 81 h 1045"/>
                    <a:gd name="T106" fmla="*/ 7 w 1020"/>
                    <a:gd name="T107" fmla="*/ 95 h 1045"/>
                    <a:gd name="T108" fmla="*/ 7 w 1020"/>
                    <a:gd name="T109" fmla="*/ 97 h 1045"/>
                    <a:gd name="T110" fmla="*/ 7 w 1020"/>
                    <a:gd name="T111" fmla="*/ 98 h 1045"/>
                    <a:gd name="T112" fmla="*/ 6 w 1020"/>
                    <a:gd name="T113" fmla="*/ 102 h 10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20" h="1045">
                      <a:moveTo>
                        <a:pt x="52" y="917"/>
                      </a:moveTo>
                      <a:lnTo>
                        <a:pt x="76" y="917"/>
                      </a:lnTo>
                      <a:lnTo>
                        <a:pt x="94" y="917"/>
                      </a:lnTo>
                      <a:lnTo>
                        <a:pt x="105" y="917"/>
                      </a:lnTo>
                      <a:lnTo>
                        <a:pt x="113" y="917"/>
                      </a:lnTo>
                      <a:lnTo>
                        <a:pt x="129" y="917"/>
                      </a:lnTo>
                      <a:lnTo>
                        <a:pt x="144" y="915"/>
                      </a:lnTo>
                      <a:lnTo>
                        <a:pt x="151" y="914"/>
                      </a:lnTo>
                      <a:lnTo>
                        <a:pt x="156" y="911"/>
                      </a:lnTo>
                      <a:lnTo>
                        <a:pt x="162" y="907"/>
                      </a:lnTo>
                      <a:lnTo>
                        <a:pt x="165" y="902"/>
                      </a:lnTo>
                      <a:lnTo>
                        <a:pt x="195" y="902"/>
                      </a:lnTo>
                      <a:lnTo>
                        <a:pt x="199" y="917"/>
                      </a:lnTo>
                      <a:lnTo>
                        <a:pt x="203" y="930"/>
                      </a:lnTo>
                      <a:lnTo>
                        <a:pt x="210" y="945"/>
                      </a:lnTo>
                      <a:lnTo>
                        <a:pt x="218" y="958"/>
                      </a:lnTo>
                      <a:lnTo>
                        <a:pt x="227" y="968"/>
                      </a:lnTo>
                      <a:lnTo>
                        <a:pt x="237" y="977"/>
                      </a:lnTo>
                      <a:lnTo>
                        <a:pt x="244" y="981"/>
                      </a:lnTo>
                      <a:lnTo>
                        <a:pt x="249" y="983"/>
                      </a:lnTo>
                      <a:lnTo>
                        <a:pt x="256" y="985"/>
                      </a:lnTo>
                      <a:lnTo>
                        <a:pt x="263" y="985"/>
                      </a:lnTo>
                      <a:lnTo>
                        <a:pt x="263" y="1001"/>
                      </a:lnTo>
                      <a:lnTo>
                        <a:pt x="263" y="1013"/>
                      </a:lnTo>
                      <a:lnTo>
                        <a:pt x="263" y="1026"/>
                      </a:lnTo>
                      <a:lnTo>
                        <a:pt x="263" y="1038"/>
                      </a:lnTo>
                      <a:lnTo>
                        <a:pt x="346" y="1038"/>
                      </a:lnTo>
                      <a:lnTo>
                        <a:pt x="346" y="1032"/>
                      </a:lnTo>
                      <a:lnTo>
                        <a:pt x="347" y="1027"/>
                      </a:lnTo>
                      <a:lnTo>
                        <a:pt x="350" y="1022"/>
                      </a:lnTo>
                      <a:lnTo>
                        <a:pt x="354" y="1016"/>
                      </a:lnTo>
                      <a:lnTo>
                        <a:pt x="358" y="1013"/>
                      </a:lnTo>
                      <a:lnTo>
                        <a:pt x="361" y="1009"/>
                      </a:lnTo>
                      <a:lnTo>
                        <a:pt x="365" y="1008"/>
                      </a:lnTo>
                      <a:lnTo>
                        <a:pt x="368" y="1008"/>
                      </a:lnTo>
                      <a:lnTo>
                        <a:pt x="369" y="1015"/>
                      </a:lnTo>
                      <a:lnTo>
                        <a:pt x="370" y="1023"/>
                      </a:lnTo>
                      <a:lnTo>
                        <a:pt x="372" y="1028"/>
                      </a:lnTo>
                      <a:lnTo>
                        <a:pt x="370" y="1034"/>
                      </a:lnTo>
                      <a:lnTo>
                        <a:pt x="370" y="1039"/>
                      </a:lnTo>
                      <a:lnTo>
                        <a:pt x="368" y="1045"/>
                      </a:lnTo>
                      <a:lnTo>
                        <a:pt x="381" y="1045"/>
                      </a:lnTo>
                      <a:lnTo>
                        <a:pt x="396" y="1045"/>
                      </a:lnTo>
                      <a:lnTo>
                        <a:pt x="409" y="1045"/>
                      </a:lnTo>
                      <a:lnTo>
                        <a:pt x="413" y="1045"/>
                      </a:lnTo>
                      <a:lnTo>
                        <a:pt x="421" y="1028"/>
                      </a:lnTo>
                      <a:lnTo>
                        <a:pt x="426" y="1011"/>
                      </a:lnTo>
                      <a:lnTo>
                        <a:pt x="430" y="994"/>
                      </a:lnTo>
                      <a:lnTo>
                        <a:pt x="433" y="978"/>
                      </a:lnTo>
                      <a:lnTo>
                        <a:pt x="439" y="947"/>
                      </a:lnTo>
                      <a:lnTo>
                        <a:pt x="443" y="917"/>
                      </a:lnTo>
                      <a:lnTo>
                        <a:pt x="447" y="910"/>
                      </a:lnTo>
                      <a:lnTo>
                        <a:pt x="451" y="904"/>
                      </a:lnTo>
                      <a:lnTo>
                        <a:pt x="456" y="899"/>
                      </a:lnTo>
                      <a:lnTo>
                        <a:pt x="462" y="894"/>
                      </a:lnTo>
                      <a:lnTo>
                        <a:pt x="474" y="885"/>
                      </a:lnTo>
                      <a:lnTo>
                        <a:pt x="488" y="879"/>
                      </a:lnTo>
                      <a:lnTo>
                        <a:pt x="503" y="873"/>
                      </a:lnTo>
                      <a:lnTo>
                        <a:pt x="515" y="868"/>
                      </a:lnTo>
                      <a:lnTo>
                        <a:pt x="526" y="862"/>
                      </a:lnTo>
                      <a:lnTo>
                        <a:pt x="534" y="857"/>
                      </a:lnTo>
                      <a:lnTo>
                        <a:pt x="541" y="847"/>
                      </a:lnTo>
                      <a:lnTo>
                        <a:pt x="548" y="834"/>
                      </a:lnTo>
                      <a:lnTo>
                        <a:pt x="554" y="819"/>
                      </a:lnTo>
                      <a:lnTo>
                        <a:pt x="561" y="804"/>
                      </a:lnTo>
                      <a:lnTo>
                        <a:pt x="567" y="790"/>
                      </a:lnTo>
                      <a:lnTo>
                        <a:pt x="575" y="778"/>
                      </a:lnTo>
                      <a:lnTo>
                        <a:pt x="579" y="774"/>
                      </a:lnTo>
                      <a:lnTo>
                        <a:pt x="583" y="770"/>
                      </a:lnTo>
                      <a:lnTo>
                        <a:pt x="588" y="768"/>
                      </a:lnTo>
                      <a:lnTo>
                        <a:pt x="594" y="767"/>
                      </a:lnTo>
                      <a:lnTo>
                        <a:pt x="606" y="767"/>
                      </a:lnTo>
                      <a:lnTo>
                        <a:pt x="616" y="765"/>
                      </a:lnTo>
                      <a:lnTo>
                        <a:pt x="627" y="764"/>
                      </a:lnTo>
                      <a:lnTo>
                        <a:pt x="635" y="760"/>
                      </a:lnTo>
                      <a:lnTo>
                        <a:pt x="653" y="749"/>
                      </a:lnTo>
                      <a:lnTo>
                        <a:pt x="670" y="737"/>
                      </a:lnTo>
                      <a:lnTo>
                        <a:pt x="678" y="730"/>
                      </a:lnTo>
                      <a:lnTo>
                        <a:pt x="688" y="725"/>
                      </a:lnTo>
                      <a:lnTo>
                        <a:pt x="699" y="719"/>
                      </a:lnTo>
                      <a:lnTo>
                        <a:pt x="711" y="714"/>
                      </a:lnTo>
                      <a:lnTo>
                        <a:pt x="723" y="710"/>
                      </a:lnTo>
                      <a:lnTo>
                        <a:pt x="738" y="707"/>
                      </a:lnTo>
                      <a:lnTo>
                        <a:pt x="755" y="707"/>
                      </a:lnTo>
                      <a:lnTo>
                        <a:pt x="774" y="707"/>
                      </a:lnTo>
                      <a:lnTo>
                        <a:pt x="834" y="707"/>
                      </a:lnTo>
                      <a:lnTo>
                        <a:pt x="841" y="701"/>
                      </a:lnTo>
                      <a:lnTo>
                        <a:pt x="846" y="697"/>
                      </a:lnTo>
                      <a:lnTo>
                        <a:pt x="853" y="695"/>
                      </a:lnTo>
                      <a:lnTo>
                        <a:pt x="861" y="692"/>
                      </a:lnTo>
                      <a:lnTo>
                        <a:pt x="876" y="688"/>
                      </a:lnTo>
                      <a:lnTo>
                        <a:pt x="892" y="686"/>
                      </a:lnTo>
                      <a:lnTo>
                        <a:pt x="910" y="685"/>
                      </a:lnTo>
                      <a:lnTo>
                        <a:pt x="928" y="684"/>
                      </a:lnTo>
                      <a:lnTo>
                        <a:pt x="944" y="681"/>
                      </a:lnTo>
                      <a:lnTo>
                        <a:pt x="962" y="677"/>
                      </a:lnTo>
                      <a:lnTo>
                        <a:pt x="967" y="676"/>
                      </a:lnTo>
                      <a:lnTo>
                        <a:pt x="973" y="673"/>
                      </a:lnTo>
                      <a:lnTo>
                        <a:pt x="977" y="670"/>
                      </a:lnTo>
                      <a:lnTo>
                        <a:pt x="982" y="666"/>
                      </a:lnTo>
                      <a:lnTo>
                        <a:pt x="990" y="656"/>
                      </a:lnTo>
                      <a:lnTo>
                        <a:pt x="997" y="646"/>
                      </a:lnTo>
                      <a:lnTo>
                        <a:pt x="1004" y="633"/>
                      </a:lnTo>
                      <a:lnTo>
                        <a:pt x="1010" y="620"/>
                      </a:lnTo>
                      <a:lnTo>
                        <a:pt x="1014" y="605"/>
                      </a:lnTo>
                      <a:lnTo>
                        <a:pt x="1016" y="588"/>
                      </a:lnTo>
                      <a:lnTo>
                        <a:pt x="1019" y="572"/>
                      </a:lnTo>
                      <a:lnTo>
                        <a:pt x="1020" y="556"/>
                      </a:lnTo>
                      <a:lnTo>
                        <a:pt x="1020" y="539"/>
                      </a:lnTo>
                      <a:lnTo>
                        <a:pt x="1020" y="523"/>
                      </a:lnTo>
                      <a:lnTo>
                        <a:pt x="1020" y="507"/>
                      </a:lnTo>
                      <a:lnTo>
                        <a:pt x="1019" y="492"/>
                      </a:lnTo>
                      <a:lnTo>
                        <a:pt x="1018" y="478"/>
                      </a:lnTo>
                      <a:lnTo>
                        <a:pt x="1015" y="466"/>
                      </a:lnTo>
                      <a:lnTo>
                        <a:pt x="1015" y="429"/>
                      </a:lnTo>
                      <a:lnTo>
                        <a:pt x="1001" y="422"/>
                      </a:lnTo>
                      <a:lnTo>
                        <a:pt x="980" y="410"/>
                      </a:lnTo>
                      <a:lnTo>
                        <a:pt x="954" y="394"/>
                      </a:lnTo>
                      <a:lnTo>
                        <a:pt x="925" y="374"/>
                      </a:lnTo>
                      <a:lnTo>
                        <a:pt x="872" y="339"/>
                      </a:lnTo>
                      <a:lnTo>
                        <a:pt x="842" y="316"/>
                      </a:lnTo>
                      <a:lnTo>
                        <a:pt x="819" y="278"/>
                      </a:lnTo>
                      <a:lnTo>
                        <a:pt x="789" y="248"/>
                      </a:lnTo>
                      <a:lnTo>
                        <a:pt x="436" y="0"/>
                      </a:lnTo>
                      <a:lnTo>
                        <a:pt x="436" y="8"/>
                      </a:lnTo>
                      <a:lnTo>
                        <a:pt x="436" y="15"/>
                      </a:lnTo>
                      <a:lnTo>
                        <a:pt x="361" y="15"/>
                      </a:lnTo>
                      <a:lnTo>
                        <a:pt x="364" y="43"/>
                      </a:lnTo>
                      <a:lnTo>
                        <a:pt x="370" y="120"/>
                      </a:lnTo>
                      <a:lnTo>
                        <a:pt x="381" y="227"/>
                      </a:lnTo>
                      <a:lnTo>
                        <a:pt x="394" y="350"/>
                      </a:lnTo>
                      <a:lnTo>
                        <a:pt x="405" y="473"/>
                      </a:lnTo>
                      <a:lnTo>
                        <a:pt x="414" y="580"/>
                      </a:lnTo>
                      <a:lnTo>
                        <a:pt x="419" y="655"/>
                      </a:lnTo>
                      <a:lnTo>
                        <a:pt x="421" y="684"/>
                      </a:lnTo>
                      <a:lnTo>
                        <a:pt x="98" y="684"/>
                      </a:lnTo>
                      <a:lnTo>
                        <a:pt x="91" y="695"/>
                      </a:lnTo>
                      <a:lnTo>
                        <a:pt x="86" y="706"/>
                      </a:lnTo>
                      <a:lnTo>
                        <a:pt x="82" y="708"/>
                      </a:lnTo>
                      <a:lnTo>
                        <a:pt x="77" y="712"/>
                      </a:lnTo>
                      <a:lnTo>
                        <a:pt x="72" y="714"/>
                      </a:lnTo>
                      <a:lnTo>
                        <a:pt x="67" y="714"/>
                      </a:lnTo>
                      <a:lnTo>
                        <a:pt x="64" y="714"/>
                      </a:lnTo>
                      <a:lnTo>
                        <a:pt x="60" y="712"/>
                      </a:lnTo>
                      <a:lnTo>
                        <a:pt x="57" y="710"/>
                      </a:lnTo>
                      <a:lnTo>
                        <a:pt x="54" y="707"/>
                      </a:lnTo>
                      <a:lnTo>
                        <a:pt x="50" y="700"/>
                      </a:lnTo>
                      <a:lnTo>
                        <a:pt x="47" y="692"/>
                      </a:lnTo>
                      <a:lnTo>
                        <a:pt x="45" y="676"/>
                      </a:lnTo>
                      <a:lnTo>
                        <a:pt x="45" y="669"/>
                      </a:lnTo>
                      <a:lnTo>
                        <a:pt x="38" y="678"/>
                      </a:lnTo>
                      <a:lnTo>
                        <a:pt x="32" y="686"/>
                      </a:lnTo>
                      <a:lnTo>
                        <a:pt x="28" y="696"/>
                      </a:lnTo>
                      <a:lnTo>
                        <a:pt x="24" y="706"/>
                      </a:lnTo>
                      <a:lnTo>
                        <a:pt x="22" y="712"/>
                      </a:lnTo>
                      <a:lnTo>
                        <a:pt x="16" y="721"/>
                      </a:lnTo>
                      <a:lnTo>
                        <a:pt x="13" y="723"/>
                      </a:lnTo>
                      <a:lnTo>
                        <a:pt x="9" y="726"/>
                      </a:lnTo>
                      <a:lnTo>
                        <a:pt x="5" y="727"/>
                      </a:lnTo>
                      <a:lnTo>
                        <a:pt x="0" y="729"/>
                      </a:lnTo>
                      <a:lnTo>
                        <a:pt x="0" y="827"/>
                      </a:lnTo>
                      <a:lnTo>
                        <a:pt x="67" y="857"/>
                      </a:lnTo>
                      <a:lnTo>
                        <a:pt x="65" y="861"/>
                      </a:lnTo>
                      <a:lnTo>
                        <a:pt x="62" y="865"/>
                      </a:lnTo>
                      <a:lnTo>
                        <a:pt x="62" y="870"/>
                      </a:lnTo>
                      <a:lnTo>
                        <a:pt x="61" y="876"/>
                      </a:lnTo>
                      <a:lnTo>
                        <a:pt x="62" y="881"/>
                      </a:lnTo>
                      <a:lnTo>
                        <a:pt x="62" y="887"/>
                      </a:lnTo>
                      <a:lnTo>
                        <a:pt x="65" y="891"/>
                      </a:lnTo>
                      <a:lnTo>
                        <a:pt x="67" y="895"/>
                      </a:lnTo>
                      <a:lnTo>
                        <a:pt x="52" y="9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5" name="Freeform 941"/>
                <p:cNvSpPr>
                  <a:spLocks/>
                </p:cNvSpPr>
                <p:nvPr/>
              </p:nvSpPr>
              <p:spPr bwMode="auto">
                <a:xfrm>
                  <a:off x="3980641" y="2752594"/>
                  <a:ext cx="180356" cy="151748"/>
                </a:xfrm>
                <a:custGeom>
                  <a:avLst/>
                  <a:gdLst>
                    <a:gd name="T0" fmla="*/ 1 w 436"/>
                    <a:gd name="T1" fmla="*/ 33 h 368"/>
                    <a:gd name="T2" fmla="*/ 2 w 436"/>
                    <a:gd name="T3" fmla="*/ 30 h 368"/>
                    <a:gd name="T4" fmla="*/ 2 w 436"/>
                    <a:gd name="T5" fmla="*/ 26 h 368"/>
                    <a:gd name="T6" fmla="*/ 3 w 436"/>
                    <a:gd name="T7" fmla="*/ 22 h 368"/>
                    <a:gd name="T8" fmla="*/ 4 w 436"/>
                    <a:gd name="T9" fmla="*/ 21 h 368"/>
                    <a:gd name="T10" fmla="*/ 6 w 436"/>
                    <a:gd name="T11" fmla="*/ 20 h 368"/>
                    <a:gd name="T12" fmla="*/ 9 w 436"/>
                    <a:gd name="T13" fmla="*/ 18 h 368"/>
                    <a:gd name="T14" fmla="*/ 12 w 436"/>
                    <a:gd name="T15" fmla="*/ 17 h 368"/>
                    <a:gd name="T16" fmla="*/ 13 w 436"/>
                    <a:gd name="T17" fmla="*/ 15 h 368"/>
                    <a:gd name="T18" fmla="*/ 15 w 436"/>
                    <a:gd name="T19" fmla="*/ 12 h 368"/>
                    <a:gd name="T20" fmla="*/ 16 w 436"/>
                    <a:gd name="T21" fmla="*/ 9 h 368"/>
                    <a:gd name="T22" fmla="*/ 18 w 436"/>
                    <a:gd name="T23" fmla="*/ 7 h 368"/>
                    <a:gd name="T24" fmla="*/ 19 w 436"/>
                    <a:gd name="T25" fmla="*/ 7 h 368"/>
                    <a:gd name="T26" fmla="*/ 21 w 436"/>
                    <a:gd name="T27" fmla="*/ 7 h 368"/>
                    <a:gd name="T28" fmla="*/ 23 w 436"/>
                    <a:gd name="T29" fmla="*/ 6 h 368"/>
                    <a:gd name="T30" fmla="*/ 26 w 436"/>
                    <a:gd name="T31" fmla="*/ 5 h 368"/>
                    <a:gd name="T32" fmla="*/ 28 w 436"/>
                    <a:gd name="T33" fmla="*/ 3 h 368"/>
                    <a:gd name="T34" fmla="*/ 31 w 436"/>
                    <a:gd name="T35" fmla="*/ 1 h 368"/>
                    <a:gd name="T36" fmla="*/ 33 w 436"/>
                    <a:gd name="T37" fmla="*/ 0 h 368"/>
                    <a:gd name="T38" fmla="*/ 37 w 436"/>
                    <a:gd name="T39" fmla="*/ 0 h 368"/>
                    <a:gd name="T40" fmla="*/ 39 w 436"/>
                    <a:gd name="T41" fmla="*/ 2 h 368"/>
                    <a:gd name="T42" fmla="*/ 40 w 436"/>
                    <a:gd name="T43" fmla="*/ 5 h 368"/>
                    <a:gd name="T44" fmla="*/ 40 w 436"/>
                    <a:gd name="T45" fmla="*/ 7 h 368"/>
                    <a:gd name="T46" fmla="*/ 42 w 436"/>
                    <a:gd name="T47" fmla="*/ 8 h 368"/>
                    <a:gd name="T48" fmla="*/ 43 w 436"/>
                    <a:gd name="T49" fmla="*/ 10 h 368"/>
                    <a:gd name="T50" fmla="*/ 45 w 436"/>
                    <a:gd name="T51" fmla="*/ 11 h 368"/>
                    <a:gd name="T52" fmla="*/ 46 w 436"/>
                    <a:gd name="T53" fmla="*/ 12 h 368"/>
                    <a:gd name="T54" fmla="*/ 47 w 436"/>
                    <a:gd name="T55" fmla="*/ 15 h 368"/>
                    <a:gd name="T56" fmla="*/ 47 w 436"/>
                    <a:gd name="T57" fmla="*/ 19 h 368"/>
                    <a:gd name="T58" fmla="*/ 47 w 436"/>
                    <a:gd name="T59" fmla="*/ 22 h 368"/>
                    <a:gd name="T60" fmla="*/ 48 w 436"/>
                    <a:gd name="T61" fmla="*/ 26 h 368"/>
                    <a:gd name="T62" fmla="*/ 47 w 436"/>
                    <a:gd name="T63" fmla="*/ 28 h 368"/>
                    <a:gd name="T64" fmla="*/ 43 w 436"/>
                    <a:gd name="T65" fmla="*/ 30 h 368"/>
                    <a:gd name="T66" fmla="*/ 42 w 436"/>
                    <a:gd name="T67" fmla="*/ 30 h 368"/>
                    <a:gd name="T68" fmla="*/ 40 w 436"/>
                    <a:gd name="T69" fmla="*/ 30 h 368"/>
                    <a:gd name="T70" fmla="*/ 37 w 436"/>
                    <a:gd name="T71" fmla="*/ 29 h 368"/>
                    <a:gd name="T72" fmla="*/ 18 w 436"/>
                    <a:gd name="T73" fmla="*/ 30 h 368"/>
                    <a:gd name="T74" fmla="*/ 18 w 436"/>
                    <a:gd name="T75" fmla="*/ 33 h 368"/>
                    <a:gd name="T76" fmla="*/ 18 w 436"/>
                    <a:gd name="T77" fmla="*/ 35 h 368"/>
                    <a:gd name="T78" fmla="*/ 18 w 436"/>
                    <a:gd name="T79" fmla="*/ 40 h 368"/>
                    <a:gd name="T80" fmla="*/ 17 w 436"/>
                    <a:gd name="T81" fmla="*/ 40 h 368"/>
                    <a:gd name="T82" fmla="*/ 15 w 436"/>
                    <a:gd name="T83" fmla="*/ 39 h 368"/>
                    <a:gd name="T84" fmla="*/ 13 w 436"/>
                    <a:gd name="T85" fmla="*/ 38 h 368"/>
                    <a:gd name="T86" fmla="*/ 12 w 436"/>
                    <a:gd name="T87" fmla="*/ 38 h 368"/>
                    <a:gd name="T88" fmla="*/ 11 w 436"/>
                    <a:gd name="T89" fmla="*/ 39 h 368"/>
                    <a:gd name="T90" fmla="*/ 9 w 436"/>
                    <a:gd name="T91" fmla="*/ 40 h 368"/>
                    <a:gd name="T92" fmla="*/ 7 w 436"/>
                    <a:gd name="T93" fmla="*/ 40 h 368"/>
                    <a:gd name="T94" fmla="*/ 6 w 436"/>
                    <a:gd name="T95" fmla="*/ 39 h 368"/>
                    <a:gd name="T96" fmla="*/ 3 w 436"/>
                    <a:gd name="T97" fmla="*/ 38 h 368"/>
                    <a:gd name="T98" fmla="*/ 0 w 436"/>
                    <a:gd name="T99" fmla="*/ 37 h 3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6" h="368">
                      <a:moveTo>
                        <a:pt x="0" y="323"/>
                      </a:moveTo>
                      <a:lnTo>
                        <a:pt x="7" y="306"/>
                      </a:lnTo>
                      <a:lnTo>
                        <a:pt x="12" y="291"/>
                      </a:lnTo>
                      <a:lnTo>
                        <a:pt x="15" y="278"/>
                      </a:lnTo>
                      <a:lnTo>
                        <a:pt x="16" y="264"/>
                      </a:lnTo>
                      <a:lnTo>
                        <a:pt x="19" y="237"/>
                      </a:lnTo>
                      <a:lnTo>
                        <a:pt x="22" y="210"/>
                      </a:lnTo>
                      <a:lnTo>
                        <a:pt x="26" y="203"/>
                      </a:lnTo>
                      <a:lnTo>
                        <a:pt x="30" y="197"/>
                      </a:lnTo>
                      <a:lnTo>
                        <a:pt x="35" y="192"/>
                      </a:lnTo>
                      <a:lnTo>
                        <a:pt x="41" y="187"/>
                      </a:lnTo>
                      <a:lnTo>
                        <a:pt x="53" y="178"/>
                      </a:lnTo>
                      <a:lnTo>
                        <a:pt x="67" y="172"/>
                      </a:lnTo>
                      <a:lnTo>
                        <a:pt x="82" y="166"/>
                      </a:lnTo>
                      <a:lnTo>
                        <a:pt x="94" y="161"/>
                      </a:lnTo>
                      <a:lnTo>
                        <a:pt x="105" y="155"/>
                      </a:lnTo>
                      <a:lnTo>
                        <a:pt x="113" y="150"/>
                      </a:lnTo>
                      <a:lnTo>
                        <a:pt x="120" y="140"/>
                      </a:lnTo>
                      <a:lnTo>
                        <a:pt x="127" y="127"/>
                      </a:lnTo>
                      <a:lnTo>
                        <a:pt x="133" y="112"/>
                      </a:lnTo>
                      <a:lnTo>
                        <a:pt x="140" y="97"/>
                      </a:lnTo>
                      <a:lnTo>
                        <a:pt x="146" y="83"/>
                      </a:lnTo>
                      <a:lnTo>
                        <a:pt x="154" y="71"/>
                      </a:lnTo>
                      <a:lnTo>
                        <a:pt x="158" y="67"/>
                      </a:lnTo>
                      <a:lnTo>
                        <a:pt x="162" y="63"/>
                      </a:lnTo>
                      <a:lnTo>
                        <a:pt x="167" y="61"/>
                      </a:lnTo>
                      <a:lnTo>
                        <a:pt x="173" y="60"/>
                      </a:lnTo>
                      <a:lnTo>
                        <a:pt x="185" y="60"/>
                      </a:lnTo>
                      <a:lnTo>
                        <a:pt x="195" y="58"/>
                      </a:lnTo>
                      <a:lnTo>
                        <a:pt x="206" y="57"/>
                      </a:lnTo>
                      <a:lnTo>
                        <a:pt x="214" y="53"/>
                      </a:lnTo>
                      <a:lnTo>
                        <a:pt x="232" y="42"/>
                      </a:lnTo>
                      <a:lnTo>
                        <a:pt x="249" y="30"/>
                      </a:lnTo>
                      <a:lnTo>
                        <a:pt x="257" y="23"/>
                      </a:lnTo>
                      <a:lnTo>
                        <a:pt x="267" y="18"/>
                      </a:lnTo>
                      <a:lnTo>
                        <a:pt x="278" y="12"/>
                      </a:lnTo>
                      <a:lnTo>
                        <a:pt x="290" y="7"/>
                      </a:lnTo>
                      <a:lnTo>
                        <a:pt x="302" y="3"/>
                      </a:lnTo>
                      <a:lnTo>
                        <a:pt x="317" y="0"/>
                      </a:lnTo>
                      <a:lnTo>
                        <a:pt x="334" y="0"/>
                      </a:lnTo>
                      <a:lnTo>
                        <a:pt x="353" y="0"/>
                      </a:lnTo>
                      <a:lnTo>
                        <a:pt x="354" y="15"/>
                      </a:lnTo>
                      <a:lnTo>
                        <a:pt x="356" y="30"/>
                      </a:lnTo>
                      <a:lnTo>
                        <a:pt x="358" y="41"/>
                      </a:lnTo>
                      <a:lnTo>
                        <a:pt x="361" y="52"/>
                      </a:lnTo>
                      <a:lnTo>
                        <a:pt x="365" y="60"/>
                      </a:lnTo>
                      <a:lnTo>
                        <a:pt x="371" y="68"/>
                      </a:lnTo>
                      <a:lnTo>
                        <a:pt x="376" y="73"/>
                      </a:lnTo>
                      <a:lnTo>
                        <a:pt x="381" y="80"/>
                      </a:lnTo>
                      <a:lnTo>
                        <a:pt x="392" y="90"/>
                      </a:lnTo>
                      <a:lnTo>
                        <a:pt x="403" y="98"/>
                      </a:lnTo>
                      <a:lnTo>
                        <a:pt x="409" y="102"/>
                      </a:lnTo>
                      <a:lnTo>
                        <a:pt x="413" y="108"/>
                      </a:lnTo>
                      <a:lnTo>
                        <a:pt x="417" y="113"/>
                      </a:lnTo>
                      <a:lnTo>
                        <a:pt x="421" y="120"/>
                      </a:lnTo>
                      <a:lnTo>
                        <a:pt x="425" y="136"/>
                      </a:lnTo>
                      <a:lnTo>
                        <a:pt x="428" y="152"/>
                      </a:lnTo>
                      <a:lnTo>
                        <a:pt x="428" y="169"/>
                      </a:lnTo>
                      <a:lnTo>
                        <a:pt x="428" y="184"/>
                      </a:lnTo>
                      <a:lnTo>
                        <a:pt x="428" y="199"/>
                      </a:lnTo>
                      <a:lnTo>
                        <a:pt x="429" y="215"/>
                      </a:lnTo>
                      <a:lnTo>
                        <a:pt x="432" y="231"/>
                      </a:lnTo>
                      <a:lnTo>
                        <a:pt x="436" y="248"/>
                      </a:lnTo>
                      <a:lnTo>
                        <a:pt x="428" y="255"/>
                      </a:lnTo>
                      <a:lnTo>
                        <a:pt x="409" y="267"/>
                      </a:lnTo>
                      <a:lnTo>
                        <a:pt x="391" y="278"/>
                      </a:lnTo>
                      <a:lnTo>
                        <a:pt x="388" y="275"/>
                      </a:lnTo>
                      <a:lnTo>
                        <a:pt x="383" y="272"/>
                      </a:lnTo>
                      <a:lnTo>
                        <a:pt x="373" y="270"/>
                      </a:lnTo>
                      <a:lnTo>
                        <a:pt x="364" y="267"/>
                      </a:lnTo>
                      <a:lnTo>
                        <a:pt x="346" y="264"/>
                      </a:lnTo>
                      <a:lnTo>
                        <a:pt x="338" y="263"/>
                      </a:lnTo>
                      <a:lnTo>
                        <a:pt x="316" y="278"/>
                      </a:lnTo>
                      <a:lnTo>
                        <a:pt x="165" y="278"/>
                      </a:lnTo>
                      <a:lnTo>
                        <a:pt x="163" y="291"/>
                      </a:lnTo>
                      <a:lnTo>
                        <a:pt x="162" y="302"/>
                      </a:lnTo>
                      <a:lnTo>
                        <a:pt x="162" y="313"/>
                      </a:lnTo>
                      <a:lnTo>
                        <a:pt x="162" y="323"/>
                      </a:lnTo>
                      <a:lnTo>
                        <a:pt x="163" y="343"/>
                      </a:lnTo>
                      <a:lnTo>
                        <a:pt x="165" y="368"/>
                      </a:lnTo>
                      <a:lnTo>
                        <a:pt x="157" y="368"/>
                      </a:lnTo>
                      <a:lnTo>
                        <a:pt x="150" y="365"/>
                      </a:lnTo>
                      <a:lnTo>
                        <a:pt x="142" y="361"/>
                      </a:lnTo>
                      <a:lnTo>
                        <a:pt x="135" y="357"/>
                      </a:lnTo>
                      <a:lnTo>
                        <a:pt x="128" y="353"/>
                      </a:lnTo>
                      <a:lnTo>
                        <a:pt x="121" y="349"/>
                      </a:lnTo>
                      <a:lnTo>
                        <a:pt x="113" y="346"/>
                      </a:lnTo>
                      <a:lnTo>
                        <a:pt x="105" y="346"/>
                      </a:lnTo>
                      <a:lnTo>
                        <a:pt x="102" y="353"/>
                      </a:lnTo>
                      <a:lnTo>
                        <a:pt x="97" y="360"/>
                      </a:lnTo>
                      <a:lnTo>
                        <a:pt x="88" y="365"/>
                      </a:lnTo>
                      <a:lnTo>
                        <a:pt x="82" y="368"/>
                      </a:lnTo>
                      <a:lnTo>
                        <a:pt x="75" y="366"/>
                      </a:lnTo>
                      <a:lnTo>
                        <a:pt x="67" y="364"/>
                      </a:lnTo>
                      <a:lnTo>
                        <a:pt x="60" y="358"/>
                      </a:lnTo>
                      <a:lnTo>
                        <a:pt x="52" y="353"/>
                      </a:lnTo>
                      <a:lnTo>
                        <a:pt x="43" y="347"/>
                      </a:lnTo>
                      <a:lnTo>
                        <a:pt x="31" y="343"/>
                      </a:lnTo>
                      <a:lnTo>
                        <a:pt x="18" y="339"/>
                      </a:lnTo>
                      <a:lnTo>
                        <a:pt x="0" y="338"/>
                      </a:lnTo>
                      <a:lnTo>
                        <a:pt x="0"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6" name="Freeform 943"/>
                <p:cNvSpPr>
                  <a:spLocks/>
                </p:cNvSpPr>
                <p:nvPr/>
              </p:nvSpPr>
              <p:spPr bwMode="auto">
                <a:xfrm>
                  <a:off x="4126170" y="2498852"/>
                  <a:ext cx="391809" cy="355737"/>
                </a:xfrm>
                <a:custGeom>
                  <a:avLst/>
                  <a:gdLst>
                    <a:gd name="T0" fmla="*/ 29 w 943"/>
                    <a:gd name="T1" fmla="*/ 34 h 858"/>
                    <a:gd name="T2" fmla="*/ 32 w 943"/>
                    <a:gd name="T3" fmla="*/ 34 h 858"/>
                    <a:gd name="T4" fmla="*/ 79 w 943"/>
                    <a:gd name="T5" fmla="*/ 1 h 858"/>
                    <a:gd name="T6" fmla="*/ 81 w 943"/>
                    <a:gd name="T7" fmla="*/ 0 h 858"/>
                    <a:gd name="T8" fmla="*/ 85 w 943"/>
                    <a:gd name="T9" fmla="*/ 2 h 858"/>
                    <a:gd name="T10" fmla="*/ 89 w 943"/>
                    <a:gd name="T11" fmla="*/ 4 h 858"/>
                    <a:gd name="T12" fmla="*/ 93 w 943"/>
                    <a:gd name="T13" fmla="*/ 7 h 858"/>
                    <a:gd name="T14" fmla="*/ 99 w 943"/>
                    <a:gd name="T15" fmla="*/ 7 h 858"/>
                    <a:gd name="T16" fmla="*/ 102 w 943"/>
                    <a:gd name="T17" fmla="*/ 5 h 858"/>
                    <a:gd name="T18" fmla="*/ 104 w 943"/>
                    <a:gd name="T19" fmla="*/ 21 h 858"/>
                    <a:gd name="T20" fmla="*/ 105 w 943"/>
                    <a:gd name="T21" fmla="*/ 26 h 858"/>
                    <a:gd name="T22" fmla="*/ 104 w 943"/>
                    <a:gd name="T23" fmla="*/ 39 h 858"/>
                    <a:gd name="T24" fmla="*/ 104 w 943"/>
                    <a:gd name="T25" fmla="*/ 48 h 858"/>
                    <a:gd name="T26" fmla="*/ 102 w 943"/>
                    <a:gd name="T27" fmla="*/ 54 h 858"/>
                    <a:gd name="T28" fmla="*/ 98 w 943"/>
                    <a:gd name="T29" fmla="*/ 60 h 858"/>
                    <a:gd name="T30" fmla="*/ 94 w 943"/>
                    <a:gd name="T31" fmla="*/ 65 h 858"/>
                    <a:gd name="T32" fmla="*/ 93 w 943"/>
                    <a:gd name="T33" fmla="*/ 74 h 858"/>
                    <a:gd name="T34" fmla="*/ 92 w 943"/>
                    <a:gd name="T35" fmla="*/ 79 h 858"/>
                    <a:gd name="T36" fmla="*/ 86 w 943"/>
                    <a:gd name="T37" fmla="*/ 83 h 858"/>
                    <a:gd name="T38" fmla="*/ 83 w 943"/>
                    <a:gd name="T39" fmla="*/ 84 h 858"/>
                    <a:gd name="T40" fmla="*/ 78 w 943"/>
                    <a:gd name="T41" fmla="*/ 82 h 858"/>
                    <a:gd name="T42" fmla="*/ 73 w 943"/>
                    <a:gd name="T43" fmla="*/ 81 h 858"/>
                    <a:gd name="T44" fmla="*/ 67 w 943"/>
                    <a:gd name="T45" fmla="*/ 84 h 858"/>
                    <a:gd name="T46" fmla="*/ 64 w 943"/>
                    <a:gd name="T47" fmla="*/ 87 h 858"/>
                    <a:gd name="T48" fmla="*/ 62 w 943"/>
                    <a:gd name="T49" fmla="*/ 88 h 858"/>
                    <a:gd name="T50" fmla="*/ 59 w 943"/>
                    <a:gd name="T51" fmla="*/ 87 h 858"/>
                    <a:gd name="T52" fmla="*/ 57 w 943"/>
                    <a:gd name="T53" fmla="*/ 84 h 858"/>
                    <a:gd name="T54" fmla="*/ 54 w 943"/>
                    <a:gd name="T55" fmla="*/ 82 h 858"/>
                    <a:gd name="T56" fmla="*/ 49 w 943"/>
                    <a:gd name="T57" fmla="*/ 83 h 858"/>
                    <a:gd name="T58" fmla="*/ 45 w 943"/>
                    <a:gd name="T59" fmla="*/ 83 h 858"/>
                    <a:gd name="T60" fmla="*/ 40 w 943"/>
                    <a:gd name="T61" fmla="*/ 80 h 858"/>
                    <a:gd name="T62" fmla="*/ 36 w 943"/>
                    <a:gd name="T63" fmla="*/ 78 h 858"/>
                    <a:gd name="T64" fmla="*/ 31 w 943"/>
                    <a:gd name="T65" fmla="*/ 79 h 858"/>
                    <a:gd name="T66" fmla="*/ 27 w 943"/>
                    <a:gd name="T67" fmla="*/ 82 h 858"/>
                    <a:gd name="T68" fmla="*/ 25 w 943"/>
                    <a:gd name="T69" fmla="*/ 87 h 858"/>
                    <a:gd name="T70" fmla="*/ 23 w 943"/>
                    <a:gd name="T71" fmla="*/ 92 h 858"/>
                    <a:gd name="T72" fmla="*/ 21 w 943"/>
                    <a:gd name="T73" fmla="*/ 92 h 858"/>
                    <a:gd name="T74" fmla="*/ 17 w 943"/>
                    <a:gd name="T75" fmla="*/ 89 h 858"/>
                    <a:gd name="T76" fmla="*/ 9 w 943"/>
                    <a:gd name="T77" fmla="*/ 93 h 858"/>
                    <a:gd name="T78" fmla="*/ 8 w 943"/>
                    <a:gd name="T79" fmla="*/ 87 h 858"/>
                    <a:gd name="T80" fmla="*/ 7 w 943"/>
                    <a:gd name="T81" fmla="*/ 80 h 858"/>
                    <a:gd name="T82" fmla="*/ 4 w 943"/>
                    <a:gd name="T83" fmla="*/ 77 h 858"/>
                    <a:gd name="T84" fmla="*/ 1 w 943"/>
                    <a:gd name="T85" fmla="*/ 74 h 858"/>
                    <a:gd name="T86" fmla="*/ 0 w 943"/>
                    <a:gd name="T87" fmla="*/ 69 h 858"/>
                    <a:gd name="T88" fmla="*/ 8 w 943"/>
                    <a:gd name="T89" fmla="*/ 67 h 858"/>
                    <a:gd name="T90" fmla="*/ 13 w 943"/>
                    <a:gd name="T91" fmla="*/ 65 h 858"/>
                    <a:gd name="T92" fmla="*/ 21 w 943"/>
                    <a:gd name="T93" fmla="*/ 64 h 858"/>
                    <a:gd name="T94" fmla="*/ 23 w 943"/>
                    <a:gd name="T95" fmla="*/ 63 h 858"/>
                    <a:gd name="T96" fmla="*/ 26 w 943"/>
                    <a:gd name="T97" fmla="*/ 58 h 858"/>
                    <a:gd name="T98" fmla="*/ 27 w 943"/>
                    <a:gd name="T99" fmla="*/ 51 h 858"/>
                    <a:gd name="T100" fmla="*/ 27 w 943"/>
                    <a:gd name="T101" fmla="*/ 44 h 8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3" h="858">
                      <a:moveTo>
                        <a:pt x="248" y="324"/>
                      </a:moveTo>
                      <a:lnTo>
                        <a:pt x="255" y="314"/>
                      </a:lnTo>
                      <a:lnTo>
                        <a:pt x="260" y="309"/>
                      </a:lnTo>
                      <a:lnTo>
                        <a:pt x="264" y="306"/>
                      </a:lnTo>
                      <a:lnTo>
                        <a:pt x="268" y="305"/>
                      </a:lnTo>
                      <a:lnTo>
                        <a:pt x="271" y="305"/>
                      </a:lnTo>
                      <a:lnTo>
                        <a:pt x="275" y="305"/>
                      </a:lnTo>
                      <a:lnTo>
                        <a:pt x="283" y="306"/>
                      </a:lnTo>
                      <a:lnTo>
                        <a:pt x="291" y="310"/>
                      </a:lnTo>
                      <a:lnTo>
                        <a:pt x="300" y="317"/>
                      </a:lnTo>
                      <a:lnTo>
                        <a:pt x="308" y="324"/>
                      </a:lnTo>
                      <a:lnTo>
                        <a:pt x="707" y="8"/>
                      </a:lnTo>
                      <a:lnTo>
                        <a:pt x="713" y="5"/>
                      </a:lnTo>
                      <a:lnTo>
                        <a:pt x="718" y="2"/>
                      </a:lnTo>
                      <a:lnTo>
                        <a:pt x="722" y="1"/>
                      </a:lnTo>
                      <a:lnTo>
                        <a:pt x="728" y="0"/>
                      </a:lnTo>
                      <a:lnTo>
                        <a:pt x="736" y="1"/>
                      </a:lnTo>
                      <a:lnTo>
                        <a:pt x="745" y="5"/>
                      </a:lnTo>
                      <a:lnTo>
                        <a:pt x="755" y="9"/>
                      </a:lnTo>
                      <a:lnTo>
                        <a:pt x="764" y="15"/>
                      </a:lnTo>
                      <a:lnTo>
                        <a:pt x="777" y="20"/>
                      </a:lnTo>
                      <a:lnTo>
                        <a:pt x="789" y="24"/>
                      </a:lnTo>
                      <a:lnTo>
                        <a:pt x="793" y="30"/>
                      </a:lnTo>
                      <a:lnTo>
                        <a:pt x="798" y="36"/>
                      </a:lnTo>
                      <a:lnTo>
                        <a:pt x="807" y="45"/>
                      </a:lnTo>
                      <a:lnTo>
                        <a:pt x="815" y="51"/>
                      </a:lnTo>
                      <a:lnTo>
                        <a:pt x="824" y="58"/>
                      </a:lnTo>
                      <a:lnTo>
                        <a:pt x="835" y="64"/>
                      </a:lnTo>
                      <a:lnTo>
                        <a:pt x="846" y="68"/>
                      </a:lnTo>
                      <a:lnTo>
                        <a:pt x="857" y="69"/>
                      </a:lnTo>
                      <a:lnTo>
                        <a:pt x="869" y="68"/>
                      </a:lnTo>
                      <a:lnTo>
                        <a:pt x="883" y="64"/>
                      </a:lnTo>
                      <a:lnTo>
                        <a:pt x="891" y="60"/>
                      </a:lnTo>
                      <a:lnTo>
                        <a:pt x="898" y="55"/>
                      </a:lnTo>
                      <a:lnTo>
                        <a:pt x="903" y="51"/>
                      </a:lnTo>
                      <a:lnTo>
                        <a:pt x="910" y="46"/>
                      </a:lnTo>
                      <a:lnTo>
                        <a:pt x="902" y="144"/>
                      </a:lnTo>
                      <a:lnTo>
                        <a:pt x="914" y="162"/>
                      </a:lnTo>
                      <a:lnTo>
                        <a:pt x="922" y="179"/>
                      </a:lnTo>
                      <a:lnTo>
                        <a:pt x="931" y="193"/>
                      </a:lnTo>
                      <a:lnTo>
                        <a:pt x="936" y="207"/>
                      </a:lnTo>
                      <a:lnTo>
                        <a:pt x="939" y="218"/>
                      </a:lnTo>
                      <a:lnTo>
                        <a:pt x="941" y="228"/>
                      </a:lnTo>
                      <a:lnTo>
                        <a:pt x="943" y="237"/>
                      </a:lnTo>
                      <a:lnTo>
                        <a:pt x="943" y="245"/>
                      </a:lnTo>
                      <a:lnTo>
                        <a:pt x="937" y="272"/>
                      </a:lnTo>
                      <a:lnTo>
                        <a:pt x="932" y="302"/>
                      </a:lnTo>
                      <a:lnTo>
                        <a:pt x="932" y="350"/>
                      </a:lnTo>
                      <a:lnTo>
                        <a:pt x="932" y="389"/>
                      </a:lnTo>
                      <a:lnTo>
                        <a:pt x="932" y="406"/>
                      </a:lnTo>
                      <a:lnTo>
                        <a:pt x="931" y="422"/>
                      </a:lnTo>
                      <a:lnTo>
                        <a:pt x="929" y="436"/>
                      </a:lnTo>
                      <a:lnTo>
                        <a:pt x="926" y="449"/>
                      </a:lnTo>
                      <a:lnTo>
                        <a:pt x="924" y="461"/>
                      </a:lnTo>
                      <a:lnTo>
                        <a:pt x="920" y="474"/>
                      </a:lnTo>
                      <a:lnTo>
                        <a:pt x="914" y="487"/>
                      </a:lnTo>
                      <a:lnTo>
                        <a:pt x="907" y="500"/>
                      </a:lnTo>
                      <a:lnTo>
                        <a:pt x="899" y="512"/>
                      </a:lnTo>
                      <a:lnTo>
                        <a:pt x="890" y="527"/>
                      </a:lnTo>
                      <a:lnTo>
                        <a:pt x="877" y="540"/>
                      </a:lnTo>
                      <a:lnTo>
                        <a:pt x="865" y="557"/>
                      </a:lnTo>
                      <a:lnTo>
                        <a:pt x="857" y="566"/>
                      </a:lnTo>
                      <a:lnTo>
                        <a:pt x="850" y="576"/>
                      </a:lnTo>
                      <a:lnTo>
                        <a:pt x="845" y="587"/>
                      </a:lnTo>
                      <a:lnTo>
                        <a:pt x="841" y="599"/>
                      </a:lnTo>
                      <a:lnTo>
                        <a:pt x="834" y="624"/>
                      </a:lnTo>
                      <a:lnTo>
                        <a:pt x="831" y="647"/>
                      </a:lnTo>
                      <a:lnTo>
                        <a:pt x="828" y="670"/>
                      </a:lnTo>
                      <a:lnTo>
                        <a:pt x="827" y="690"/>
                      </a:lnTo>
                      <a:lnTo>
                        <a:pt x="826" y="698"/>
                      </a:lnTo>
                      <a:lnTo>
                        <a:pt x="824" y="705"/>
                      </a:lnTo>
                      <a:lnTo>
                        <a:pt x="822" y="711"/>
                      </a:lnTo>
                      <a:lnTo>
                        <a:pt x="819" y="715"/>
                      </a:lnTo>
                      <a:lnTo>
                        <a:pt x="798" y="731"/>
                      </a:lnTo>
                      <a:lnTo>
                        <a:pt x="781" y="742"/>
                      </a:lnTo>
                      <a:lnTo>
                        <a:pt x="772" y="745"/>
                      </a:lnTo>
                      <a:lnTo>
                        <a:pt x="764" y="749"/>
                      </a:lnTo>
                      <a:lnTo>
                        <a:pt x="757" y="750"/>
                      </a:lnTo>
                      <a:lnTo>
                        <a:pt x="751" y="752"/>
                      </a:lnTo>
                      <a:lnTo>
                        <a:pt x="738" y="752"/>
                      </a:lnTo>
                      <a:lnTo>
                        <a:pt x="728" y="750"/>
                      </a:lnTo>
                      <a:lnTo>
                        <a:pt x="718" y="746"/>
                      </a:lnTo>
                      <a:lnTo>
                        <a:pt x="708" y="741"/>
                      </a:lnTo>
                      <a:lnTo>
                        <a:pt x="699" y="737"/>
                      </a:lnTo>
                      <a:lnTo>
                        <a:pt x="691" y="731"/>
                      </a:lnTo>
                      <a:lnTo>
                        <a:pt x="680" y="728"/>
                      </a:lnTo>
                      <a:lnTo>
                        <a:pt x="669" y="726"/>
                      </a:lnTo>
                      <a:lnTo>
                        <a:pt x="657" y="726"/>
                      </a:lnTo>
                      <a:lnTo>
                        <a:pt x="643" y="728"/>
                      </a:lnTo>
                      <a:lnTo>
                        <a:pt x="627" y="735"/>
                      </a:lnTo>
                      <a:lnTo>
                        <a:pt x="609" y="745"/>
                      </a:lnTo>
                      <a:lnTo>
                        <a:pt x="599" y="752"/>
                      </a:lnTo>
                      <a:lnTo>
                        <a:pt x="591" y="758"/>
                      </a:lnTo>
                      <a:lnTo>
                        <a:pt x="584" y="767"/>
                      </a:lnTo>
                      <a:lnTo>
                        <a:pt x="579" y="773"/>
                      </a:lnTo>
                      <a:lnTo>
                        <a:pt x="574" y="780"/>
                      </a:lnTo>
                      <a:lnTo>
                        <a:pt x="567" y="786"/>
                      </a:lnTo>
                      <a:lnTo>
                        <a:pt x="563" y="787"/>
                      </a:lnTo>
                      <a:lnTo>
                        <a:pt x="559" y="788"/>
                      </a:lnTo>
                      <a:lnTo>
                        <a:pt x="554" y="790"/>
                      </a:lnTo>
                      <a:lnTo>
                        <a:pt x="549" y="790"/>
                      </a:lnTo>
                      <a:lnTo>
                        <a:pt x="542" y="790"/>
                      </a:lnTo>
                      <a:lnTo>
                        <a:pt x="537" y="788"/>
                      </a:lnTo>
                      <a:lnTo>
                        <a:pt x="533" y="786"/>
                      </a:lnTo>
                      <a:lnTo>
                        <a:pt x="529" y="782"/>
                      </a:lnTo>
                      <a:lnTo>
                        <a:pt x="522" y="773"/>
                      </a:lnTo>
                      <a:lnTo>
                        <a:pt x="516" y="764"/>
                      </a:lnTo>
                      <a:lnTo>
                        <a:pt x="511" y="754"/>
                      </a:lnTo>
                      <a:lnTo>
                        <a:pt x="503" y="746"/>
                      </a:lnTo>
                      <a:lnTo>
                        <a:pt x="497" y="742"/>
                      </a:lnTo>
                      <a:lnTo>
                        <a:pt x="490" y="739"/>
                      </a:lnTo>
                      <a:lnTo>
                        <a:pt x="482" y="738"/>
                      </a:lnTo>
                      <a:lnTo>
                        <a:pt x="474" y="738"/>
                      </a:lnTo>
                      <a:lnTo>
                        <a:pt x="462" y="739"/>
                      </a:lnTo>
                      <a:lnTo>
                        <a:pt x="451" y="745"/>
                      </a:lnTo>
                      <a:lnTo>
                        <a:pt x="440" y="750"/>
                      </a:lnTo>
                      <a:lnTo>
                        <a:pt x="429" y="753"/>
                      </a:lnTo>
                      <a:lnTo>
                        <a:pt x="420" y="752"/>
                      </a:lnTo>
                      <a:lnTo>
                        <a:pt x="411" y="750"/>
                      </a:lnTo>
                      <a:lnTo>
                        <a:pt x="403" y="747"/>
                      </a:lnTo>
                      <a:lnTo>
                        <a:pt x="396" y="745"/>
                      </a:lnTo>
                      <a:lnTo>
                        <a:pt x="383" y="737"/>
                      </a:lnTo>
                      <a:lnTo>
                        <a:pt x="372" y="726"/>
                      </a:lnTo>
                      <a:lnTo>
                        <a:pt x="358" y="716"/>
                      </a:lnTo>
                      <a:lnTo>
                        <a:pt x="345" y="708"/>
                      </a:lnTo>
                      <a:lnTo>
                        <a:pt x="338" y="705"/>
                      </a:lnTo>
                      <a:lnTo>
                        <a:pt x="328" y="703"/>
                      </a:lnTo>
                      <a:lnTo>
                        <a:pt x="319" y="701"/>
                      </a:lnTo>
                      <a:lnTo>
                        <a:pt x="308" y="700"/>
                      </a:lnTo>
                      <a:lnTo>
                        <a:pt x="298" y="701"/>
                      </a:lnTo>
                      <a:lnTo>
                        <a:pt x="289" y="704"/>
                      </a:lnTo>
                      <a:lnTo>
                        <a:pt x="279" y="708"/>
                      </a:lnTo>
                      <a:lnTo>
                        <a:pt x="271" y="713"/>
                      </a:lnTo>
                      <a:lnTo>
                        <a:pt x="263" y="720"/>
                      </a:lnTo>
                      <a:lnTo>
                        <a:pt x="255" y="728"/>
                      </a:lnTo>
                      <a:lnTo>
                        <a:pt x="246" y="738"/>
                      </a:lnTo>
                      <a:lnTo>
                        <a:pt x="240" y="747"/>
                      </a:lnTo>
                      <a:lnTo>
                        <a:pt x="233" y="758"/>
                      </a:lnTo>
                      <a:lnTo>
                        <a:pt x="227" y="769"/>
                      </a:lnTo>
                      <a:lnTo>
                        <a:pt x="222" y="780"/>
                      </a:lnTo>
                      <a:lnTo>
                        <a:pt x="218" y="792"/>
                      </a:lnTo>
                      <a:lnTo>
                        <a:pt x="215" y="803"/>
                      </a:lnTo>
                      <a:lnTo>
                        <a:pt x="212" y="814"/>
                      </a:lnTo>
                      <a:lnTo>
                        <a:pt x="211" y="825"/>
                      </a:lnTo>
                      <a:lnTo>
                        <a:pt x="211" y="835"/>
                      </a:lnTo>
                      <a:lnTo>
                        <a:pt x="201" y="833"/>
                      </a:lnTo>
                      <a:lnTo>
                        <a:pt x="193" y="831"/>
                      </a:lnTo>
                      <a:lnTo>
                        <a:pt x="185" y="825"/>
                      </a:lnTo>
                      <a:lnTo>
                        <a:pt x="177" y="820"/>
                      </a:lnTo>
                      <a:lnTo>
                        <a:pt x="169" y="813"/>
                      </a:lnTo>
                      <a:lnTo>
                        <a:pt x="159" y="806"/>
                      </a:lnTo>
                      <a:lnTo>
                        <a:pt x="151" y="802"/>
                      </a:lnTo>
                      <a:lnTo>
                        <a:pt x="143" y="798"/>
                      </a:lnTo>
                      <a:lnTo>
                        <a:pt x="113" y="858"/>
                      </a:lnTo>
                      <a:lnTo>
                        <a:pt x="83" y="858"/>
                      </a:lnTo>
                      <a:lnTo>
                        <a:pt x="79" y="841"/>
                      </a:lnTo>
                      <a:lnTo>
                        <a:pt x="76" y="825"/>
                      </a:lnTo>
                      <a:lnTo>
                        <a:pt x="75" y="809"/>
                      </a:lnTo>
                      <a:lnTo>
                        <a:pt x="75" y="794"/>
                      </a:lnTo>
                      <a:lnTo>
                        <a:pt x="75" y="779"/>
                      </a:lnTo>
                      <a:lnTo>
                        <a:pt x="75" y="762"/>
                      </a:lnTo>
                      <a:lnTo>
                        <a:pt x="72" y="746"/>
                      </a:lnTo>
                      <a:lnTo>
                        <a:pt x="68" y="730"/>
                      </a:lnTo>
                      <a:lnTo>
                        <a:pt x="64" y="723"/>
                      </a:lnTo>
                      <a:lnTo>
                        <a:pt x="60" y="718"/>
                      </a:lnTo>
                      <a:lnTo>
                        <a:pt x="56" y="712"/>
                      </a:lnTo>
                      <a:lnTo>
                        <a:pt x="50" y="707"/>
                      </a:lnTo>
                      <a:lnTo>
                        <a:pt x="39" y="697"/>
                      </a:lnTo>
                      <a:lnTo>
                        <a:pt x="28" y="686"/>
                      </a:lnTo>
                      <a:lnTo>
                        <a:pt x="23" y="681"/>
                      </a:lnTo>
                      <a:lnTo>
                        <a:pt x="18" y="674"/>
                      </a:lnTo>
                      <a:lnTo>
                        <a:pt x="12" y="667"/>
                      </a:lnTo>
                      <a:lnTo>
                        <a:pt x="8" y="658"/>
                      </a:lnTo>
                      <a:lnTo>
                        <a:pt x="5" y="648"/>
                      </a:lnTo>
                      <a:lnTo>
                        <a:pt x="3" y="637"/>
                      </a:lnTo>
                      <a:lnTo>
                        <a:pt x="1" y="625"/>
                      </a:lnTo>
                      <a:lnTo>
                        <a:pt x="0" y="610"/>
                      </a:lnTo>
                      <a:lnTo>
                        <a:pt x="60" y="610"/>
                      </a:lnTo>
                      <a:lnTo>
                        <a:pt x="67" y="604"/>
                      </a:lnTo>
                      <a:lnTo>
                        <a:pt x="72" y="600"/>
                      </a:lnTo>
                      <a:lnTo>
                        <a:pt x="79" y="598"/>
                      </a:lnTo>
                      <a:lnTo>
                        <a:pt x="87" y="595"/>
                      </a:lnTo>
                      <a:lnTo>
                        <a:pt x="102" y="591"/>
                      </a:lnTo>
                      <a:lnTo>
                        <a:pt x="118" y="589"/>
                      </a:lnTo>
                      <a:lnTo>
                        <a:pt x="136" y="588"/>
                      </a:lnTo>
                      <a:lnTo>
                        <a:pt x="154" y="587"/>
                      </a:lnTo>
                      <a:lnTo>
                        <a:pt x="170" y="584"/>
                      </a:lnTo>
                      <a:lnTo>
                        <a:pt x="188" y="580"/>
                      </a:lnTo>
                      <a:lnTo>
                        <a:pt x="193" y="579"/>
                      </a:lnTo>
                      <a:lnTo>
                        <a:pt x="199" y="576"/>
                      </a:lnTo>
                      <a:lnTo>
                        <a:pt x="203" y="573"/>
                      </a:lnTo>
                      <a:lnTo>
                        <a:pt x="208" y="569"/>
                      </a:lnTo>
                      <a:lnTo>
                        <a:pt x="216" y="559"/>
                      </a:lnTo>
                      <a:lnTo>
                        <a:pt x="223" y="549"/>
                      </a:lnTo>
                      <a:lnTo>
                        <a:pt x="230" y="536"/>
                      </a:lnTo>
                      <a:lnTo>
                        <a:pt x="236" y="523"/>
                      </a:lnTo>
                      <a:lnTo>
                        <a:pt x="240" y="508"/>
                      </a:lnTo>
                      <a:lnTo>
                        <a:pt x="242" y="491"/>
                      </a:lnTo>
                      <a:lnTo>
                        <a:pt x="245" y="475"/>
                      </a:lnTo>
                      <a:lnTo>
                        <a:pt x="246" y="459"/>
                      </a:lnTo>
                      <a:lnTo>
                        <a:pt x="246" y="442"/>
                      </a:lnTo>
                      <a:lnTo>
                        <a:pt x="246" y="426"/>
                      </a:lnTo>
                      <a:lnTo>
                        <a:pt x="246" y="410"/>
                      </a:lnTo>
                      <a:lnTo>
                        <a:pt x="245" y="395"/>
                      </a:lnTo>
                      <a:lnTo>
                        <a:pt x="244" y="381"/>
                      </a:lnTo>
                      <a:lnTo>
                        <a:pt x="241" y="369"/>
                      </a:lnTo>
                      <a:lnTo>
                        <a:pt x="24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7" name="Freeform 949"/>
                <p:cNvSpPr>
                  <a:spLocks/>
                </p:cNvSpPr>
                <p:nvPr/>
              </p:nvSpPr>
              <p:spPr bwMode="auto">
                <a:xfrm>
                  <a:off x="3687095" y="2822249"/>
                  <a:ext cx="80849" cy="54729"/>
                </a:xfrm>
                <a:custGeom>
                  <a:avLst/>
                  <a:gdLst>
                    <a:gd name="T0" fmla="*/ 22 w 196"/>
                    <a:gd name="T1" fmla="*/ 1 h 131"/>
                    <a:gd name="T2" fmla="*/ 21 w 196"/>
                    <a:gd name="T3" fmla="*/ 3 h 131"/>
                    <a:gd name="T4" fmla="*/ 19 w 196"/>
                    <a:gd name="T5" fmla="*/ 5 h 131"/>
                    <a:gd name="T6" fmla="*/ 18 w 196"/>
                    <a:gd name="T7" fmla="*/ 7 h 131"/>
                    <a:gd name="T8" fmla="*/ 17 w 196"/>
                    <a:gd name="T9" fmla="*/ 9 h 131"/>
                    <a:gd name="T10" fmla="*/ 15 w 196"/>
                    <a:gd name="T11" fmla="*/ 10 h 131"/>
                    <a:gd name="T12" fmla="*/ 13 w 196"/>
                    <a:gd name="T13" fmla="*/ 12 h 131"/>
                    <a:gd name="T14" fmla="*/ 12 w 196"/>
                    <a:gd name="T15" fmla="*/ 13 h 131"/>
                    <a:gd name="T16" fmla="*/ 10 w 196"/>
                    <a:gd name="T17" fmla="*/ 15 h 131"/>
                    <a:gd name="T18" fmla="*/ 9 w 196"/>
                    <a:gd name="T19" fmla="*/ 13 h 131"/>
                    <a:gd name="T20" fmla="*/ 8 w 196"/>
                    <a:gd name="T21" fmla="*/ 11 h 131"/>
                    <a:gd name="T22" fmla="*/ 8 w 196"/>
                    <a:gd name="T23" fmla="*/ 10 h 131"/>
                    <a:gd name="T24" fmla="*/ 8 w 196"/>
                    <a:gd name="T25" fmla="*/ 9 h 131"/>
                    <a:gd name="T26" fmla="*/ 7 w 196"/>
                    <a:gd name="T27" fmla="*/ 9 h 131"/>
                    <a:gd name="T28" fmla="*/ 7 w 196"/>
                    <a:gd name="T29" fmla="*/ 8 h 131"/>
                    <a:gd name="T30" fmla="*/ 4 w 196"/>
                    <a:gd name="T31" fmla="*/ 5 h 131"/>
                    <a:gd name="T32" fmla="*/ 2 w 196"/>
                    <a:gd name="T33" fmla="*/ 4 h 131"/>
                    <a:gd name="T34" fmla="*/ 2 w 196"/>
                    <a:gd name="T35" fmla="*/ 4 h 131"/>
                    <a:gd name="T36" fmla="*/ 0 w 196"/>
                    <a:gd name="T37" fmla="*/ 3 h 131"/>
                    <a:gd name="T38" fmla="*/ 3 w 196"/>
                    <a:gd name="T39" fmla="*/ 2 h 131"/>
                    <a:gd name="T40" fmla="*/ 4 w 196"/>
                    <a:gd name="T41" fmla="*/ 1 h 131"/>
                    <a:gd name="T42" fmla="*/ 6 w 196"/>
                    <a:gd name="T43" fmla="*/ 0 h 131"/>
                    <a:gd name="T44" fmla="*/ 8 w 196"/>
                    <a:gd name="T45" fmla="*/ 0 h 131"/>
                    <a:gd name="T46" fmla="*/ 11 w 196"/>
                    <a:gd name="T47" fmla="*/ 0 h 131"/>
                    <a:gd name="T48" fmla="*/ 13 w 196"/>
                    <a:gd name="T49" fmla="*/ 0 h 131"/>
                    <a:gd name="T50" fmla="*/ 16 w 196"/>
                    <a:gd name="T51" fmla="*/ 0 h 131"/>
                    <a:gd name="T52" fmla="*/ 18 w 196"/>
                    <a:gd name="T53" fmla="*/ 1 h 131"/>
                    <a:gd name="T54" fmla="*/ 22 w 196"/>
                    <a:gd name="T55" fmla="*/ 1 h 1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6" h="131">
                      <a:moveTo>
                        <a:pt x="196" y="10"/>
                      </a:moveTo>
                      <a:lnTo>
                        <a:pt x="186" y="27"/>
                      </a:lnTo>
                      <a:lnTo>
                        <a:pt x="175" y="44"/>
                      </a:lnTo>
                      <a:lnTo>
                        <a:pt x="164" y="60"/>
                      </a:lnTo>
                      <a:lnTo>
                        <a:pt x="151" y="76"/>
                      </a:lnTo>
                      <a:lnTo>
                        <a:pt x="137" y="91"/>
                      </a:lnTo>
                      <a:lnTo>
                        <a:pt x="122" y="105"/>
                      </a:lnTo>
                      <a:lnTo>
                        <a:pt x="107" y="119"/>
                      </a:lnTo>
                      <a:lnTo>
                        <a:pt x="90" y="131"/>
                      </a:lnTo>
                      <a:lnTo>
                        <a:pt x="81" y="113"/>
                      </a:lnTo>
                      <a:lnTo>
                        <a:pt x="75" y="97"/>
                      </a:lnTo>
                      <a:lnTo>
                        <a:pt x="72" y="90"/>
                      </a:lnTo>
                      <a:lnTo>
                        <a:pt x="69" y="83"/>
                      </a:lnTo>
                      <a:lnTo>
                        <a:pt x="65" y="76"/>
                      </a:lnTo>
                      <a:lnTo>
                        <a:pt x="60" y="70"/>
                      </a:lnTo>
                      <a:lnTo>
                        <a:pt x="32" y="44"/>
                      </a:lnTo>
                      <a:lnTo>
                        <a:pt x="21" y="34"/>
                      </a:lnTo>
                      <a:lnTo>
                        <a:pt x="15" y="32"/>
                      </a:lnTo>
                      <a:lnTo>
                        <a:pt x="0" y="25"/>
                      </a:lnTo>
                      <a:lnTo>
                        <a:pt x="23" y="18"/>
                      </a:lnTo>
                      <a:lnTo>
                        <a:pt x="38" y="10"/>
                      </a:lnTo>
                      <a:lnTo>
                        <a:pt x="54" y="4"/>
                      </a:lnTo>
                      <a:lnTo>
                        <a:pt x="73" y="2"/>
                      </a:lnTo>
                      <a:lnTo>
                        <a:pt x="95" y="0"/>
                      </a:lnTo>
                      <a:lnTo>
                        <a:pt x="117" y="0"/>
                      </a:lnTo>
                      <a:lnTo>
                        <a:pt x="141" y="2"/>
                      </a:lnTo>
                      <a:lnTo>
                        <a:pt x="167" y="6"/>
                      </a:lnTo>
                      <a:lnTo>
                        <a:pt x="19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8" name="Freeform 951"/>
                <p:cNvSpPr>
                  <a:spLocks/>
                </p:cNvSpPr>
                <p:nvPr/>
              </p:nvSpPr>
              <p:spPr bwMode="auto">
                <a:xfrm>
                  <a:off x="3724410" y="2823493"/>
                  <a:ext cx="190307" cy="144285"/>
                </a:xfrm>
                <a:custGeom>
                  <a:avLst/>
                  <a:gdLst>
                    <a:gd name="T0" fmla="*/ 23 w 460"/>
                    <a:gd name="T1" fmla="*/ 1 h 346"/>
                    <a:gd name="T2" fmla="*/ 26 w 460"/>
                    <a:gd name="T3" fmla="*/ 2 h 346"/>
                    <a:gd name="T4" fmla="*/ 27 w 460"/>
                    <a:gd name="T5" fmla="*/ 3 h 346"/>
                    <a:gd name="T6" fmla="*/ 30 w 460"/>
                    <a:gd name="T7" fmla="*/ 4 h 346"/>
                    <a:gd name="T8" fmla="*/ 33 w 460"/>
                    <a:gd name="T9" fmla="*/ 5 h 346"/>
                    <a:gd name="T10" fmla="*/ 36 w 460"/>
                    <a:gd name="T11" fmla="*/ 5 h 346"/>
                    <a:gd name="T12" fmla="*/ 38 w 460"/>
                    <a:gd name="T13" fmla="*/ 4 h 346"/>
                    <a:gd name="T14" fmla="*/ 40 w 460"/>
                    <a:gd name="T15" fmla="*/ 3 h 346"/>
                    <a:gd name="T16" fmla="*/ 43 w 460"/>
                    <a:gd name="T17" fmla="*/ 2 h 346"/>
                    <a:gd name="T18" fmla="*/ 44 w 460"/>
                    <a:gd name="T19" fmla="*/ 6 h 346"/>
                    <a:gd name="T20" fmla="*/ 46 w 460"/>
                    <a:gd name="T21" fmla="*/ 9 h 346"/>
                    <a:gd name="T22" fmla="*/ 48 w 460"/>
                    <a:gd name="T23" fmla="*/ 11 h 346"/>
                    <a:gd name="T24" fmla="*/ 49 w 460"/>
                    <a:gd name="T25" fmla="*/ 12 h 346"/>
                    <a:gd name="T26" fmla="*/ 51 w 460"/>
                    <a:gd name="T27" fmla="*/ 12 h 346"/>
                    <a:gd name="T28" fmla="*/ 51 w 460"/>
                    <a:gd name="T29" fmla="*/ 15 h 346"/>
                    <a:gd name="T30" fmla="*/ 51 w 460"/>
                    <a:gd name="T31" fmla="*/ 18 h 346"/>
                    <a:gd name="T32" fmla="*/ 50 w 460"/>
                    <a:gd name="T33" fmla="*/ 20 h 346"/>
                    <a:gd name="T34" fmla="*/ 49 w 460"/>
                    <a:gd name="T35" fmla="*/ 21 h 346"/>
                    <a:gd name="T36" fmla="*/ 49 w 460"/>
                    <a:gd name="T37" fmla="*/ 23 h 346"/>
                    <a:gd name="T38" fmla="*/ 50 w 460"/>
                    <a:gd name="T39" fmla="*/ 24 h 346"/>
                    <a:gd name="T40" fmla="*/ 51 w 460"/>
                    <a:gd name="T41" fmla="*/ 27 h 346"/>
                    <a:gd name="T42" fmla="*/ 51 w 460"/>
                    <a:gd name="T43" fmla="*/ 29 h 346"/>
                    <a:gd name="T44" fmla="*/ 51 w 460"/>
                    <a:gd name="T45" fmla="*/ 32 h 346"/>
                    <a:gd name="T46" fmla="*/ 51 w 460"/>
                    <a:gd name="T47" fmla="*/ 36 h 346"/>
                    <a:gd name="T48" fmla="*/ 51 w 460"/>
                    <a:gd name="T49" fmla="*/ 37 h 346"/>
                    <a:gd name="T50" fmla="*/ 49 w 460"/>
                    <a:gd name="T51" fmla="*/ 39 h 346"/>
                    <a:gd name="T52" fmla="*/ 46 w 460"/>
                    <a:gd name="T53" fmla="*/ 39 h 346"/>
                    <a:gd name="T54" fmla="*/ 44 w 460"/>
                    <a:gd name="T55" fmla="*/ 39 h 346"/>
                    <a:gd name="T56" fmla="*/ 42 w 460"/>
                    <a:gd name="T57" fmla="*/ 38 h 346"/>
                    <a:gd name="T58" fmla="*/ 40 w 460"/>
                    <a:gd name="T59" fmla="*/ 36 h 346"/>
                    <a:gd name="T60" fmla="*/ 39 w 460"/>
                    <a:gd name="T61" fmla="*/ 34 h 346"/>
                    <a:gd name="T62" fmla="*/ 37 w 460"/>
                    <a:gd name="T63" fmla="*/ 33 h 346"/>
                    <a:gd name="T64" fmla="*/ 35 w 460"/>
                    <a:gd name="T65" fmla="*/ 33 h 346"/>
                    <a:gd name="T66" fmla="*/ 33 w 460"/>
                    <a:gd name="T67" fmla="*/ 30 h 346"/>
                    <a:gd name="T68" fmla="*/ 33 w 460"/>
                    <a:gd name="T69" fmla="*/ 27 h 346"/>
                    <a:gd name="T70" fmla="*/ 32 w 460"/>
                    <a:gd name="T71" fmla="*/ 25 h 346"/>
                    <a:gd name="T72" fmla="*/ 31 w 460"/>
                    <a:gd name="T73" fmla="*/ 24 h 346"/>
                    <a:gd name="T74" fmla="*/ 30 w 460"/>
                    <a:gd name="T75" fmla="*/ 23 h 346"/>
                    <a:gd name="T76" fmla="*/ 28 w 460"/>
                    <a:gd name="T77" fmla="*/ 22 h 346"/>
                    <a:gd name="T78" fmla="*/ 26 w 460"/>
                    <a:gd name="T79" fmla="*/ 21 h 346"/>
                    <a:gd name="T80" fmla="*/ 24 w 460"/>
                    <a:gd name="T81" fmla="*/ 21 h 346"/>
                    <a:gd name="T82" fmla="*/ 22 w 460"/>
                    <a:gd name="T83" fmla="*/ 21 h 346"/>
                    <a:gd name="T84" fmla="*/ 20 w 460"/>
                    <a:gd name="T85" fmla="*/ 23 h 346"/>
                    <a:gd name="T86" fmla="*/ 15 w 460"/>
                    <a:gd name="T87" fmla="*/ 26 h 346"/>
                    <a:gd name="T88" fmla="*/ 13 w 460"/>
                    <a:gd name="T89" fmla="*/ 28 h 346"/>
                    <a:gd name="T90" fmla="*/ 12 w 460"/>
                    <a:gd name="T91" fmla="*/ 26 h 346"/>
                    <a:gd name="T92" fmla="*/ 11 w 460"/>
                    <a:gd name="T93" fmla="*/ 24 h 346"/>
                    <a:gd name="T94" fmla="*/ 9 w 460"/>
                    <a:gd name="T95" fmla="*/ 22 h 346"/>
                    <a:gd name="T96" fmla="*/ 4 w 460"/>
                    <a:gd name="T97" fmla="*/ 18 h 346"/>
                    <a:gd name="T98" fmla="*/ 2 w 460"/>
                    <a:gd name="T99" fmla="*/ 13 h 346"/>
                    <a:gd name="T100" fmla="*/ 6 w 460"/>
                    <a:gd name="T101" fmla="*/ 10 h 346"/>
                    <a:gd name="T102" fmla="*/ 9 w 460"/>
                    <a:gd name="T103" fmla="*/ 6 h 346"/>
                    <a:gd name="T104" fmla="*/ 11 w 460"/>
                    <a:gd name="T105" fmla="*/ 2 h 346"/>
                    <a:gd name="T106" fmla="*/ 21 w 460"/>
                    <a:gd name="T107" fmla="*/ 1 h 3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0" h="346">
                      <a:moveTo>
                        <a:pt x="188" y="7"/>
                      </a:moveTo>
                      <a:lnTo>
                        <a:pt x="208" y="11"/>
                      </a:lnTo>
                      <a:lnTo>
                        <a:pt x="223" y="14"/>
                      </a:lnTo>
                      <a:lnTo>
                        <a:pt x="234" y="18"/>
                      </a:lnTo>
                      <a:lnTo>
                        <a:pt x="241" y="22"/>
                      </a:lnTo>
                      <a:lnTo>
                        <a:pt x="248" y="27"/>
                      </a:lnTo>
                      <a:lnTo>
                        <a:pt x="248" y="30"/>
                      </a:lnTo>
                      <a:lnTo>
                        <a:pt x="272" y="35"/>
                      </a:lnTo>
                      <a:lnTo>
                        <a:pt x="290" y="39"/>
                      </a:lnTo>
                      <a:lnTo>
                        <a:pt x="301" y="43"/>
                      </a:lnTo>
                      <a:lnTo>
                        <a:pt x="309" y="45"/>
                      </a:lnTo>
                      <a:lnTo>
                        <a:pt x="323" y="43"/>
                      </a:lnTo>
                      <a:lnTo>
                        <a:pt x="337" y="39"/>
                      </a:lnTo>
                      <a:lnTo>
                        <a:pt x="344" y="35"/>
                      </a:lnTo>
                      <a:lnTo>
                        <a:pt x="351" y="33"/>
                      </a:lnTo>
                      <a:lnTo>
                        <a:pt x="357" y="27"/>
                      </a:lnTo>
                      <a:lnTo>
                        <a:pt x="361" y="22"/>
                      </a:lnTo>
                      <a:lnTo>
                        <a:pt x="391" y="22"/>
                      </a:lnTo>
                      <a:lnTo>
                        <a:pt x="395" y="37"/>
                      </a:lnTo>
                      <a:lnTo>
                        <a:pt x="399" y="50"/>
                      </a:lnTo>
                      <a:lnTo>
                        <a:pt x="406" y="65"/>
                      </a:lnTo>
                      <a:lnTo>
                        <a:pt x="414" y="78"/>
                      </a:lnTo>
                      <a:lnTo>
                        <a:pt x="423" y="88"/>
                      </a:lnTo>
                      <a:lnTo>
                        <a:pt x="433" y="97"/>
                      </a:lnTo>
                      <a:lnTo>
                        <a:pt x="440" y="101"/>
                      </a:lnTo>
                      <a:lnTo>
                        <a:pt x="445" y="103"/>
                      </a:lnTo>
                      <a:lnTo>
                        <a:pt x="452" y="105"/>
                      </a:lnTo>
                      <a:lnTo>
                        <a:pt x="459" y="105"/>
                      </a:lnTo>
                      <a:lnTo>
                        <a:pt x="459" y="121"/>
                      </a:lnTo>
                      <a:lnTo>
                        <a:pt x="459" y="133"/>
                      </a:lnTo>
                      <a:lnTo>
                        <a:pt x="459" y="146"/>
                      </a:lnTo>
                      <a:lnTo>
                        <a:pt x="459" y="158"/>
                      </a:lnTo>
                      <a:lnTo>
                        <a:pt x="452" y="167"/>
                      </a:lnTo>
                      <a:lnTo>
                        <a:pt x="448" y="177"/>
                      </a:lnTo>
                      <a:lnTo>
                        <a:pt x="445" y="185"/>
                      </a:lnTo>
                      <a:lnTo>
                        <a:pt x="444" y="192"/>
                      </a:lnTo>
                      <a:lnTo>
                        <a:pt x="444" y="199"/>
                      </a:lnTo>
                      <a:lnTo>
                        <a:pt x="444" y="204"/>
                      </a:lnTo>
                      <a:lnTo>
                        <a:pt x="445" y="210"/>
                      </a:lnTo>
                      <a:lnTo>
                        <a:pt x="448" y="215"/>
                      </a:lnTo>
                      <a:lnTo>
                        <a:pt x="452" y="227"/>
                      </a:lnTo>
                      <a:lnTo>
                        <a:pt x="456" y="242"/>
                      </a:lnTo>
                      <a:lnTo>
                        <a:pt x="459" y="251"/>
                      </a:lnTo>
                      <a:lnTo>
                        <a:pt x="459" y="260"/>
                      </a:lnTo>
                      <a:lnTo>
                        <a:pt x="460" y="272"/>
                      </a:lnTo>
                      <a:lnTo>
                        <a:pt x="459" y="285"/>
                      </a:lnTo>
                      <a:lnTo>
                        <a:pt x="460" y="302"/>
                      </a:lnTo>
                      <a:lnTo>
                        <a:pt x="460" y="319"/>
                      </a:lnTo>
                      <a:lnTo>
                        <a:pt x="459" y="325"/>
                      </a:lnTo>
                      <a:lnTo>
                        <a:pt x="456" y="332"/>
                      </a:lnTo>
                      <a:lnTo>
                        <a:pt x="451" y="339"/>
                      </a:lnTo>
                      <a:lnTo>
                        <a:pt x="444" y="346"/>
                      </a:lnTo>
                      <a:lnTo>
                        <a:pt x="421" y="346"/>
                      </a:lnTo>
                      <a:lnTo>
                        <a:pt x="414" y="346"/>
                      </a:lnTo>
                      <a:lnTo>
                        <a:pt x="407" y="346"/>
                      </a:lnTo>
                      <a:lnTo>
                        <a:pt x="400" y="346"/>
                      </a:lnTo>
                      <a:lnTo>
                        <a:pt x="395" y="343"/>
                      </a:lnTo>
                      <a:lnTo>
                        <a:pt x="382" y="338"/>
                      </a:lnTo>
                      <a:lnTo>
                        <a:pt x="372" y="331"/>
                      </a:lnTo>
                      <a:lnTo>
                        <a:pt x="363" y="321"/>
                      </a:lnTo>
                      <a:lnTo>
                        <a:pt x="355" y="312"/>
                      </a:lnTo>
                      <a:lnTo>
                        <a:pt x="350" y="302"/>
                      </a:lnTo>
                      <a:lnTo>
                        <a:pt x="346" y="293"/>
                      </a:lnTo>
                      <a:lnTo>
                        <a:pt x="332" y="293"/>
                      </a:lnTo>
                      <a:lnTo>
                        <a:pt x="324" y="291"/>
                      </a:lnTo>
                      <a:lnTo>
                        <a:pt x="314" y="290"/>
                      </a:lnTo>
                      <a:lnTo>
                        <a:pt x="301" y="285"/>
                      </a:lnTo>
                      <a:lnTo>
                        <a:pt x="301" y="268"/>
                      </a:lnTo>
                      <a:lnTo>
                        <a:pt x="298" y="251"/>
                      </a:lnTo>
                      <a:lnTo>
                        <a:pt x="295" y="242"/>
                      </a:lnTo>
                      <a:lnTo>
                        <a:pt x="293" y="234"/>
                      </a:lnTo>
                      <a:lnTo>
                        <a:pt x="290" y="227"/>
                      </a:lnTo>
                      <a:lnTo>
                        <a:pt x="286" y="219"/>
                      </a:lnTo>
                      <a:lnTo>
                        <a:pt x="282" y="212"/>
                      </a:lnTo>
                      <a:lnTo>
                        <a:pt x="276" y="207"/>
                      </a:lnTo>
                      <a:lnTo>
                        <a:pt x="269" y="202"/>
                      </a:lnTo>
                      <a:lnTo>
                        <a:pt x="263" y="196"/>
                      </a:lnTo>
                      <a:lnTo>
                        <a:pt x="254" y="193"/>
                      </a:lnTo>
                      <a:lnTo>
                        <a:pt x="246" y="189"/>
                      </a:lnTo>
                      <a:lnTo>
                        <a:pt x="237" y="188"/>
                      </a:lnTo>
                      <a:lnTo>
                        <a:pt x="226" y="188"/>
                      </a:lnTo>
                      <a:lnTo>
                        <a:pt x="216" y="188"/>
                      </a:lnTo>
                      <a:lnTo>
                        <a:pt x="207" y="189"/>
                      </a:lnTo>
                      <a:lnTo>
                        <a:pt x="198" y="191"/>
                      </a:lnTo>
                      <a:lnTo>
                        <a:pt x="192" y="193"/>
                      </a:lnTo>
                      <a:lnTo>
                        <a:pt x="177" y="202"/>
                      </a:lnTo>
                      <a:lnTo>
                        <a:pt x="163" y="211"/>
                      </a:lnTo>
                      <a:lnTo>
                        <a:pt x="139" y="236"/>
                      </a:lnTo>
                      <a:lnTo>
                        <a:pt x="113" y="263"/>
                      </a:lnTo>
                      <a:lnTo>
                        <a:pt x="113" y="251"/>
                      </a:lnTo>
                      <a:lnTo>
                        <a:pt x="110" y="240"/>
                      </a:lnTo>
                      <a:lnTo>
                        <a:pt x="106" y="229"/>
                      </a:lnTo>
                      <a:lnTo>
                        <a:pt x="102" y="219"/>
                      </a:lnTo>
                      <a:lnTo>
                        <a:pt x="96" y="211"/>
                      </a:lnTo>
                      <a:lnTo>
                        <a:pt x="89" y="202"/>
                      </a:lnTo>
                      <a:lnTo>
                        <a:pt x="81" y="195"/>
                      </a:lnTo>
                      <a:lnTo>
                        <a:pt x="73" y="187"/>
                      </a:lnTo>
                      <a:lnTo>
                        <a:pt x="36" y="158"/>
                      </a:lnTo>
                      <a:lnTo>
                        <a:pt x="0" y="128"/>
                      </a:lnTo>
                      <a:lnTo>
                        <a:pt x="17" y="116"/>
                      </a:lnTo>
                      <a:lnTo>
                        <a:pt x="34" y="101"/>
                      </a:lnTo>
                      <a:lnTo>
                        <a:pt x="50" y="86"/>
                      </a:lnTo>
                      <a:lnTo>
                        <a:pt x="65" y="69"/>
                      </a:lnTo>
                      <a:lnTo>
                        <a:pt x="79" y="52"/>
                      </a:lnTo>
                      <a:lnTo>
                        <a:pt x="92" y="34"/>
                      </a:lnTo>
                      <a:lnTo>
                        <a:pt x="103" y="16"/>
                      </a:lnTo>
                      <a:lnTo>
                        <a:pt x="113" y="0"/>
                      </a:lnTo>
                      <a:lnTo>
                        <a:pt x="18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9" name="Freeform 953"/>
                <p:cNvSpPr>
                  <a:spLocks/>
                </p:cNvSpPr>
                <p:nvPr/>
              </p:nvSpPr>
              <p:spPr bwMode="auto">
                <a:xfrm>
                  <a:off x="3771676" y="2901855"/>
                  <a:ext cx="77118" cy="93288"/>
                </a:xfrm>
                <a:custGeom>
                  <a:avLst/>
                  <a:gdLst>
                    <a:gd name="T0" fmla="*/ 0 w 188"/>
                    <a:gd name="T1" fmla="*/ 8 h 225"/>
                    <a:gd name="T2" fmla="*/ 3 w 188"/>
                    <a:gd name="T3" fmla="*/ 5 h 225"/>
                    <a:gd name="T4" fmla="*/ 5 w 188"/>
                    <a:gd name="T5" fmla="*/ 3 h 225"/>
                    <a:gd name="T6" fmla="*/ 7 w 188"/>
                    <a:gd name="T7" fmla="*/ 2 h 225"/>
                    <a:gd name="T8" fmla="*/ 9 w 188"/>
                    <a:gd name="T9" fmla="*/ 1 h 225"/>
                    <a:gd name="T10" fmla="*/ 9 w 188"/>
                    <a:gd name="T11" fmla="*/ 0 h 225"/>
                    <a:gd name="T12" fmla="*/ 10 w 188"/>
                    <a:gd name="T13" fmla="*/ 0 h 225"/>
                    <a:gd name="T14" fmla="*/ 11 w 188"/>
                    <a:gd name="T15" fmla="*/ 0 h 225"/>
                    <a:gd name="T16" fmla="*/ 12 w 188"/>
                    <a:gd name="T17" fmla="*/ 0 h 225"/>
                    <a:gd name="T18" fmla="*/ 14 w 188"/>
                    <a:gd name="T19" fmla="*/ 0 h 225"/>
                    <a:gd name="T20" fmla="*/ 15 w 188"/>
                    <a:gd name="T21" fmla="*/ 0 h 225"/>
                    <a:gd name="T22" fmla="*/ 15 w 188"/>
                    <a:gd name="T23" fmla="*/ 1 h 225"/>
                    <a:gd name="T24" fmla="*/ 16 w 188"/>
                    <a:gd name="T25" fmla="*/ 1 h 225"/>
                    <a:gd name="T26" fmla="*/ 17 w 188"/>
                    <a:gd name="T27" fmla="*/ 2 h 225"/>
                    <a:gd name="T28" fmla="*/ 18 w 188"/>
                    <a:gd name="T29" fmla="*/ 2 h 225"/>
                    <a:gd name="T30" fmla="*/ 18 w 188"/>
                    <a:gd name="T31" fmla="*/ 3 h 225"/>
                    <a:gd name="T32" fmla="*/ 19 w 188"/>
                    <a:gd name="T33" fmla="*/ 3 h 225"/>
                    <a:gd name="T34" fmla="*/ 19 w 188"/>
                    <a:gd name="T35" fmla="*/ 4 h 225"/>
                    <a:gd name="T36" fmla="*/ 19 w 188"/>
                    <a:gd name="T37" fmla="*/ 5 h 225"/>
                    <a:gd name="T38" fmla="*/ 20 w 188"/>
                    <a:gd name="T39" fmla="*/ 6 h 225"/>
                    <a:gd name="T40" fmla="*/ 20 w 188"/>
                    <a:gd name="T41" fmla="*/ 7 h 225"/>
                    <a:gd name="T42" fmla="*/ 20 w 188"/>
                    <a:gd name="T43" fmla="*/ 9 h 225"/>
                    <a:gd name="T44" fmla="*/ 20 w 188"/>
                    <a:gd name="T45" fmla="*/ 11 h 225"/>
                    <a:gd name="T46" fmla="*/ 19 w 188"/>
                    <a:gd name="T47" fmla="*/ 14 h 225"/>
                    <a:gd name="T48" fmla="*/ 17 w 188"/>
                    <a:gd name="T49" fmla="*/ 17 h 225"/>
                    <a:gd name="T50" fmla="*/ 16 w 188"/>
                    <a:gd name="T51" fmla="*/ 19 h 225"/>
                    <a:gd name="T52" fmla="*/ 15 w 188"/>
                    <a:gd name="T53" fmla="*/ 21 h 225"/>
                    <a:gd name="T54" fmla="*/ 14 w 188"/>
                    <a:gd name="T55" fmla="*/ 23 h 225"/>
                    <a:gd name="T56" fmla="*/ 12 w 188"/>
                    <a:gd name="T57" fmla="*/ 25 h 225"/>
                    <a:gd name="T58" fmla="*/ 9 w 188"/>
                    <a:gd name="T59" fmla="*/ 23 h 225"/>
                    <a:gd name="T60" fmla="*/ 6 w 188"/>
                    <a:gd name="T61" fmla="*/ 21 h 225"/>
                    <a:gd name="T62" fmla="*/ 5 w 188"/>
                    <a:gd name="T63" fmla="*/ 20 h 225"/>
                    <a:gd name="T64" fmla="*/ 5 w 188"/>
                    <a:gd name="T65" fmla="*/ 19 h 225"/>
                    <a:gd name="T66" fmla="*/ 4 w 188"/>
                    <a:gd name="T67" fmla="*/ 18 h 225"/>
                    <a:gd name="T68" fmla="*/ 4 w 188"/>
                    <a:gd name="T69" fmla="*/ 18 h 225"/>
                    <a:gd name="T70" fmla="*/ 2 w 188"/>
                    <a:gd name="T71" fmla="*/ 14 h 225"/>
                    <a:gd name="T72" fmla="*/ 0 w 188"/>
                    <a:gd name="T73" fmla="*/ 8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8" h="225">
                      <a:moveTo>
                        <a:pt x="0" y="75"/>
                      </a:moveTo>
                      <a:lnTo>
                        <a:pt x="26" y="48"/>
                      </a:lnTo>
                      <a:lnTo>
                        <a:pt x="50" y="23"/>
                      </a:lnTo>
                      <a:lnTo>
                        <a:pt x="64" y="14"/>
                      </a:lnTo>
                      <a:lnTo>
                        <a:pt x="79" y="5"/>
                      </a:lnTo>
                      <a:lnTo>
                        <a:pt x="85" y="3"/>
                      </a:lnTo>
                      <a:lnTo>
                        <a:pt x="94" y="1"/>
                      </a:lnTo>
                      <a:lnTo>
                        <a:pt x="103" y="0"/>
                      </a:lnTo>
                      <a:lnTo>
                        <a:pt x="113" y="0"/>
                      </a:lnTo>
                      <a:lnTo>
                        <a:pt x="124" y="0"/>
                      </a:lnTo>
                      <a:lnTo>
                        <a:pt x="133" y="1"/>
                      </a:lnTo>
                      <a:lnTo>
                        <a:pt x="141" y="5"/>
                      </a:lnTo>
                      <a:lnTo>
                        <a:pt x="150" y="8"/>
                      </a:lnTo>
                      <a:lnTo>
                        <a:pt x="156" y="14"/>
                      </a:lnTo>
                      <a:lnTo>
                        <a:pt x="163" y="19"/>
                      </a:lnTo>
                      <a:lnTo>
                        <a:pt x="169" y="24"/>
                      </a:lnTo>
                      <a:lnTo>
                        <a:pt x="173" y="31"/>
                      </a:lnTo>
                      <a:lnTo>
                        <a:pt x="177" y="39"/>
                      </a:lnTo>
                      <a:lnTo>
                        <a:pt x="180" y="46"/>
                      </a:lnTo>
                      <a:lnTo>
                        <a:pt x="182" y="54"/>
                      </a:lnTo>
                      <a:lnTo>
                        <a:pt x="185" y="63"/>
                      </a:lnTo>
                      <a:lnTo>
                        <a:pt x="188" y="80"/>
                      </a:lnTo>
                      <a:lnTo>
                        <a:pt x="188" y="97"/>
                      </a:lnTo>
                      <a:lnTo>
                        <a:pt x="174" y="128"/>
                      </a:lnTo>
                      <a:lnTo>
                        <a:pt x="160" y="155"/>
                      </a:lnTo>
                      <a:lnTo>
                        <a:pt x="152" y="170"/>
                      </a:lnTo>
                      <a:lnTo>
                        <a:pt x="140" y="187"/>
                      </a:lnTo>
                      <a:lnTo>
                        <a:pt x="125" y="204"/>
                      </a:lnTo>
                      <a:lnTo>
                        <a:pt x="105" y="225"/>
                      </a:lnTo>
                      <a:lnTo>
                        <a:pt x="79" y="207"/>
                      </a:lnTo>
                      <a:lnTo>
                        <a:pt x="58" y="189"/>
                      </a:lnTo>
                      <a:lnTo>
                        <a:pt x="50" y="182"/>
                      </a:lnTo>
                      <a:lnTo>
                        <a:pt x="43" y="174"/>
                      </a:lnTo>
                      <a:lnTo>
                        <a:pt x="38" y="166"/>
                      </a:lnTo>
                      <a:lnTo>
                        <a:pt x="32" y="158"/>
                      </a:lnTo>
                      <a:lnTo>
                        <a:pt x="17" y="123"/>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20" name="Freeform 955"/>
                <p:cNvSpPr>
                  <a:spLocks/>
                </p:cNvSpPr>
                <p:nvPr/>
              </p:nvSpPr>
              <p:spPr bwMode="auto">
                <a:xfrm>
                  <a:off x="3817698" y="2945389"/>
                  <a:ext cx="103239" cy="124384"/>
                </a:xfrm>
                <a:custGeom>
                  <a:avLst/>
                  <a:gdLst>
                    <a:gd name="T0" fmla="*/ 8 w 248"/>
                    <a:gd name="T1" fmla="*/ 0 h 301"/>
                    <a:gd name="T2" fmla="*/ 9 w 248"/>
                    <a:gd name="T3" fmla="*/ 0 h 301"/>
                    <a:gd name="T4" fmla="*/ 10 w 248"/>
                    <a:gd name="T5" fmla="*/ 0 h 301"/>
                    <a:gd name="T6" fmla="*/ 10 w 248"/>
                    <a:gd name="T7" fmla="*/ 0 h 301"/>
                    <a:gd name="T8" fmla="*/ 11 w 248"/>
                    <a:gd name="T9" fmla="*/ 0 h 301"/>
                    <a:gd name="T10" fmla="*/ 12 w 248"/>
                    <a:gd name="T11" fmla="*/ 0 h 301"/>
                    <a:gd name="T12" fmla="*/ 13 w 248"/>
                    <a:gd name="T13" fmla="*/ 0 h 301"/>
                    <a:gd name="T14" fmla="*/ 14 w 248"/>
                    <a:gd name="T15" fmla="*/ 1 h 301"/>
                    <a:gd name="T16" fmla="*/ 14 w 248"/>
                    <a:gd name="T17" fmla="*/ 2 h 301"/>
                    <a:gd name="T18" fmla="*/ 15 w 248"/>
                    <a:gd name="T19" fmla="*/ 3 h 301"/>
                    <a:gd name="T20" fmla="*/ 16 w 248"/>
                    <a:gd name="T21" fmla="*/ 5 h 301"/>
                    <a:gd name="T22" fmla="*/ 17 w 248"/>
                    <a:gd name="T23" fmla="*/ 6 h 301"/>
                    <a:gd name="T24" fmla="*/ 19 w 248"/>
                    <a:gd name="T25" fmla="*/ 6 h 301"/>
                    <a:gd name="T26" fmla="*/ 19 w 248"/>
                    <a:gd name="T27" fmla="*/ 7 h 301"/>
                    <a:gd name="T28" fmla="*/ 20 w 248"/>
                    <a:gd name="T29" fmla="*/ 7 h 301"/>
                    <a:gd name="T30" fmla="*/ 20 w 248"/>
                    <a:gd name="T31" fmla="*/ 7 h 301"/>
                    <a:gd name="T32" fmla="*/ 21 w 248"/>
                    <a:gd name="T33" fmla="*/ 7 h 301"/>
                    <a:gd name="T34" fmla="*/ 22 w 248"/>
                    <a:gd name="T35" fmla="*/ 10 h 301"/>
                    <a:gd name="T36" fmla="*/ 22 w 248"/>
                    <a:gd name="T37" fmla="*/ 11 h 301"/>
                    <a:gd name="T38" fmla="*/ 22 w 248"/>
                    <a:gd name="T39" fmla="*/ 12 h 301"/>
                    <a:gd name="T40" fmla="*/ 23 w 248"/>
                    <a:gd name="T41" fmla="*/ 13 h 301"/>
                    <a:gd name="T42" fmla="*/ 23 w 248"/>
                    <a:gd name="T43" fmla="*/ 13 h 301"/>
                    <a:gd name="T44" fmla="*/ 24 w 248"/>
                    <a:gd name="T45" fmla="*/ 15 h 301"/>
                    <a:gd name="T46" fmla="*/ 25 w 248"/>
                    <a:gd name="T47" fmla="*/ 17 h 301"/>
                    <a:gd name="T48" fmla="*/ 26 w 248"/>
                    <a:gd name="T49" fmla="*/ 19 h 301"/>
                    <a:gd name="T50" fmla="*/ 27 w 248"/>
                    <a:gd name="T51" fmla="*/ 21 h 301"/>
                    <a:gd name="T52" fmla="*/ 27 w 248"/>
                    <a:gd name="T53" fmla="*/ 22 h 301"/>
                    <a:gd name="T54" fmla="*/ 27 w 248"/>
                    <a:gd name="T55" fmla="*/ 23 h 301"/>
                    <a:gd name="T56" fmla="*/ 28 w 248"/>
                    <a:gd name="T57" fmla="*/ 25 h 301"/>
                    <a:gd name="T58" fmla="*/ 28 w 248"/>
                    <a:gd name="T59" fmla="*/ 27 h 301"/>
                    <a:gd name="T60" fmla="*/ 27 w 248"/>
                    <a:gd name="T61" fmla="*/ 28 h 301"/>
                    <a:gd name="T62" fmla="*/ 27 w 248"/>
                    <a:gd name="T63" fmla="*/ 30 h 301"/>
                    <a:gd name="T64" fmla="*/ 27 w 248"/>
                    <a:gd name="T65" fmla="*/ 32 h 301"/>
                    <a:gd name="T66" fmla="*/ 27 w 248"/>
                    <a:gd name="T67" fmla="*/ 33 h 301"/>
                    <a:gd name="T68" fmla="*/ 26 w 248"/>
                    <a:gd name="T69" fmla="*/ 33 h 301"/>
                    <a:gd name="T70" fmla="*/ 25 w 248"/>
                    <a:gd name="T71" fmla="*/ 33 h 301"/>
                    <a:gd name="T72" fmla="*/ 24 w 248"/>
                    <a:gd name="T73" fmla="*/ 33 h 301"/>
                    <a:gd name="T74" fmla="*/ 23 w 248"/>
                    <a:gd name="T75" fmla="*/ 32 h 301"/>
                    <a:gd name="T76" fmla="*/ 21 w 248"/>
                    <a:gd name="T77" fmla="*/ 30 h 301"/>
                    <a:gd name="T78" fmla="*/ 18 w 248"/>
                    <a:gd name="T79" fmla="*/ 28 h 301"/>
                    <a:gd name="T80" fmla="*/ 11 w 248"/>
                    <a:gd name="T81" fmla="*/ 22 h 301"/>
                    <a:gd name="T82" fmla="*/ 7 w 248"/>
                    <a:gd name="T83" fmla="*/ 17 h 301"/>
                    <a:gd name="T84" fmla="*/ 5 w 248"/>
                    <a:gd name="T85" fmla="*/ 16 h 301"/>
                    <a:gd name="T86" fmla="*/ 3 w 248"/>
                    <a:gd name="T87" fmla="*/ 15 h 301"/>
                    <a:gd name="T88" fmla="*/ 1 w 248"/>
                    <a:gd name="T89" fmla="*/ 14 h 301"/>
                    <a:gd name="T90" fmla="*/ 0 w 248"/>
                    <a:gd name="T91" fmla="*/ 13 h 301"/>
                    <a:gd name="T92" fmla="*/ 4 w 248"/>
                    <a:gd name="T93" fmla="*/ 8 h 301"/>
                    <a:gd name="T94" fmla="*/ 7 w 248"/>
                    <a:gd name="T95" fmla="*/ 5 h 301"/>
                    <a:gd name="T96" fmla="*/ 7 w 248"/>
                    <a:gd name="T97" fmla="*/ 4 h 301"/>
                    <a:gd name="T98" fmla="*/ 8 w 248"/>
                    <a:gd name="T99" fmla="*/ 3 h 301"/>
                    <a:gd name="T100" fmla="*/ 8 w 248"/>
                    <a:gd name="T101" fmla="*/ 2 h 301"/>
                    <a:gd name="T102" fmla="*/ 8 w 248"/>
                    <a:gd name="T103" fmla="*/ 0 h 3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8" h="301">
                      <a:moveTo>
                        <a:pt x="75" y="0"/>
                      </a:moveTo>
                      <a:lnTo>
                        <a:pt x="83" y="3"/>
                      </a:lnTo>
                      <a:lnTo>
                        <a:pt x="88" y="3"/>
                      </a:lnTo>
                      <a:lnTo>
                        <a:pt x="92" y="3"/>
                      </a:lnTo>
                      <a:lnTo>
                        <a:pt x="98" y="3"/>
                      </a:lnTo>
                      <a:lnTo>
                        <a:pt x="106" y="1"/>
                      </a:lnTo>
                      <a:lnTo>
                        <a:pt x="120" y="0"/>
                      </a:lnTo>
                      <a:lnTo>
                        <a:pt x="124" y="9"/>
                      </a:lnTo>
                      <a:lnTo>
                        <a:pt x="129" y="20"/>
                      </a:lnTo>
                      <a:lnTo>
                        <a:pt x="136" y="31"/>
                      </a:lnTo>
                      <a:lnTo>
                        <a:pt x="146" y="41"/>
                      </a:lnTo>
                      <a:lnTo>
                        <a:pt x="155" y="50"/>
                      </a:lnTo>
                      <a:lnTo>
                        <a:pt x="166" y="57"/>
                      </a:lnTo>
                      <a:lnTo>
                        <a:pt x="171" y="60"/>
                      </a:lnTo>
                      <a:lnTo>
                        <a:pt x="177" y="60"/>
                      </a:lnTo>
                      <a:lnTo>
                        <a:pt x="182" y="61"/>
                      </a:lnTo>
                      <a:lnTo>
                        <a:pt x="188" y="60"/>
                      </a:lnTo>
                      <a:lnTo>
                        <a:pt x="195" y="90"/>
                      </a:lnTo>
                      <a:lnTo>
                        <a:pt x="197" y="98"/>
                      </a:lnTo>
                      <a:lnTo>
                        <a:pt x="200" y="106"/>
                      </a:lnTo>
                      <a:lnTo>
                        <a:pt x="203" y="113"/>
                      </a:lnTo>
                      <a:lnTo>
                        <a:pt x="207" y="121"/>
                      </a:lnTo>
                      <a:lnTo>
                        <a:pt x="215" y="136"/>
                      </a:lnTo>
                      <a:lnTo>
                        <a:pt x="225" y="151"/>
                      </a:lnTo>
                      <a:lnTo>
                        <a:pt x="233" y="169"/>
                      </a:lnTo>
                      <a:lnTo>
                        <a:pt x="241" y="188"/>
                      </a:lnTo>
                      <a:lnTo>
                        <a:pt x="244" y="200"/>
                      </a:lnTo>
                      <a:lnTo>
                        <a:pt x="246" y="212"/>
                      </a:lnTo>
                      <a:lnTo>
                        <a:pt x="248" y="226"/>
                      </a:lnTo>
                      <a:lnTo>
                        <a:pt x="248" y="241"/>
                      </a:lnTo>
                      <a:lnTo>
                        <a:pt x="246" y="256"/>
                      </a:lnTo>
                      <a:lnTo>
                        <a:pt x="244" y="271"/>
                      </a:lnTo>
                      <a:lnTo>
                        <a:pt x="241" y="285"/>
                      </a:lnTo>
                      <a:lnTo>
                        <a:pt x="240" y="301"/>
                      </a:lnTo>
                      <a:lnTo>
                        <a:pt x="236" y="301"/>
                      </a:lnTo>
                      <a:lnTo>
                        <a:pt x="227" y="298"/>
                      </a:lnTo>
                      <a:lnTo>
                        <a:pt x="219" y="294"/>
                      </a:lnTo>
                      <a:lnTo>
                        <a:pt x="208" y="287"/>
                      </a:lnTo>
                      <a:lnTo>
                        <a:pt x="185" y="271"/>
                      </a:lnTo>
                      <a:lnTo>
                        <a:pt x="158" y="249"/>
                      </a:lnTo>
                      <a:lnTo>
                        <a:pt x="103" y="200"/>
                      </a:lnTo>
                      <a:lnTo>
                        <a:pt x="60" y="158"/>
                      </a:lnTo>
                      <a:lnTo>
                        <a:pt x="46" y="147"/>
                      </a:lnTo>
                      <a:lnTo>
                        <a:pt x="30" y="136"/>
                      </a:lnTo>
                      <a:lnTo>
                        <a:pt x="13" y="126"/>
                      </a:lnTo>
                      <a:lnTo>
                        <a:pt x="0" y="120"/>
                      </a:lnTo>
                      <a:lnTo>
                        <a:pt x="39" y="73"/>
                      </a:lnTo>
                      <a:lnTo>
                        <a:pt x="60" y="49"/>
                      </a:lnTo>
                      <a:lnTo>
                        <a:pt x="65" y="39"/>
                      </a:lnTo>
                      <a:lnTo>
                        <a:pt x="69" y="30"/>
                      </a:lnTo>
                      <a:lnTo>
                        <a:pt x="72" y="16"/>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21" name="Freeform 957"/>
                <p:cNvSpPr>
                  <a:spLocks/>
                </p:cNvSpPr>
                <p:nvPr/>
              </p:nvSpPr>
              <p:spPr bwMode="auto">
                <a:xfrm>
                  <a:off x="3898547" y="2876978"/>
                  <a:ext cx="159211" cy="192795"/>
                </a:xfrm>
                <a:custGeom>
                  <a:avLst/>
                  <a:gdLst>
                    <a:gd name="T0" fmla="*/ 6 w 384"/>
                    <a:gd name="T1" fmla="*/ 50 h 466"/>
                    <a:gd name="T2" fmla="*/ 6 w 384"/>
                    <a:gd name="T3" fmla="*/ 47 h 466"/>
                    <a:gd name="T4" fmla="*/ 6 w 384"/>
                    <a:gd name="T5" fmla="*/ 43 h 466"/>
                    <a:gd name="T6" fmla="*/ 5 w 384"/>
                    <a:gd name="T7" fmla="*/ 40 h 466"/>
                    <a:gd name="T8" fmla="*/ 4 w 384"/>
                    <a:gd name="T9" fmla="*/ 37 h 466"/>
                    <a:gd name="T10" fmla="*/ 2 w 384"/>
                    <a:gd name="T11" fmla="*/ 33 h 466"/>
                    <a:gd name="T12" fmla="*/ 1 w 384"/>
                    <a:gd name="T13" fmla="*/ 31 h 466"/>
                    <a:gd name="T14" fmla="*/ 0 w 384"/>
                    <a:gd name="T15" fmla="*/ 29 h 466"/>
                    <a:gd name="T16" fmla="*/ 0 w 384"/>
                    <a:gd name="T17" fmla="*/ 24 h 466"/>
                    <a:gd name="T18" fmla="*/ 3 w 384"/>
                    <a:gd name="T19" fmla="*/ 23 h 466"/>
                    <a:gd name="T20" fmla="*/ 4 w 384"/>
                    <a:gd name="T21" fmla="*/ 22 h 466"/>
                    <a:gd name="T22" fmla="*/ 4 w 384"/>
                    <a:gd name="T23" fmla="*/ 19 h 466"/>
                    <a:gd name="T24" fmla="*/ 4 w 384"/>
                    <a:gd name="T25" fmla="*/ 14 h 466"/>
                    <a:gd name="T26" fmla="*/ 3 w 384"/>
                    <a:gd name="T27" fmla="*/ 8 h 466"/>
                    <a:gd name="T28" fmla="*/ 3 w 384"/>
                    <a:gd name="T29" fmla="*/ 5 h 466"/>
                    <a:gd name="T30" fmla="*/ 4 w 384"/>
                    <a:gd name="T31" fmla="*/ 4 h 466"/>
                    <a:gd name="T32" fmla="*/ 13 w 384"/>
                    <a:gd name="T33" fmla="*/ 3 h 466"/>
                    <a:gd name="T34" fmla="*/ 14 w 384"/>
                    <a:gd name="T35" fmla="*/ 2 h 466"/>
                    <a:gd name="T36" fmla="*/ 14 w 384"/>
                    <a:gd name="T37" fmla="*/ 1 h 466"/>
                    <a:gd name="T38" fmla="*/ 15 w 384"/>
                    <a:gd name="T39" fmla="*/ 0 h 466"/>
                    <a:gd name="T40" fmla="*/ 16 w 384"/>
                    <a:gd name="T41" fmla="*/ 0 h 466"/>
                    <a:gd name="T42" fmla="*/ 16 w 384"/>
                    <a:gd name="T43" fmla="*/ 2 h 466"/>
                    <a:gd name="T44" fmla="*/ 16 w 384"/>
                    <a:gd name="T45" fmla="*/ 3 h 466"/>
                    <a:gd name="T46" fmla="*/ 16 w 384"/>
                    <a:gd name="T47" fmla="*/ 4 h 466"/>
                    <a:gd name="T48" fmla="*/ 19 w 384"/>
                    <a:gd name="T49" fmla="*/ 4 h 466"/>
                    <a:gd name="T50" fmla="*/ 22 w 384"/>
                    <a:gd name="T51" fmla="*/ 4 h 466"/>
                    <a:gd name="T52" fmla="*/ 25 w 384"/>
                    <a:gd name="T53" fmla="*/ 5 h 466"/>
                    <a:gd name="T54" fmla="*/ 28 w 384"/>
                    <a:gd name="T55" fmla="*/ 6 h 466"/>
                    <a:gd name="T56" fmla="*/ 29 w 384"/>
                    <a:gd name="T57" fmla="*/ 7 h 466"/>
                    <a:gd name="T58" fmla="*/ 31 w 384"/>
                    <a:gd name="T59" fmla="*/ 7 h 466"/>
                    <a:gd name="T60" fmla="*/ 33 w 384"/>
                    <a:gd name="T61" fmla="*/ 7 h 466"/>
                    <a:gd name="T62" fmla="*/ 33 w 384"/>
                    <a:gd name="T63" fmla="*/ 5 h 466"/>
                    <a:gd name="T64" fmla="*/ 35 w 384"/>
                    <a:gd name="T65" fmla="*/ 5 h 466"/>
                    <a:gd name="T66" fmla="*/ 37 w 384"/>
                    <a:gd name="T67" fmla="*/ 6 h 466"/>
                    <a:gd name="T68" fmla="*/ 38 w 384"/>
                    <a:gd name="T69" fmla="*/ 7 h 466"/>
                    <a:gd name="T70" fmla="*/ 40 w 384"/>
                    <a:gd name="T71" fmla="*/ 7 h 466"/>
                    <a:gd name="T72" fmla="*/ 42 w 384"/>
                    <a:gd name="T73" fmla="*/ 21 h 466"/>
                    <a:gd name="T74" fmla="*/ 40 w 384"/>
                    <a:gd name="T75" fmla="*/ 24 h 466"/>
                    <a:gd name="T76" fmla="*/ 38 w 384"/>
                    <a:gd name="T77" fmla="*/ 27 h 466"/>
                    <a:gd name="T78" fmla="*/ 37 w 384"/>
                    <a:gd name="T79" fmla="*/ 29 h 466"/>
                    <a:gd name="T80" fmla="*/ 37 w 384"/>
                    <a:gd name="T81" fmla="*/ 31 h 466"/>
                    <a:gd name="T82" fmla="*/ 37 w 384"/>
                    <a:gd name="T83" fmla="*/ 33 h 466"/>
                    <a:gd name="T84" fmla="*/ 38 w 384"/>
                    <a:gd name="T85" fmla="*/ 36 h 466"/>
                    <a:gd name="T86" fmla="*/ 39 w 384"/>
                    <a:gd name="T87" fmla="*/ 38 h 466"/>
                    <a:gd name="T88" fmla="*/ 40 w 384"/>
                    <a:gd name="T89" fmla="*/ 40 h 466"/>
                    <a:gd name="T90" fmla="*/ 40 w 384"/>
                    <a:gd name="T91" fmla="*/ 42 h 466"/>
                    <a:gd name="T92" fmla="*/ 39 w 384"/>
                    <a:gd name="T93" fmla="*/ 45 h 466"/>
                    <a:gd name="T94" fmla="*/ 38 w 384"/>
                    <a:gd name="T95" fmla="*/ 47 h 466"/>
                    <a:gd name="T96" fmla="*/ 37 w 384"/>
                    <a:gd name="T97" fmla="*/ 46 h 466"/>
                    <a:gd name="T98" fmla="*/ 35 w 384"/>
                    <a:gd name="T99" fmla="*/ 46 h 466"/>
                    <a:gd name="T100" fmla="*/ 34 w 384"/>
                    <a:gd name="T101" fmla="*/ 44 h 466"/>
                    <a:gd name="T102" fmla="*/ 33 w 384"/>
                    <a:gd name="T103" fmla="*/ 44 h 466"/>
                    <a:gd name="T104" fmla="*/ 32 w 384"/>
                    <a:gd name="T105" fmla="*/ 43 h 466"/>
                    <a:gd name="T106" fmla="*/ 29 w 384"/>
                    <a:gd name="T107" fmla="*/ 43 h 466"/>
                    <a:gd name="T108" fmla="*/ 26 w 384"/>
                    <a:gd name="T109" fmla="*/ 44 h 466"/>
                    <a:gd name="T110" fmla="*/ 21 w 384"/>
                    <a:gd name="T111" fmla="*/ 45 h 466"/>
                    <a:gd name="T112" fmla="*/ 15 w 384"/>
                    <a:gd name="T113" fmla="*/ 47 h 466"/>
                    <a:gd name="T114" fmla="*/ 10 w 384"/>
                    <a:gd name="T115" fmla="*/ 49 h 466"/>
                    <a:gd name="T116" fmla="*/ 6 w 384"/>
                    <a:gd name="T117" fmla="*/ 52 h 4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466">
                      <a:moveTo>
                        <a:pt x="53" y="466"/>
                      </a:moveTo>
                      <a:lnTo>
                        <a:pt x="53" y="450"/>
                      </a:lnTo>
                      <a:lnTo>
                        <a:pt x="53" y="436"/>
                      </a:lnTo>
                      <a:lnTo>
                        <a:pt x="53" y="421"/>
                      </a:lnTo>
                      <a:lnTo>
                        <a:pt x="53" y="406"/>
                      </a:lnTo>
                      <a:lnTo>
                        <a:pt x="53" y="391"/>
                      </a:lnTo>
                      <a:lnTo>
                        <a:pt x="51" y="377"/>
                      </a:lnTo>
                      <a:lnTo>
                        <a:pt x="49" y="365"/>
                      </a:lnTo>
                      <a:lnTo>
                        <a:pt x="46" y="353"/>
                      </a:lnTo>
                      <a:lnTo>
                        <a:pt x="38" y="334"/>
                      </a:lnTo>
                      <a:lnTo>
                        <a:pt x="30" y="316"/>
                      </a:lnTo>
                      <a:lnTo>
                        <a:pt x="20" y="301"/>
                      </a:lnTo>
                      <a:lnTo>
                        <a:pt x="12" y="286"/>
                      </a:lnTo>
                      <a:lnTo>
                        <a:pt x="8" y="278"/>
                      </a:lnTo>
                      <a:lnTo>
                        <a:pt x="5" y="271"/>
                      </a:lnTo>
                      <a:lnTo>
                        <a:pt x="2" y="263"/>
                      </a:lnTo>
                      <a:lnTo>
                        <a:pt x="0" y="255"/>
                      </a:lnTo>
                      <a:lnTo>
                        <a:pt x="0" y="218"/>
                      </a:lnTo>
                      <a:lnTo>
                        <a:pt x="23" y="218"/>
                      </a:lnTo>
                      <a:lnTo>
                        <a:pt x="30" y="211"/>
                      </a:lnTo>
                      <a:lnTo>
                        <a:pt x="35" y="204"/>
                      </a:lnTo>
                      <a:lnTo>
                        <a:pt x="38" y="197"/>
                      </a:lnTo>
                      <a:lnTo>
                        <a:pt x="39" y="191"/>
                      </a:lnTo>
                      <a:lnTo>
                        <a:pt x="39" y="174"/>
                      </a:lnTo>
                      <a:lnTo>
                        <a:pt x="38" y="157"/>
                      </a:lnTo>
                      <a:lnTo>
                        <a:pt x="35" y="125"/>
                      </a:lnTo>
                      <a:lnTo>
                        <a:pt x="30" y="90"/>
                      </a:lnTo>
                      <a:lnTo>
                        <a:pt x="28" y="74"/>
                      </a:lnTo>
                      <a:lnTo>
                        <a:pt x="28" y="57"/>
                      </a:lnTo>
                      <a:lnTo>
                        <a:pt x="30" y="49"/>
                      </a:lnTo>
                      <a:lnTo>
                        <a:pt x="31" y="42"/>
                      </a:lnTo>
                      <a:lnTo>
                        <a:pt x="34" y="35"/>
                      </a:lnTo>
                      <a:lnTo>
                        <a:pt x="38" y="30"/>
                      </a:lnTo>
                      <a:lnTo>
                        <a:pt x="121" y="30"/>
                      </a:lnTo>
                      <a:lnTo>
                        <a:pt x="121" y="24"/>
                      </a:lnTo>
                      <a:lnTo>
                        <a:pt x="122" y="19"/>
                      </a:lnTo>
                      <a:lnTo>
                        <a:pt x="125" y="14"/>
                      </a:lnTo>
                      <a:lnTo>
                        <a:pt x="129" y="8"/>
                      </a:lnTo>
                      <a:lnTo>
                        <a:pt x="133" y="5"/>
                      </a:lnTo>
                      <a:lnTo>
                        <a:pt x="136" y="1"/>
                      </a:lnTo>
                      <a:lnTo>
                        <a:pt x="140" y="0"/>
                      </a:lnTo>
                      <a:lnTo>
                        <a:pt x="143" y="0"/>
                      </a:lnTo>
                      <a:lnTo>
                        <a:pt x="144" y="7"/>
                      </a:lnTo>
                      <a:lnTo>
                        <a:pt x="145" y="15"/>
                      </a:lnTo>
                      <a:lnTo>
                        <a:pt x="147" y="20"/>
                      </a:lnTo>
                      <a:lnTo>
                        <a:pt x="145" y="26"/>
                      </a:lnTo>
                      <a:lnTo>
                        <a:pt x="145" y="31"/>
                      </a:lnTo>
                      <a:lnTo>
                        <a:pt x="143" y="37"/>
                      </a:lnTo>
                      <a:lnTo>
                        <a:pt x="158" y="37"/>
                      </a:lnTo>
                      <a:lnTo>
                        <a:pt x="175" y="37"/>
                      </a:lnTo>
                      <a:lnTo>
                        <a:pt x="189" y="37"/>
                      </a:lnTo>
                      <a:lnTo>
                        <a:pt x="196" y="37"/>
                      </a:lnTo>
                      <a:lnTo>
                        <a:pt x="214" y="38"/>
                      </a:lnTo>
                      <a:lnTo>
                        <a:pt x="227" y="42"/>
                      </a:lnTo>
                      <a:lnTo>
                        <a:pt x="239" y="46"/>
                      </a:lnTo>
                      <a:lnTo>
                        <a:pt x="248" y="52"/>
                      </a:lnTo>
                      <a:lnTo>
                        <a:pt x="256" y="57"/>
                      </a:lnTo>
                      <a:lnTo>
                        <a:pt x="263" y="63"/>
                      </a:lnTo>
                      <a:lnTo>
                        <a:pt x="271" y="65"/>
                      </a:lnTo>
                      <a:lnTo>
                        <a:pt x="278" y="67"/>
                      </a:lnTo>
                      <a:lnTo>
                        <a:pt x="284" y="64"/>
                      </a:lnTo>
                      <a:lnTo>
                        <a:pt x="293" y="59"/>
                      </a:lnTo>
                      <a:lnTo>
                        <a:pt x="298" y="52"/>
                      </a:lnTo>
                      <a:lnTo>
                        <a:pt x="301" y="45"/>
                      </a:lnTo>
                      <a:lnTo>
                        <a:pt x="309" y="45"/>
                      </a:lnTo>
                      <a:lnTo>
                        <a:pt x="317" y="48"/>
                      </a:lnTo>
                      <a:lnTo>
                        <a:pt x="324" y="52"/>
                      </a:lnTo>
                      <a:lnTo>
                        <a:pt x="331" y="56"/>
                      </a:lnTo>
                      <a:lnTo>
                        <a:pt x="338" y="60"/>
                      </a:lnTo>
                      <a:lnTo>
                        <a:pt x="346" y="64"/>
                      </a:lnTo>
                      <a:lnTo>
                        <a:pt x="353" y="67"/>
                      </a:lnTo>
                      <a:lnTo>
                        <a:pt x="361" y="67"/>
                      </a:lnTo>
                      <a:lnTo>
                        <a:pt x="384" y="172"/>
                      </a:lnTo>
                      <a:lnTo>
                        <a:pt x="377" y="188"/>
                      </a:lnTo>
                      <a:lnTo>
                        <a:pt x="369" y="202"/>
                      </a:lnTo>
                      <a:lnTo>
                        <a:pt x="361" y="214"/>
                      </a:lnTo>
                      <a:lnTo>
                        <a:pt x="351" y="226"/>
                      </a:lnTo>
                      <a:lnTo>
                        <a:pt x="343" y="240"/>
                      </a:lnTo>
                      <a:lnTo>
                        <a:pt x="338" y="255"/>
                      </a:lnTo>
                      <a:lnTo>
                        <a:pt x="335" y="263"/>
                      </a:lnTo>
                      <a:lnTo>
                        <a:pt x="332" y="272"/>
                      </a:lnTo>
                      <a:lnTo>
                        <a:pt x="331" y="282"/>
                      </a:lnTo>
                      <a:lnTo>
                        <a:pt x="331" y="293"/>
                      </a:lnTo>
                      <a:lnTo>
                        <a:pt x="332" y="301"/>
                      </a:lnTo>
                      <a:lnTo>
                        <a:pt x="336" y="312"/>
                      </a:lnTo>
                      <a:lnTo>
                        <a:pt x="340" y="323"/>
                      </a:lnTo>
                      <a:lnTo>
                        <a:pt x="346" y="332"/>
                      </a:lnTo>
                      <a:lnTo>
                        <a:pt x="351" y="343"/>
                      </a:lnTo>
                      <a:lnTo>
                        <a:pt x="357" y="353"/>
                      </a:lnTo>
                      <a:lnTo>
                        <a:pt x="359" y="361"/>
                      </a:lnTo>
                      <a:lnTo>
                        <a:pt x="361" y="368"/>
                      </a:lnTo>
                      <a:lnTo>
                        <a:pt x="358" y="380"/>
                      </a:lnTo>
                      <a:lnTo>
                        <a:pt x="354" y="394"/>
                      </a:lnTo>
                      <a:lnTo>
                        <a:pt x="348" y="407"/>
                      </a:lnTo>
                      <a:lnTo>
                        <a:pt x="346" y="421"/>
                      </a:lnTo>
                      <a:lnTo>
                        <a:pt x="339" y="420"/>
                      </a:lnTo>
                      <a:lnTo>
                        <a:pt x="333" y="420"/>
                      </a:lnTo>
                      <a:lnTo>
                        <a:pt x="329" y="418"/>
                      </a:lnTo>
                      <a:lnTo>
                        <a:pt x="325" y="415"/>
                      </a:lnTo>
                      <a:lnTo>
                        <a:pt x="319" y="411"/>
                      </a:lnTo>
                      <a:lnTo>
                        <a:pt x="312" y="406"/>
                      </a:lnTo>
                      <a:lnTo>
                        <a:pt x="306" y="399"/>
                      </a:lnTo>
                      <a:lnTo>
                        <a:pt x="299" y="395"/>
                      </a:lnTo>
                      <a:lnTo>
                        <a:pt x="295" y="394"/>
                      </a:lnTo>
                      <a:lnTo>
                        <a:pt x="290" y="391"/>
                      </a:lnTo>
                      <a:lnTo>
                        <a:pt x="284" y="391"/>
                      </a:lnTo>
                      <a:lnTo>
                        <a:pt x="278" y="390"/>
                      </a:lnTo>
                      <a:lnTo>
                        <a:pt x="264" y="391"/>
                      </a:lnTo>
                      <a:lnTo>
                        <a:pt x="249" y="392"/>
                      </a:lnTo>
                      <a:lnTo>
                        <a:pt x="235" y="394"/>
                      </a:lnTo>
                      <a:lnTo>
                        <a:pt x="220" y="396"/>
                      </a:lnTo>
                      <a:lnTo>
                        <a:pt x="190" y="403"/>
                      </a:lnTo>
                      <a:lnTo>
                        <a:pt x="162" y="411"/>
                      </a:lnTo>
                      <a:lnTo>
                        <a:pt x="135" y="421"/>
                      </a:lnTo>
                      <a:lnTo>
                        <a:pt x="109" y="432"/>
                      </a:lnTo>
                      <a:lnTo>
                        <a:pt x="87" y="441"/>
                      </a:lnTo>
                      <a:lnTo>
                        <a:pt x="68" y="451"/>
                      </a:lnTo>
                      <a:lnTo>
                        <a:pt x="53" y="4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22" name="Freeform 959"/>
                <p:cNvSpPr>
                  <a:spLocks/>
                </p:cNvSpPr>
                <p:nvPr/>
              </p:nvSpPr>
              <p:spPr bwMode="auto">
                <a:xfrm>
                  <a:off x="4036613" y="2867027"/>
                  <a:ext cx="108214" cy="189063"/>
                </a:xfrm>
                <a:custGeom>
                  <a:avLst/>
                  <a:gdLst>
                    <a:gd name="T0" fmla="*/ 2 w 263"/>
                    <a:gd name="T1" fmla="*/ 50 h 456"/>
                    <a:gd name="T2" fmla="*/ 2 w 263"/>
                    <a:gd name="T3" fmla="*/ 49 h 456"/>
                    <a:gd name="T4" fmla="*/ 2 w 263"/>
                    <a:gd name="T5" fmla="*/ 48 h 456"/>
                    <a:gd name="T6" fmla="*/ 2 w 263"/>
                    <a:gd name="T7" fmla="*/ 47 h 456"/>
                    <a:gd name="T8" fmla="*/ 3 w 263"/>
                    <a:gd name="T9" fmla="*/ 46 h 456"/>
                    <a:gd name="T10" fmla="*/ 3 w 263"/>
                    <a:gd name="T11" fmla="*/ 45 h 456"/>
                    <a:gd name="T12" fmla="*/ 3 w 263"/>
                    <a:gd name="T13" fmla="*/ 43 h 456"/>
                    <a:gd name="T14" fmla="*/ 3 w 263"/>
                    <a:gd name="T15" fmla="*/ 43 h 456"/>
                    <a:gd name="T16" fmla="*/ 3 w 263"/>
                    <a:gd name="T17" fmla="*/ 42 h 456"/>
                    <a:gd name="T18" fmla="*/ 2 w 263"/>
                    <a:gd name="T19" fmla="*/ 41 h 456"/>
                    <a:gd name="T20" fmla="*/ 2 w 263"/>
                    <a:gd name="T21" fmla="*/ 39 h 456"/>
                    <a:gd name="T22" fmla="*/ 1 w 263"/>
                    <a:gd name="T23" fmla="*/ 38 h 456"/>
                    <a:gd name="T24" fmla="*/ 1 w 263"/>
                    <a:gd name="T25" fmla="*/ 37 h 456"/>
                    <a:gd name="T26" fmla="*/ 0 w 263"/>
                    <a:gd name="T27" fmla="*/ 36 h 456"/>
                    <a:gd name="T28" fmla="*/ 0 w 263"/>
                    <a:gd name="T29" fmla="*/ 35 h 456"/>
                    <a:gd name="T30" fmla="*/ 0 w 263"/>
                    <a:gd name="T31" fmla="*/ 34 h 456"/>
                    <a:gd name="T32" fmla="*/ 0 w 263"/>
                    <a:gd name="T33" fmla="*/ 33 h 456"/>
                    <a:gd name="T34" fmla="*/ 0 w 263"/>
                    <a:gd name="T35" fmla="*/ 32 h 456"/>
                    <a:gd name="T36" fmla="*/ 1 w 263"/>
                    <a:gd name="T37" fmla="*/ 31 h 456"/>
                    <a:gd name="T38" fmla="*/ 1 w 263"/>
                    <a:gd name="T39" fmla="*/ 29 h 456"/>
                    <a:gd name="T40" fmla="*/ 2 w 263"/>
                    <a:gd name="T41" fmla="*/ 28 h 456"/>
                    <a:gd name="T42" fmla="*/ 3 w 263"/>
                    <a:gd name="T43" fmla="*/ 26 h 456"/>
                    <a:gd name="T44" fmla="*/ 4 w 263"/>
                    <a:gd name="T45" fmla="*/ 25 h 456"/>
                    <a:gd name="T46" fmla="*/ 5 w 263"/>
                    <a:gd name="T47" fmla="*/ 23 h 456"/>
                    <a:gd name="T48" fmla="*/ 6 w 263"/>
                    <a:gd name="T49" fmla="*/ 22 h 456"/>
                    <a:gd name="T50" fmla="*/ 3 w 263"/>
                    <a:gd name="T51" fmla="*/ 10 h 456"/>
                    <a:gd name="T52" fmla="*/ 3 w 263"/>
                    <a:gd name="T53" fmla="*/ 7 h 456"/>
                    <a:gd name="T54" fmla="*/ 3 w 263"/>
                    <a:gd name="T55" fmla="*/ 5 h 456"/>
                    <a:gd name="T56" fmla="*/ 3 w 263"/>
                    <a:gd name="T57" fmla="*/ 4 h 456"/>
                    <a:gd name="T58" fmla="*/ 3 w 263"/>
                    <a:gd name="T59" fmla="*/ 3 h 456"/>
                    <a:gd name="T60" fmla="*/ 3 w 263"/>
                    <a:gd name="T61" fmla="*/ 1 h 456"/>
                    <a:gd name="T62" fmla="*/ 3 w 263"/>
                    <a:gd name="T63" fmla="*/ 0 h 456"/>
                    <a:gd name="T64" fmla="*/ 21 w 263"/>
                    <a:gd name="T65" fmla="*/ 0 h 456"/>
                    <a:gd name="T66" fmla="*/ 25 w 263"/>
                    <a:gd name="T67" fmla="*/ 18 h 456"/>
                    <a:gd name="T68" fmla="*/ 25 w 263"/>
                    <a:gd name="T69" fmla="*/ 28 h 456"/>
                    <a:gd name="T70" fmla="*/ 26 w 263"/>
                    <a:gd name="T71" fmla="*/ 31 h 456"/>
                    <a:gd name="T72" fmla="*/ 27 w 263"/>
                    <a:gd name="T73" fmla="*/ 33 h 456"/>
                    <a:gd name="T74" fmla="*/ 28 w 263"/>
                    <a:gd name="T75" fmla="*/ 36 h 456"/>
                    <a:gd name="T76" fmla="*/ 29 w 263"/>
                    <a:gd name="T77" fmla="*/ 38 h 456"/>
                    <a:gd name="T78" fmla="*/ 26 w 263"/>
                    <a:gd name="T79" fmla="*/ 39 h 456"/>
                    <a:gd name="T80" fmla="*/ 23 w 263"/>
                    <a:gd name="T81" fmla="*/ 41 h 456"/>
                    <a:gd name="T82" fmla="*/ 21 w 263"/>
                    <a:gd name="T83" fmla="*/ 42 h 456"/>
                    <a:gd name="T84" fmla="*/ 19 w 263"/>
                    <a:gd name="T85" fmla="*/ 43 h 456"/>
                    <a:gd name="T86" fmla="*/ 14 w 263"/>
                    <a:gd name="T87" fmla="*/ 45 h 456"/>
                    <a:gd name="T88" fmla="*/ 10 w 263"/>
                    <a:gd name="T89" fmla="*/ 48 h 456"/>
                    <a:gd name="T90" fmla="*/ 9 w 263"/>
                    <a:gd name="T91" fmla="*/ 48 h 456"/>
                    <a:gd name="T92" fmla="*/ 8 w 263"/>
                    <a:gd name="T93" fmla="*/ 49 h 456"/>
                    <a:gd name="T94" fmla="*/ 7 w 263"/>
                    <a:gd name="T95" fmla="*/ 50 h 456"/>
                    <a:gd name="T96" fmla="*/ 6 w 263"/>
                    <a:gd name="T97" fmla="*/ 50 h 456"/>
                    <a:gd name="T98" fmla="*/ 5 w 263"/>
                    <a:gd name="T99" fmla="*/ 51 h 456"/>
                    <a:gd name="T100" fmla="*/ 4 w 263"/>
                    <a:gd name="T101" fmla="*/ 51 h 456"/>
                    <a:gd name="T102" fmla="*/ 3 w 263"/>
                    <a:gd name="T103" fmla="*/ 51 h 456"/>
                    <a:gd name="T104" fmla="*/ 3 w 263"/>
                    <a:gd name="T105" fmla="*/ 51 h 456"/>
                    <a:gd name="T106" fmla="*/ 2 w 263"/>
                    <a:gd name="T107" fmla="*/ 50 h 456"/>
                    <a:gd name="T108" fmla="*/ 2 w 263"/>
                    <a:gd name="T109" fmla="*/ 50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3" h="456">
                      <a:moveTo>
                        <a:pt x="15" y="451"/>
                      </a:moveTo>
                      <a:lnTo>
                        <a:pt x="16" y="440"/>
                      </a:lnTo>
                      <a:lnTo>
                        <a:pt x="17" y="430"/>
                      </a:lnTo>
                      <a:lnTo>
                        <a:pt x="20" y="422"/>
                      </a:lnTo>
                      <a:lnTo>
                        <a:pt x="23" y="415"/>
                      </a:lnTo>
                      <a:lnTo>
                        <a:pt x="27" y="402"/>
                      </a:lnTo>
                      <a:lnTo>
                        <a:pt x="30" y="391"/>
                      </a:lnTo>
                      <a:lnTo>
                        <a:pt x="28" y="384"/>
                      </a:lnTo>
                      <a:lnTo>
                        <a:pt x="26" y="376"/>
                      </a:lnTo>
                      <a:lnTo>
                        <a:pt x="20" y="366"/>
                      </a:lnTo>
                      <a:lnTo>
                        <a:pt x="15" y="355"/>
                      </a:lnTo>
                      <a:lnTo>
                        <a:pt x="9" y="346"/>
                      </a:lnTo>
                      <a:lnTo>
                        <a:pt x="5" y="335"/>
                      </a:lnTo>
                      <a:lnTo>
                        <a:pt x="1" y="324"/>
                      </a:lnTo>
                      <a:lnTo>
                        <a:pt x="0" y="316"/>
                      </a:lnTo>
                      <a:lnTo>
                        <a:pt x="0" y="305"/>
                      </a:lnTo>
                      <a:lnTo>
                        <a:pt x="1" y="295"/>
                      </a:lnTo>
                      <a:lnTo>
                        <a:pt x="4" y="286"/>
                      </a:lnTo>
                      <a:lnTo>
                        <a:pt x="7" y="278"/>
                      </a:lnTo>
                      <a:lnTo>
                        <a:pt x="12" y="263"/>
                      </a:lnTo>
                      <a:lnTo>
                        <a:pt x="20" y="249"/>
                      </a:lnTo>
                      <a:lnTo>
                        <a:pt x="30" y="237"/>
                      </a:lnTo>
                      <a:lnTo>
                        <a:pt x="38" y="225"/>
                      </a:lnTo>
                      <a:lnTo>
                        <a:pt x="46" y="211"/>
                      </a:lnTo>
                      <a:lnTo>
                        <a:pt x="53" y="195"/>
                      </a:lnTo>
                      <a:lnTo>
                        <a:pt x="30" y="90"/>
                      </a:lnTo>
                      <a:lnTo>
                        <a:pt x="28" y="65"/>
                      </a:lnTo>
                      <a:lnTo>
                        <a:pt x="27" y="45"/>
                      </a:lnTo>
                      <a:lnTo>
                        <a:pt x="27" y="35"/>
                      </a:lnTo>
                      <a:lnTo>
                        <a:pt x="27" y="24"/>
                      </a:lnTo>
                      <a:lnTo>
                        <a:pt x="28" y="13"/>
                      </a:lnTo>
                      <a:lnTo>
                        <a:pt x="30" y="0"/>
                      </a:lnTo>
                      <a:lnTo>
                        <a:pt x="188" y="0"/>
                      </a:lnTo>
                      <a:lnTo>
                        <a:pt x="233" y="158"/>
                      </a:lnTo>
                      <a:lnTo>
                        <a:pt x="233" y="248"/>
                      </a:lnTo>
                      <a:lnTo>
                        <a:pt x="238" y="275"/>
                      </a:lnTo>
                      <a:lnTo>
                        <a:pt x="245" y="300"/>
                      </a:lnTo>
                      <a:lnTo>
                        <a:pt x="253" y="323"/>
                      </a:lnTo>
                      <a:lnTo>
                        <a:pt x="263" y="346"/>
                      </a:lnTo>
                      <a:lnTo>
                        <a:pt x="238" y="355"/>
                      </a:lnTo>
                      <a:lnTo>
                        <a:pt x="215" y="365"/>
                      </a:lnTo>
                      <a:lnTo>
                        <a:pt x="192" y="376"/>
                      </a:lnTo>
                      <a:lnTo>
                        <a:pt x="171" y="387"/>
                      </a:lnTo>
                      <a:lnTo>
                        <a:pt x="129" y="408"/>
                      </a:lnTo>
                      <a:lnTo>
                        <a:pt x="90" y="429"/>
                      </a:lnTo>
                      <a:lnTo>
                        <a:pt x="84" y="434"/>
                      </a:lnTo>
                      <a:lnTo>
                        <a:pt x="76" y="440"/>
                      </a:lnTo>
                      <a:lnTo>
                        <a:pt x="68" y="447"/>
                      </a:lnTo>
                      <a:lnTo>
                        <a:pt x="58" y="451"/>
                      </a:lnTo>
                      <a:lnTo>
                        <a:pt x="47" y="455"/>
                      </a:lnTo>
                      <a:lnTo>
                        <a:pt x="38" y="456"/>
                      </a:lnTo>
                      <a:lnTo>
                        <a:pt x="31" y="456"/>
                      </a:lnTo>
                      <a:lnTo>
                        <a:pt x="26" y="455"/>
                      </a:lnTo>
                      <a:lnTo>
                        <a:pt x="20" y="453"/>
                      </a:lnTo>
                      <a:lnTo>
                        <a:pt x="15" y="4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23" name="Freeform 963"/>
                <p:cNvSpPr>
                  <a:spLocks/>
                </p:cNvSpPr>
                <p:nvPr/>
              </p:nvSpPr>
              <p:spPr bwMode="auto">
                <a:xfrm>
                  <a:off x="4117463" y="2860808"/>
                  <a:ext cx="46022" cy="150504"/>
                </a:xfrm>
                <a:custGeom>
                  <a:avLst/>
                  <a:gdLst>
                    <a:gd name="T0" fmla="*/ 7 w 112"/>
                    <a:gd name="T1" fmla="*/ 3 h 361"/>
                    <a:gd name="T2" fmla="*/ 7 w 112"/>
                    <a:gd name="T3" fmla="*/ 3 h 361"/>
                    <a:gd name="T4" fmla="*/ 7 w 112"/>
                    <a:gd name="T5" fmla="*/ 4 h 361"/>
                    <a:gd name="T6" fmla="*/ 7 w 112"/>
                    <a:gd name="T7" fmla="*/ 5 h 361"/>
                    <a:gd name="T8" fmla="*/ 7 w 112"/>
                    <a:gd name="T9" fmla="*/ 6 h 361"/>
                    <a:gd name="T10" fmla="*/ 8 w 112"/>
                    <a:gd name="T11" fmla="*/ 8 h 361"/>
                    <a:gd name="T12" fmla="*/ 9 w 112"/>
                    <a:gd name="T13" fmla="*/ 10 h 361"/>
                    <a:gd name="T14" fmla="*/ 10 w 112"/>
                    <a:gd name="T15" fmla="*/ 13 h 361"/>
                    <a:gd name="T16" fmla="*/ 11 w 112"/>
                    <a:gd name="T17" fmla="*/ 15 h 361"/>
                    <a:gd name="T18" fmla="*/ 11 w 112"/>
                    <a:gd name="T19" fmla="*/ 16 h 361"/>
                    <a:gd name="T20" fmla="*/ 11 w 112"/>
                    <a:gd name="T21" fmla="*/ 18 h 361"/>
                    <a:gd name="T22" fmla="*/ 11 w 112"/>
                    <a:gd name="T23" fmla="*/ 19 h 361"/>
                    <a:gd name="T24" fmla="*/ 12 w 112"/>
                    <a:gd name="T25" fmla="*/ 20 h 361"/>
                    <a:gd name="T26" fmla="*/ 12 w 112"/>
                    <a:gd name="T27" fmla="*/ 40 h 361"/>
                    <a:gd name="T28" fmla="*/ 11 w 112"/>
                    <a:gd name="T29" fmla="*/ 40 h 361"/>
                    <a:gd name="T30" fmla="*/ 10 w 112"/>
                    <a:gd name="T31" fmla="*/ 40 h 361"/>
                    <a:gd name="T32" fmla="*/ 9 w 112"/>
                    <a:gd name="T33" fmla="*/ 40 h 361"/>
                    <a:gd name="T34" fmla="*/ 7 w 112"/>
                    <a:gd name="T35" fmla="*/ 41 h 361"/>
                    <a:gd name="T36" fmla="*/ 6 w 112"/>
                    <a:gd name="T37" fmla="*/ 38 h 361"/>
                    <a:gd name="T38" fmla="*/ 5 w 112"/>
                    <a:gd name="T39" fmla="*/ 36 h 361"/>
                    <a:gd name="T40" fmla="*/ 5 w 112"/>
                    <a:gd name="T41" fmla="*/ 33 h 361"/>
                    <a:gd name="T42" fmla="*/ 4 w 112"/>
                    <a:gd name="T43" fmla="*/ 29 h 361"/>
                    <a:gd name="T44" fmla="*/ 4 w 112"/>
                    <a:gd name="T45" fmla="*/ 19 h 361"/>
                    <a:gd name="T46" fmla="*/ 0 w 112"/>
                    <a:gd name="T47" fmla="*/ 2 h 361"/>
                    <a:gd name="T48" fmla="*/ 0 w 112"/>
                    <a:gd name="T49" fmla="*/ 1 h 361"/>
                    <a:gd name="T50" fmla="*/ 1 w 112"/>
                    <a:gd name="T51" fmla="*/ 0 h 361"/>
                    <a:gd name="T52" fmla="*/ 1 w 112"/>
                    <a:gd name="T53" fmla="*/ 0 h 361"/>
                    <a:gd name="T54" fmla="*/ 2 w 112"/>
                    <a:gd name="T55" fmla="*/ 0 h 361"/>
                    <a:gd name="T56" fmla="*/ 2 w 112"/>
                    <a:gd name="T57" fmla="*/ 0 h 361"/>
                    <a:gd name="T58" fmla="*/ 2 w 112"/>
                    <a:gd name="T59" fmla="*/ 0 h 361"/>
                    <a:gd name="T60" fmla="*/ 3 w 112"/>
                    <a:gd name="T61" fmla="*/ 0 h 361"/>
                    <a:gd name="T62" fmla="*/ 4 w 112"/>
                    <a:gd name="T63" fmla="*/ 0 h 361"/>
                    <a:gd name="T64" fmla="*/ 4 w 112"/>
                    <a:gd name="T65" fmla="*/ 1 h 361"/>
                    <a:gd name="T66" fmla="*/ 5 w 112"/>
                    <a:gd name="T67" fmla="*/ 1 h 361"/>
                    <a:gd name="T68" fmla="*/ 5 w 112"/>
                    <a:gd name="T69" fmla="*/ 2 h 361"/>
                    <a:gd name="T70" fmla="*/ 6 w 112"/>
                    <a:gd name="T71" fmla="*/ 2 h 361"/>
                    <a:gd name="T72" fmla="*/ 6 w 112"/>
                    <a:gd name="T73" fmla="*/ 2 h 361"/>
                    <a:gd name="T74" fmla="*/ 7 w 112"/>
                    <a:gd name="T75" fmla="*/ 3 h 3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361">
                      <a:moveTo>
                        <a:pt x="60" y="23"/>
                      </a:moveTo>
                      <a:lnTo>
                        <a:pt x="60" y="30"/>
                      </a:lnTo>
                      <a:lnTo>
                        <a:pt x="61" y="38"/>
                      </a:lnTo>
                      <a:lnTo>
                        <a:pt x="64" y="46"/>
                      </a:lnTo>
                      <a:lnTo>
                        <a:pt x="67" y="54"/>
                      </a:lnTo>
                      <a:lnTo>
                        <a:pt x="74" y="73"/>
                      </a:lnTo>
                      <a:lnTo>
                        <a:pt x="82" y="92"/>
                      </a:lnTo>
                      <a:lnTo>
                        <a:pt x="90" y="114"/>
                      </a:lnTo>
                      <a:lnTo>
                        <a:pt x="98" y="136"/>
                      </a:lnTo>
                      <a:lnTo>
                        <a:pt x="101" y="147"/>
                      </a:lnTo>
                      <a:lnTo>
                        <a:pt x="102" y="158"/>
                      </a:lnTo>
                      <a:lnTo>
                        <a:pt x="104" y="169"/>
                      </a:lnTo>
                      <a:lnTo>
                        <a:pt x="105" y="180"/>
                      </a:lnTo>
                      <a:lnTo>
                        <a:pt x="112" y="353"/>
                      </a:lnTo>
                      <a:lnTo>
                        <a:pt x="101" y="354"/>
                      </a:lnTo>
                      <a:lnTo>
                        <a:pt x="90" y="357"/>
                      </a:lnTo>
                      <a:lnTo>
                        <a:pt x="78" y="359"/>
                      </a:lnTo>
                      <a:lnTo>
                        <a:pt x="67" y="361"/>
                      </a:lnTo>
                      <a:lnTo>
                        <a:pt x="57" y="338"/>
                      </a:lnTo>
                      <a:lnTo>
                        <a:pt x="49" y="315"/>
                      </a:lnTo>
                      <a:lnTo>
                        <a:pt x="42" y="290"/>
                      </a:lnTo>
                      <a:lnTo>
                        <a:pt x="37" y="263"/>
                      </a:lnTo>
                      <a:lnTo>
                        <a:pt x="37" y="173"/>
                      </a:lnTo>
                      <a:lnTo>
                        <a:pt x="0" y="15"/>
                      </a:lnTo>
                      <a:lnTo>
                        <a:pt x="4" y="9"/>
                      </a:lnTo>
                      <a:lnTo>
                        <a:pt x="8" y="4"/>
                      </a:lnTo>
                      <a:lnTo>
                        <a:pt x="10" y="3"/>
                      </a:lnTo>
                      <a:lnTo>
                        <a:pt x="14" y="1"/>
                      </a:lnTo>
                      <a:lnTo>
                        <a:pt x="16" y="0"/>
                      </a:lnTo>
                      <a:lnTo>
                        <a:pt x="22" y="0"/>
                      </a:lnTo>
                      <a:lnTo>
                        <a:pt x="30" y="1"/>
                      </a:lnTo>
                      <a:lnTo>
                        <a:pt x="35" y="4"/>
                      </a:lnTo>
                      <a:lnTo>
                        <a:pt x="40" y="7"/>
                      </a:lnTo>
                      <a:lnTo>
                        <a:pt x="44" y="11"/>
                      </a:lnTo>
                      <a:lnTo>
                        <a:pt x="46" y="15"/>
                      </a:lnTo>
                      <a:lnTo>
                        <a:pt x="50" y="19"/>
                      </a:lnTo>
                      <a:lnTo>
                        <a:pt x="55" y="22"/>
                      </a:lnTo>
                      <a:lnTo>
                        <a:pt x="6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24" name="Freeform 965"/>
                <p:cNvSpPr>
                  <a:spLocks/>
                </p:cNvSpPr>
                <p:nvPr/>
              </p:nvSpPr>
              <p:spPr bwMode="auto">
                <a:xfrm>
                  <a:off x="4142340" y="2829712"/>
                  <a:ext cx="78362" cy="177869"/>
                </a:xfrm>
                <a:custGeom>
                  <a:avLst/>
                  <a:gdLst>
                    <a:gd name="T0" fmla="*/ 0 w 188"/>
                    <a:gd name="T1" fmla="*/ 11 h 428"/>
                    <a:gd name="T2" fmla="*/ 1 w 188"/>
                    <a:gd name="T3" fmla="*/ 10 h 428"/>
                    <a:gd name="T4" fmla="*/ 2 w 188"/>
                    <a:gd name="T5" fmla="*/ 9 h 428"/>
                    <a:gd name="T6" fmla="*/ 3 w 188"/>
                    <a:gd name="T7" fmla="*/ 8 h 428"/>
                    <a:gd name="T8" fmla="*/ 4 w 188"/>
                    <a:gd name="T9" fmla="*/ 7 h 428"/>
                    <a:gd name="T10" fmla="*/ 5 w 188"/>
                    <a:gd name="T11" fmla="*/ 7 h 428"/>
                    <a:gd name="T12" fmla="*/ 8 w 188"/>
                    <a:gd name="T13" fmla="*/ 7 h 428"/>
                    <a:gd name="T14" fmla="*/ 12 w 188"/>
                    <a:gd name="T15" fmla="*/ 0 h 428"/>
                    <a:gd name="T16" fmla="*/ 13 w 188"/>
                    <a:gd name="T17" fmla="*/ 0 h 428"/>
                    <a:gd name="T18" fmla="*/ 14 w 188"/>
                    <a:gd name="T19" fmla="*/ 1 h 428"/>
                    <a:gd name="T20" fmla="*/ 15 w 188"/>
                    <a:gd name="T21" fmla="*/ 2 h 428"/>
                    <a:gd name="T22" fmla="*/ 16 w 188"/>
                    <a:gd name="T23" fmla="*/ 2 h 428"/>
                    <a:gd name="T24" fmla="*/ 16 w 188"/>
                    <a:gd name="T25" fmla="*/ 3 h 428"/>
                    <a:gd name="T26" fmla="*/ 17 w 188"/>
                    <a:gd name="T27" fmla="*/ 4 h 428"/>
                    <a:gd name="T28" fmla="*/ 18 w 188"/>
                    <a:gd name="T29" fmla="*/ 4 h 428"/>
                    <a:gd name="T30" fmla="*/ 19 w 188"/>
                    <a:gd name="T31" fmla="*/ 4 h 428"/>
                    <a:gd name="T32" fmla="*/ 20 w 188"/>
                    <a:gd name="T33" fmla="*/ 5 h 428"/>
                    <a:gd name="T34" fmla="*/ 21 w 188"/>
                    <a:gd name="T35" fmla="*/ 7 h 428"/>
                    <a:gd name="T36" fmla="*/ 21 w 188"/>
                    <a:gd name="T37" fmla="*/ 8 h 428"/>
                    <a:gd name="T38" fmla="*/ 21 w 188"/>
                    <a:gd name="T39" fmla="*/ 9 h 428"/>
                    <a:gd name="T40" fmla="*/ 21 w 188"/>
                    <a:gd name="T41" fmla="*/ 11 h 428"/>
                    <a:gd name="T42" fmla="*/ 21 w 188"/>
                    <a:gd name="T43" fmla="*/ 13 h 428"/>
                    <a:gd name="T44" fmla="*/ 21 w 188"/>
                    <a:gd name="T45" fmla="*/ 14 h 428"/>
                    <a:gd name="T46" fmla="*/ 21 w 188"/>
                    <a:gd name="T47" fmla="*/ 15 h 428"/>
                    <a:gd name="T48" fmla="*/ 20 w 188"/>
                    <a:gd name="T49" fmla="*/ 17 h 428"/>
                    <a:gd name="T50" fmla="*/ 20 w 188"/>
                    <a:gd name="T51" fmla="*/ 18 h 428"/>
                    <a:gd name="T52" fmla="*/ 18 w 188"/>
                    <a:gd name="T53" fmla="*/ 20 h 428"/>
                    <a:gd name="T54" fmla="*/ 17 w 188"/>
                    <a:gd name="T55" fmla="*/ 22 h 428"/>
                    <a:gd name="T56" fmla="*/ 15 w 188"/>
                    <a:gd name="T57" fmla="*/ 25 h 428"/>
                    <a:gd name="T58" fmla="*/ 14 w 188"/>
                    <a:gd name="T59" fmla="*/ 27 h 428"/>
                    <a:gd name="T60" fmla="*/ 13 w 188"/>
                    <a:gd name="T61" fmla="*/ 28 h 428"/>
                    <a:gd name="T62" fmla="*/ 13 w 188"/>
                    <a:gd name="T63" fmla="*/ 29 h 428"/>
                    <a:gd name="T64" fmla="*/ 13 w 188"/>
                    <a:gd name="T65" fmla="*/ 30 h 428"/>
                    <a:gd name="T66" fmla="*/ 13 w 188"/>
                    <a:gd name="T67" fmla="*/ 32 h 428"/>
                    <a:gd name="T68" fmla="*/ 13 w 188"/>
                    <a:gd name="T69" fmla="*/ 36 h 428"/>
                    <a:gd name="T70" fmla="*/ 13 w 188"/>
                    <a:gd name="T71" fmla="*/ 38 h 428"/>
                    <a:gd name="T72" fmla="*/ 13 w 188"/>
                    <a:gd name="T73" fmla="*/ 40 h 428"/>
                    <a:gd name="T74" fmla="*/ 13 w 188"/>
                    <a:gd name="T75" fmla="*/ 41 h 428"/>
                    <a:gd name="T76" fmla="*/ 13 w 188"/>
                    <a:gd name="T77" fmla="*/ 43 h 428"/>
                    <a:gd name="T78" fmla="*/ 13 w 188"/>
                    <a:gd name="T79" fmla="*/ 46 h 428"/>
                    <a:gd name="T80" fmla="*/ 11 w 188"/>
                    <a:gd name="T81" fmla="*/ 46 h 428"/>
                    <a:gd name="T82" fmla="*/ 9 w 188"/>
                    <a:gd name="T83" fmla="*/ 47 h 428"/>
                    <a:gd name="T84" fmla="*/ 7 w 188"/>
                    <a:gd name="T85" fmla="*/ 47 h 428"/>
                    <a:gd name="T86" fmla="*/ 6 w 188"/>
                    <a:gd name="T87" fmla="*/ 48 h 428"/>
                    <a:gd name="T88" fmla="*/ 5 w 188"/>
                    <a:gd name="T89" fmla="*/ 28 h 428"/>
                    <a:gd name="T90" fmla="*/ 5 w 188"/>
                    <a:gd name="T91" fmla="*/ 27 h 428"/>
                    <a:gd name="T92" fmla="*/ 5 w 188"/>
                    <a:gd name="T93" fmla="*/ 26 h 428"/>
                    <a:gd name="T94" fmla="*/ 5 w 188"/>
                    <a:gd name="T95" fmla="*/ 25 h 428"/>
                    <a:gd name="T96" fmla="*/ 4 w 188"/>
                    <a:gd name="T97" fmla="*/ 23 h 428"/>
                    <a:gd name="T98" fmla="*/ 3 w 188"/>
                    <a:gd name="T99" fmla="*/ 21 h 428"/>
                    <a:gd name="T100" fmla="*/ 2 w 188"/>
                    <a:gd name="T101" fmla="*/ 19 h 428"/>
                    <a:gd name="T102" fmla="*/ 2 w 188"/>
                    <a:gd name="T103" fmla="*/ 16 h 428"/>
                    <a:gd name="T104" fmla="*/ 1 w 188"/>
                    <a:gd name="T105" fmla="*/ 14 h 428"/>
                    <a:gd name="T106" fmla="*/ 0 w 188"/>
                    <a:gd name="T107" fmla="*/ 13 h 428"/>
                    <a:gd name="T108" fmla="*/ 0 w 188"/>
                    <a:gd name="T109" fmla="*/ 13 h 428"/>
                    <a:gd name="T110" fmla="*/ 0 w 188"/>
                    <a:gd name="T111" fmla="*/ 12 h 428"/>
                    <a:gd name="T112" fmla="*/ 0 w 188"/>
                    <a:gd name="T113" fmla="*/ 11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8" h="428">
                      <a:moveTo>
                        <a:pt x="0" y="98"/>
                      </a:moveTo>
                      <a:lnTo>
                        <a:pt x="10" y="87"/>
                      </a:lnTo>
                      <a:lnTo>
                        <a:pt x="18" y="79"/>
                      </a:lnTo>
                      <a:lnTo>
                        <a:pt x="27" y="73"/>
                      </a:lnTo>
                      <a:lnTo>
                        <a:pt x="37" y="67"/>
                      </a:lnTo>
                      <a:lnTo>
                        <a:pt x="45" y="60"/>
                      </a:lnTo>
                      <a:lnTo>
                        <a:pt x="75" y="60"/>
                      </a:lnTo>
                      <a:lnTo>
                        <a:pt x="105" y="0"/>
                      </a:lnTo>
                      <a:lnTo>
                        <a:pt x="113" y="4"/>
                      </a:lnTo>
                      <a:lnTo>
                        <a:pt x="121" y="8"/>
                      </a:lnTo>
                      <a:lnTo>
                        <a:pt x="131" y="15"/>
                      </a:lnTo>
                      <a:lnTo>
                        <a:pt x="139" y="22"/>
                      </a:lnTo>
                      <a:lnTo>
                        <a:pt x="147" y="27"/>
                      </a:lnTo>
                      <a:lnTo>
                        <a:pt x="155" y="33"/>
                      </a:lnTo>
                      <a:lnTo>
                        <a:pt x="163" y="35"/>
                      </a:lnTo>
                      <a:lnTo>
                        <a:pt x="173" y="37"/>
                      </a:lnTo>
                      <a:lnTo>
                        <a:pt x="180" y="49"/>
                      </a:lnTo>
                      <a:lnTo>
                        <a:pt x="188" y="60"/>
                      </a:lnTo>
                      <a:lnTo>
                        <a:pt x="188" y="73"/>
                      </a:lnTo>
                      <a:lnTo>
                        <a:pt x="188" y="83"/>
                      </a:lnTo>
                      <a:lnTo>
                        <a:pt x="188" y="95"/>
                      </a:lnTo>
                      <a:lnTo>
                        <a:pt x="188" y="113"/>
                      </a:lnTo>
                      <a:lnTo>
                        <a:pt x="187" y="127"/>
                      </a:lnTo>
                      <a:lnTo>
                        <a:pt x="184" y="139"/>
                      </a:lnTo>
                      <a:lnTo>
                        <a:pt x="181" y="151"/>
                      </a:lnTo>
                      <a:lnTo>
                        <a:pt x="176" y="162"/>
                      </a:lnTo>
                      <a:lnTo>
                        <a:pt x="163" y="182"/>
                      </a:lnTo>
                      <a:lnTo>
                        <a:pt x="150" y="202"/>
                      </a:lnTo>
                      <a:lnTo>
                        <a:pt x="136" y="221"/>
                      </a:lnTo>
                      <a:lnTo>
                        <a:pt x="124" y="240"/>
                      </a:lnTo>
                      <a:lnTo>
                        <a:pt x="120" y="251"/>
                      </a:lnTo>
                      <a:lnTo>
                        <a:pt x="116" y="261"/>
                      </a:lnTo>
                      <a:lnTo>
                        <a:pt x="113" y="272"/>
                      </a:lnTo>
                      <a:lnTo>
                        <a:pt x="112" y="285"/>
                      </a:lnTo>
                      <a:lnTo>
                        <a:pt x="114" y="320"/>
                      </a:lnTo>
                      <a:lnTo>
                        <a:pt x="119" y="343"/>
                      </a:lnTo>
                      <a:lnTo>
                        <a:pt x="119" y="355"/>
                      </a:lnTo>
                      <a:lnTo>
                        <a:pt x="119" y="370"/>
                      </a:lnTo>
                      <a:lnTo>
                        <a:pt x="117" y="388"/>
                      </a:lnTo>
                      <a:lnTo>
                        <a:pt x="112" y="413"/>
                      </a:lnTo>
                      <a:lnTo>
                        <a:pt x="95" y="414"/>
                      </a:lnTo>
                      <a:lnTo>
                        <a:pt x="79" y="418"/>
                      </a:lnTo>
                      <a:lnTo>
                        <a:pt x="65" y="422"/>
                      </a:lnTo>
                      <a:lnTo>
                        <a:pt x="52" y="428"/>
                      </a:lnTo>
                      <a:lnTo>
                        <a:pt x="45" y="255"/>
                      </a:lnTo>
                      <a:lnTo>
                        <a:pt x="44" y="244"/>
                      </a:lnTo>
                      <a:lnTo>
                        <a:pt x="42" y="233"/>
                      </a:lnTo>
                      <a:lnTo>
                        <a:pt x="41" y="222"/>
                      </a:lnTo>
                      <a:lnTo>
                        <a:pt x="38" y="211"/>
                      </a:lnTo>
                      <a:lnTo>
                        <a:pt x="30" y="189"/>
                      </a:lnTo>
                      <a:lnTo>
                        <a:pt x="22" y="167"/>
                      </a:lnTo>
                      <a:lnTo>
                        <a:pt x="14" y="148"/>
                      </a:lnTo>
                      <a:lnTo>
                        <a:pt x="7" y="129"/>
                      </a:lnTo>
                      <a:lnTo>
                        <a:pt x="4" y="121"/>
                      </a:lnTo>
                      <a:lnTo>
                        <a:pt x="1" y="113"/>
                      </a:lnTo>
                      <a:lnTo>
                        <a:pt x="0" y="105"/>
                      </a:lnTo>
                      <a:lnTo>
                        <a:pt x="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25" name="Freeform 967"/>
                <p:cNvSpPr>
                  <a:spLocks/>
                </p:cNvSpPr>
                <p:nvPr/>
              </p:nvSpPr>
              <p:spPr bwMode="auto">
                <a:xfrm>
                  <a:off x="4188362" y="2789909"/>
                  <a:ext cx="303496" cy="267425"/>
                </a:xfrm>
                <a:custGeom>
                  <a:avLst/>
                  <a:gdLst>
                    <a:gd name="T0" fmla="*/ 0 w 730"/>
                    <a:gd name="T1" fmla="*/ 53 h 647"/>
                    <a:gd name="T2" fmla="*/ 0 w 730"/>
                    <a:gd name="T3" fmla="*/ 47 h 647"/>
                    <a:gd name="T4" fmla="*/ 0 w 730"/>
                    <a:gd name="T5" fmla="*/ 40 h 647"/>
                    <a:gd name="T6" fmla="*/ 3 w 730"/>
                    <a:gd name="T7" fmla="*/ 35 h 647"/>
                    <a:gd name="T8" fmla="*/ 7 w 730"/>
                    <a:gd name="T9" fmla="*/ 29 h 647"/>
                    <a:gd name="T10" fmla="*/ 8 w 730"/>
                    <a:gd name="T11" fmla="*/ 25 h 647"/>
                    <a:gd name="T12" fmla="*/ 8 w 730"/>
                    <a:gd name="T13" fmla="*/ 20 h 647"/>
                    <a:gd name="T14" fmla="*/ 8 w 730"/>
                    <a:gd name="T15" fmla="*/ 16 h 647"/>
                    <a:gd name="T16" fmla="*/ 7 w 730"/>
                    <a:gd name="T17" fmla="*/ 13 h 647"/>
                    <a:gd name="T18" fmla="*/ 8 w 730"/>
                    <a:gd name="T19" fmla="*/ 9 h 647"/>
                    <a:gd name="T20" fmla="*/ 10 w 730"/>
                    <a:gd name="T21" fmla="*/ 5 h 647"/>
                    <a:gd name="T22" fmla="*/ 13 w 730"/>
                    <a:gd name="T23" fmla="*/ 2 h 647"/>
                    <a:gd name="T24" fmla="*/ 15 w 730"/>
                    <a:gd name="T25" fmla="*/ 0 h 647"/>
                    <a:gd name="T26" fmla="*/ 19 w 730"/>
                    <a:gd name="T27" fmla="*/ 0 h 647"/>
                    <a:gd name="T28" fmla="*/ 22 w 730"/>
                    <a:gd name="T29" fmla="*/ 1 h 647"/>
                    <a:gd name="T30" fmla="*/ 26 w 730"/>
                    <a:gd name="T31" fmla="*/ 4 h 647"/>
                    <a:gd name="T32" fmla="*/ 29 w 730"/>
                    <a:gd name="T33" fmla="*/ 6 h 647"/>
                    <a:gd name="T34" fmla="*/ 32 w 730"/>
                    <a:gd name="T35" fmla="*/ 6 h 647"/>
                    <a:gd name="T36" fmla="*/ 36 w 730"/>
                    <a:gd name="T37" fmla="*/ 4 h 647"/>
                    <a:gd name="T38" fmla="*/ 39 w 730"/>
                    <a:gd name="T39" fmla="*/ 5 h 647"/>
                    <a:gd name="T40" fmla="*/ 41 w 730"/>
                    <a:gd name="T41" fmla="*/ 7 h 647"/>
                    <a:gd name="T42" fmla="*/ 43 w 730"/>
                    <a:gd name="T43" fmla="*/ 10 h 647"/>
                    <a:gd name="T44" fmla="*/ 44 w 730"/>
                    <a:gd name="T45" fmla="*/ 10 h 647"/>
                    <a:gd name="T46" fmla="*/ 46 w 730"/>
                    <a:gd name="T47" fmla="*/ 10 h 647"/>
                    <a:gd name="T48" fmla="*/ 48 w 730"/>
                    <a:gd name="T49" fmla="*/ 8 h 647"/>
                    <a:gd name="T50" fmla="*/ 50 w 730"/>
                    <a:gd name="T51" fmla="*/ 6 h 647"/>
                    <a:gd name="T52" fmla="*/ 55 w 730"/>
                    <a:gd name="T53" fmla="*/ 3 h 647"/>
                    <a:gd name="T54" fmla="*/ 59 w 730"/>
                    <a:gd name="T55" fmla="*/ 3 h 647"/>
                    <a:gd name="T56" fmla="*/ 63 w 730"/>
                    <a:gd name="T57" fmla="*/ 5 h 647"/>
                    <a:gd name="T58" fmla="*/ 66 w 730"/>
                    <a:gd name="T59" fmla="*/ 6 h 647"/>
                    <a:gd name="T60" fmla="*/ 69 w 730"/>
                    <a:gd name="T61" fmla="*/ 5 h 647"/>
                    <a:gd name="T62" fmla="*/ 73 w 730"/>
                    <a:gd name="T63" fmla="*/ 3 h 647"/>
                    <a:gd name="T64" fmla="*/ 78 w 730"/>
                    <a:gd name="T65" fmla="*/ 5 h 647"/>
                    <a:gd name="T66" fmla="*/ 80 w 730"/>
                    <a:gd name="T67" fmla="*/ 13 h 647"/>
                    <a:gd name="T68" fmla="*/ 76 w 730"/>
                    <a:gd name="T69" fmla="*/ 23 h 647"/>
                    <a:gd name="T70" fmla="*/ 73 w 730"/>
                    <a:gd name="T71" fmla="*/ 30 h 647"/>
                    <a:gd name="T72" fmla="*/ 68 w 730"/>
                    <a:gd name="T73" fmla="*/ 42 h 647"/>
                    <a:gd name="T74" fmla="*/ 64 w 730"/>
                    <a:gd name="T75" fmla="*/ 54 h 647"/>
                    <a:gd name="T76" fmla="*/ 60 w 730"/>
                    <a:gd name="T77" fmla="*/ 57 h 647"/>
                    <a:gd name="T78" fmla="*/ 57 w 730"/>
                    <a:gd name="T79" fmla="*/ 56 h 647"/>
                    <a:gd name="T80" fmla="*/ 55 w 730"/>
                    <a:gd name="T81" fmla="*/ 54 h 647"/>
                    <a:gd name="T82" fmla="*/ 51 w 730"/>
                    <a:gd name="T83" fmla="*/ 54 h 647"/>
                    <a:gd name="T84" fmla="*/ 47 w 730"/>
                    <a:gd name="T85" fmla="*/ 56 h 647"/>
                    <a:gd name="T86" fmla="*/ 45 w 730"/>
                    <a:gd name="T87" fmla="*/ 59 h 647"/>
                    <a:gd name="T88" fmla="*/ 43 w 730"/>
                    <a:gd name="T89" fmla="*/ 66 h 647"/>
                    <a:gd name="T90" fmla="*/ 41 w 730"/>
                    <a:gd name="T91" fmla="*/ 70 h 647"/>
                    <a:gd name="T92" fmla="*/ 27 w 730"/>
                    <a:gd name="T93" fmla="*/ 71 h 647"/>
                    <a:gd name="T94" fmla="*/ 27 w 730"/>
                    <a:gd name="T95" fmla="*/ 71 h 647"/>
                    <a:gd name="T96" fmla="*/ 23 w 730"/>
                    <a:gd name="T97" fmla="*/ 71 h 647"/>
                    <a:gd name="T98" fmla="*/ 20 w 730"/>
                    <a:gd name="T99" fmla="*/ 70 h 647"/>
                    <a:gd name="T100" fmla="*/ 18 w 730"/>
                    <a:gd name="T101" fmla="*/ 69 h 647"/>
                    <a:gd name="T102" fmla="*/ 16 w 730"/>
                    <a:gd name="T103" fmla="*/ 68 h 647"/>
                    <a:gd name="T104" fmla="*/ 15 w 730"/>
                    <a:gd name="T105" fmla="*/ 65 h 647"/>
                    <a:gd name="T106" fmla="*/ 14 w 730"/>
                    <a:gd name="T107" fmla="*/ 62 h 647"/>
                    <a:gd name="T108" fmla="*/ 13 w 730"/>
                    <a:gd name="T109" fmla="*/ 60 h 647"/>
                    <a:gd name="T110" fmla="*/ 11 w 730"/>
                    <a:gd name="T111" fmla="*/ 59 h 647"/>
                    <a:gd name="T112" fmla="*/ 8 w 730"/>
                    <a:gd name="T113" fmla="*/ 56 h 647"/>
                    <a:gd name="T114" fmla="*/ 6 w 730"/>
                    <a:gd name="T115" fmla="*/ 56 h 647"/>
                    <a:gd name="T116" fmla="*/ 2 w 730"/>
                    <a:gd name="T117" fmla="*/ 56 h 6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30" h="647">
                      <a:moveTo>
                        <a:pt x="0" y="519"/>
                      </a:moveTo>
                      <a:lnTo>
                        <a:pt x="2" y="496"/>
                      </a:lnTo>
                      <a:lnTo>
                        <a:pt x="4" y="478"/>
                      </a:lnTo>
                      <a:lnTo>
                        <a:pt x="4" y="462"/>
                      </a:lnTo>
                      <a:lnTo>
                        <a:pt x="4" y="448"/>
                      </a:lnTo>
                      <a:lnTo>
                        <a:pt x="1" y="421"/>
                      </a:lnTo>
                      <a:lnTo>
                        <a:pt x="0" y="383"/>
                      </a:lnTo>
                      <a:lnTo>
                        <a:pt x="1" y="370"/>
                      </a:lnTo>
                      <a:lnTo>
                        <a:pt x="4" y="359"/>
                      </a:lnTo>
                      <a:lnTo>
                        <a:pt x="8" y="349"/>
                      </a:lnTo>
                      <a:lnTo>
                        <a:pt x="12" y="338"/>
                      </a:lnTo>
                      <a:lnTo>
                        <a:pt x="24" y="319"/>
                      </a:lnTo>
                      <a:lnTo>
                        <a:pt x="38" y="300"/>
                      </a:lnTo>
                      <a:lnTo>
                        <a:pt x="51" y="280"/>
                      </a:lnTo>
                      <a:lnTo>
                        <a:pt x="64" y="260"/>
                      </a:lnTo>
                      <a:lnTo>
                        <a:pt x="69" y="249"/>
                      </a:lnTo>
                      <a:lnTo>
                        <a:pt x="72" y="237"/>
                      </a:lnTo>
                      <a:lnTo>
                        <a:pt x="75" y="225"/>
                      </a:lnTo>
                      <a:lnTo>
                        <a:pt x="76" y="211"/>
                      </a:lnTo>
                      <a:lnTo>
                        <a:pt x="76" y="193"/>
                      </a:lnTo>
                      <a:lnTo>
                        <a:pt x="76" y="181"/>
                      </a:lnTo>
                      <a:lnTo>
                        <a:pt x="76" y="171"/>
                      </a:lnTo>
                      <a:lnTo>
                        <a:pt x="76" y="158"/>
                      </a:lnTo>
                      <a:lnTo>
                        <a:pt x="68" y="147"/>
                      </a:lnTo>
                      <a:lnTo>
                        <a:pt x="61" y="135"/>
                      </a:lnTo>
                      <a:lnTo>
                        <a:pt x="61" y="125"/>
                      </a:lnTo>
                      <a:lnTo>
                        <a:pt x="62" y="114"/>
                      </a:lnTo>
                      <a:lnTo>
                        <a:pt x="65" y="103"/>
                      </a:lnTo>
                      <a:lnTo>
                        <a:pt x="68" y="92"/>
                      </a:lnTo>
                      <a:lnTo>
                        <a:pt x="72" y="80"/>
                      </a:lnTo>
                      <a:lnTo>
                        <a:pt x="77" y="69"/>
                      </a:lnTo>
                      <a:lnTo>
                        <a:pt x="83" y="58"/>
                      </a:lnTo>
                      <a:lnTo>
                        <a:pt x="90" y="47"/>
                      </a:lnTo>
                      <a:lnTo>
                        <a:pt x="96" y="38"/>
                      </a:lnTo>
                      <a:lnTo>
                        <a:pt x="105" y="28"/>
                      </a:lnTo>
                      <a:lnTo>
                        <a:pt x="113" y="20"/>
                      </a:lnTo>
                      <a:lnTo>
                        <a:pt x="121" y="13"/>
                      </a:lnTo>
                      <a:lnTo>
                        <a:pt x="129" y="8"/>
                      </a:lnTo>
                      <a:lnTo>
                        <a:pt x="139" y="4"/>
                      </a:lnTo>
                      <a:lnTo>
                        <a:pt x="148" y="1"/>
                      </a:lnTo>
                      <a:lnTo>
                        <a:pt x="158" y="0"/>
                      </a:lnTo>
                      <a:lnTo>
                        <a:pt x="169" y="1"/>
                      </a:lnTo>
                      <a:lnTo>
                        <a:pt x="178" y="3"/>
                      </a:lnTo>
                      <a:lnTo>
                        <a:pt x="188" y="5"/>
                      </a:lnTo>
                      <a:lnTo>
                        <a:pt x="195" y="8"/>
                      </a:lnTo>
                      <a:lnTo>
                        <a:pt x="208" y="16"/>
                      </a:lnTo>
                      <a:lnTo>
                        <a:pt x="222" y="26"/>
                      </a:lnTo>
                      <a:lnTo>
                        <a:pt x="233" y="37"/>
                      </a:lnTo>
                      <a:lnTo>
                        <a:pt x="246" y="45"/>
                      </a:lnTo>
                      <a:lnTo>
                        <a:pt x="253" y="47"/>
                      </a:lnTo>
                      <a:lnTo>
                        <a:pt x="261" y="50"/>
                      </a:lnTo>
                      <a:lnTo>
                        <a:pt x="270" y="52"/>
                      </a:lnTo>
                      <a:lnTo>
                        <a:pt x="279" y="53"/>
                      </a:lnTo>
                      <a:lnTo>
                        <a:pt x="290" y="50"/>
                      </a:lnTo>
                      <a:lnTo>
                        <a:pt x="301" y="45"/>
                      </a:lnTo>
                      <a:lnTo>
                        <a:pt x="312" y="39"/>
                      </a:lnTo>
                      <a:lnTo>
                        <a:pt x="324" y="38"/>
                      </a:lnTo>
                      <a:lnTo>
                        <a:pt x="332" y="38"/>
                      </a:lnTo>
                      <a:lnTo>
                        <a:pt x="340" y="39"/>
                      </a:lnTo>
                      <a:lnTo>
                        <a:pt x="347" y="42"/>
                      </a:lnTo>
                      <a:lnTo>
                        <a:pt x="353" y="46"/>
                      </a:lnTo>
                      <a:lnTo>
                        <a:pt x="361" y="54"/>
                      </a:lnTo>
                      <a:lnTo>
                        <a:pt x="366" y="64"/>
                      </a:lnTo>
                      <a:lnTo>
                        <a:pt x="372" y="73"/>
                      </a:lnTo>
                      <a:lnTo>
                        <a:pt x="379" y="82"/>
                      </a:lnTo>
                      <a:lnTo>
                        <a:pt x="383" y="86"/>
                      </a:lnTo>
                      <a:lnTo>
                        <a:pt x="387" y="88"/>
                      </a:lnTo>
                      <a:lnTo>
                        <a:pt x="392" y="90"/>
                      </a:lnTo>
                      <a:lnTo>
                        <a:pt x="399" y="90"/>
                      </a:lnTo>
                      <a:lnTo>
                        <a:pt x="404" y="90"/>
                      </a:lnTo>
                      <a:lnTo>
                        <a:pt x="409" y="88"/>
                      </a:lnTo>
                      <a:lnTo>
                        <a:pt x="413" y="87"/>
                      </a:lnTo>
                      <a:lnTo>
                        <a:pt x="417" y="86"/>
                      </a:lnTo>
                      <a:lnTo>
                        <a:pt x="424" y="80"/>
                      </a:lnTo>
                      <a:lnTo>
                        <a:pt x="429" y="73"/>
                      </a:lnTo>
                      <a:lnTo>
                        <a:pt x="434" y="67"/>
                      </a:lnTo>
                      <a:lnTo>
                        <a:pt x="441" y="58"/>
                      </a:lnTo>
                      <a:lnTo>
                        <a:pt x="449" y="52"/>
                      </a:lnTo>
                      <a:lnTo>
                        <a:pt x="459" y="45"/>
                      </a:lnTo>
                      <a:lnTo>
                        <a:pt x="477" y="35"/>
                      </a:lnTo>
                      <a:lnTo>
                        <a:pt x="493" y="28"/>
                      </a:lnTo>
                      <a:lnTo>
                        <a:pt x="507" y="26"/>
                      </a:lnTo>
                      <a:lnTo>
                        <a:pt x="519" y="26"/>
                      </a:lnTo>
                      <a:lnTo>
                        <a:pt x="530" y="28"/>
                      </a:lnTo>
                      <a:lnTo>
                        <a:pt x="541" y="31"/>
                      </a:lnTo>
                      <a:lnTo>
                        <a:pt x="549" y="37"/>
                      </a:lnTo>
                      <a:lnTo>
                        <a:pt x="558" y="41"/>
                      </a:lnTo>
                      <a:lnTo>
                        <a:pt x="568" y="46"/>
                      </a:lnTo>
                      <a:lnTo>
                        <a:pt x="578" y="50"/>
                      </a:lnTo>
                      <a:lnTo>
                        <a:pt x="588" y="52"/>
                      </a:lnTo>
                      <a:lnTo>
                        <a:pt x="601" y="52"/>
                      </a:lnTo>
                      <a:lnTo>
                        <a:pt x="607" y="50"/>
                      </a:lnTo>
                      <a:lnTo>
                        <a:pt x="614" y="49"/>
                      </a:lnTo>
                      <a:lnTo>
                        <a:pt x="622" y="45"/>
                      </a:lnTo>
                      <a:lnTo>
                        <a:pt x="631" y="42"/>
                      </a:lnTo>
                      <a:lnTo>
                        <a:pt x="648" y="31"/>
                      </a:lnTo>
                      <a:lnTo>
                        <a:pt x="669" y="15"/>
                      </a:lnTo>
                      <a:lnTo>
                        <a:pt x="688" y="32"/>
                      </a:lnTo>
                      <a:lnTo>
                        <a:pt x="700" y="45"/>
                      </a:lnTo>
                      <a:lnTo>
                        <a:pt x="706" y="71"/>
                      </a:lnTo>
                      <a:lnTo>
                        <a:pt x="712" y="92"/>
                      </a:lnTo>
                      <a:lnTo>
                        <a:pt x="719" y="114"/>
                      </a:lnTo>
                      <a:lnTo>
                        <a:pt x="730" y="135"/>
                      </a:lnTo>
                      <a:lnTo>
                        <a:pt x="703" y="173"/>
                      </a:lnTo>
                      <a:lnTo>
                        <a:pt x="678" y="210"/>
                      </a:lnTo>
                      <a:lnTo>
                        <a:pt x="667" y="229"/>
                      </a:lnTo>
                      <a:lnTo>
                        <a:pt x="658" y="250"/>
                      </a:lnTo>
                      <a:lnTo>
                        <a:pt x="648" y="274"/>
                      </a:lnTo>
                      <a:lnTo>
                        <a:pt x="639" y="301"/>
                      </a:lnTo>
                      <a:lnTo>
                        <a:pt x="624" y="342"/>
                      </a:lnTo>
                      <a:lnTo>
                        <a:pt x="609" y="381"/>
                      </a:lnTo>
                      <a:lnTo>
                        <a:pt x="591" y="423"/>
                      </a:lnTo>
                      <a:lnTo>
                        <a:pt x="572" y="474"/>
                      </a:lnTo>
                      <a:lnTo>
                        <a:pt x="567" y="483"/>
                      </a:lnTo>
                      <a:lnTo>
                        <a:pt x="557" y="498"/>
                      </a:lnTo>
                      <a:lnTo>
                        <a:pt x="546" y="512"/>
                      </a:lnTo>
                      <a:lnTo>
                        <a:pt x="542" y="519"/>
                      </a:lnTo>
                      <a:lnTo>
                        <a:pt x="531" y="517"/>
                      </a:lnTo>
                      <a:lnTo>
                        <a:pt x="522" y="513"/>
                      </a:lnTo>
                      <a:lnTo>
                        <a:pt x="513" y="509"/>
                      </a:lnTo>
                      <a:lnTo>
                        <a:pt x="505" y="504"/>
                      </a:lnTo>
                      <a:lnTo>
                        <a:pt x="497" y="498"/>
                      </a:lnTo>
                      <a:lnTo>
                        <a:pt x="490" y="493"/>
                      </a:lnTo>
                      <a:lnTo>
                        <a:pt x="482" y="490"/>
                      </a:lnTo>
                      <a:lnTo>
                        <a:pt x="474" y="489"/>
                      </a:lnTo>
                      <a:lnTo>
                        <a:pt x="459" y="490"/>
                      </a:lnTo>
                      <a:lnTo>
                        <a:pt x="447" y="493"/>
                      </a:lnTo>
                      <a:lnTo>
                        <a:pt x="436" y="500"/>
                      </a:lnTo>
                      <a:lnTo>
                        <a:pt x="426" y="507"/>
                      </a:lnTo>
                      <a:lnTo>
                        <a:pt x="418" y="516"/>
                      </a:lnTo>
                      <a:lnTo>
                        <a:pt x="411" y="527"/>
                      </a:lnTo>
                      <a:lnTo>
                        <a:pt x="406" y="538"/>
                      </a:lnTo>
                      <a:lnTo>
                        <a:pt x="400" y="550"/>
                      </a:lnTo>
                      <a:lnTo>
                        <a:pt x="392" y="576"/>
                      </a:lnTo>
                      <a:lnTo>
                        <a:pt x="383" y="603"/>
                      </a:lnTo>
                      <a:lnTo>
                        <a:pt x="379" y="616"/>
                      </a:lnTo>
                      <a:lnTo>
                        <a:pt x="373" y="626"/>
                      </a:lnTo>
                      <a:lnTo>
                        <a:pt x="368" y="637"/>
                      </a:lnTo>
                      <a:lnTo>
                        <a:pt x="361" y="647"/>
                      </a:lnTo>
                      <a:lnTo>
                        <a:pt x="249" y="639"/>
                      </a:lnTo>
                      <a:lnTo>
                        <a:pt x="246" y="641"/>
                      </a:lnTo>
                      <a:lnTo>
                        <a:pt x="244" y="643"/>
                      </a:lnTo>
                      <a:lnTo>
                        <a:pt x="241" y="644"/>
                      </a:lnTo>
                      <a:lnTo>
                        <a:pt x="238" y="646"/>
                      </a:lnTo>
                      <a:lnTo>
                        <a:pt x="230" y="646"/>
                      </a:lnTo>
                      <a:lnTo>
                        <a:pt x="222" y="644"/>
                      </a:lnTo>
                      <a:lnTo>
                        <a:pt x="205" y="641"/>
                      </a:lnTo>
                      <a:lnTo>
                        <a:pt x="196" y="639"/>
                      </a:lnTo>
                      <a:lnTo>
                        <a:pt x="189" y="639"/>
                      </a:lnTo>
                      <a:lnTo>
                        <a:pt x="182" y="637"/>
                      </a:lnTo>
                      <a:lnTo>
                        <a:pt x="176" y="635"/>
                      </a:lnTo>
                      <a:lnTo>
                        <a:pt x="169" y="632"/>
                      </a:lnTo>
                      <a:lnTo>
                        <a:pt x="162" y="628"/>
                      </a:lnTo>
                      <a:lnTo>
                        <a:pt x="155" y="624"/>
                      </a:lnTo>
                      <a:lnTo>
                        <a:pt x="150" y="618"/>
                      </a:lnTo>
                      <a:lnTo>
                        <a:pt x="144" y="613"/>
                      </a:lnTo>
                      <a:lnTo>
                        <a:pt x="139" y="606"/>
                      </a:lnTo>
                      <a:lnTo>
                        <a:pt x="135" y="598"/>
                      </a:lnTo>
                      <a:lnTo>
                        <a:pt x="131" y="591"/>
                      </a:lnTo>
                      <a:lnTo>
                        <a:pt x="126" y="582"/>
                      </a:lnTo>
                      <a:lnTo>
                        <a:pt x="124" y="572"/>
                      </a:lnTo>
                      <a:lnTo>
                        <a:pt x="122" y="562"/>
                      </a:lnTo>
                      <a:lnTo>
                        <a:pt x="121" y="552"/>
                      </a:lnTo>
                      <a:lnTo>
                        <a:pt x="121" y="541"/>
                      </a:lnTo>
                      <a:lnTo>
                        <a:pt x="113" y="541"/>
                      </a:lnTo>
                      <a:lnTo>
                        <a:pt x="106" y="539"/>
                      </a:lnTo>
                      <a:lnTo>
                        <a:pt x="101" y="535"/>
                      </a:lnTo>
                      <a:lnTo>
                        <a:pt x="95" y="532"/>
                      </a:lnTo>
                      <a:lnTo>
                        <a:pt x="87" y="524"/>
                      </a:lnTo>
                      <a:lnTo>
                        <a:pt x="77" y="516"/>
                      </a:lnTo>
                      <a:lnTo>
                        <a:pt x="72" y="512"/>
                      </a:lnTo>
                      <a:lnTo>
                        <a:pt x="66" y="509"/>
                      </a:lnTo>
                      <a:lnTo>
                        <a:pt x="60" y="507"/>
                      </a:lnTo>
                      <a:lnTo>
                        <a:pt x="51" y="507"/>
                      </a:lnTo>
                      <a:lnTo>
                        <a:pt x="41" y="507"/>
                      </a:lnTo>
                      <a:lnTo>
                        <a:pt x="30" y="509"/>
                      </a:lnTo>
                      <a:lnTo>
                        <a:pt x="16" y="512"/>
                      </a:lnTo>
                      <a:lnTo>
                        <a:pt x="0" y="5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26" name="Gruppieren 25"/>
                <p:cNvGrpSpPr/>
                <p:nvPr/>
              </p:nvGrpSpPr>
              <p:grpSpPr>
                <a:xfrm>
                  <a:off x="4338866" y="2508802"/>
                  <a:ext cx="1087114" cy="1691619"/>
                  <a:chOff x="4338866" y="2508802"/>
                  <a:chExt cx="1087114" cy="1691619"/>
                </a:xfrm>
                <a:grpFill/>
              </p:grpSpPr>
              <p:sp>
                <p:nvSpPr>
                  <p:cNvPr id="30" name="Freeform 880"/>
                  <p:cNvSpPr>
                    <a:spLocks noEditPoints="1"/>
                  </p:cNvSpPr>
                  <p:nvPr/>
                </p:nvSpPr>
                <p:spPr bwMode="auto">
                  <a:xfrm>
                    <a:off x="4529173" y="3833489"/>
                    <a:ext cx="401760" cy="366932"/>
                  </a:xfrm>
                  <a:custGeom>
                    <a:avLst/>
                    <a:gdLst>
                      <a:gd name="T0" fmla="*/ 103 w 970"/>
                      <a:gd name="T1" fmla="*/ 49 h 887"/>
                      <a:gd name="T2" fmla="*/ 99 w 970"/>
                      <a:gd name="T3" fmla="*/ 54 h 887"/>
                      <a:gd name="T4" fmla="*/ 89 w 970"/>
                      <a:gd name="T5" fmla="*/ 68 h 887"/>
                      <a:gd name="T6" fmla="*/ 83 w 970"/>
                      <a:gd name="T7" fmla="*/ 74 h 887"/>
                      <a:gd name="T8" fmla="*/ 72 w 970"/>
                      <a:gd name="T9" fmla="*/ 82 h 887"/>
                      <a:gd name="T10" fmla="*/ 67 w 970"/>
                      <a:gd name="T11" fmla="*/ 89 h 887"/>
                      <a:gd name="T12" fmla="*/ 63 w 970"/>
                      <a:gd name="T13" fmla="*/ 91 h 887"/>
                      <a:gd name="T14" fmla="*/ 58 w 970"/>
                      <a:gd name="T15" fmla="*/ 92 h 887"/>
                      <a:gd name="T16" fmla="*/ 52 w 970"/>
                      <a:gd name="T17" fmla="*/ 94 h 887"/>
                      <a:gd name="T18" fmla="*/ 41 w 970"/>
                      <a:gd name="T19" fmla="*/ 94 h 887"/>
                      <a:gd name="T20" fmla="*/ 37 w 970"/>
                      <a:gd name="T21" fmla="*/ 95 h 887"/>
                      <a:gd name="T22" fmla="*/ 32 w 970"/>
                      <a:gd name="T23" fmla="*/ 95 h 887"/>
                      <a:gd name="T24" fmla="*/ 19 w 970"/>
                      <a:gd name="T25" fmla="*/ 98 h 887"/>
                      <a:gd name="T26" fmla="*/ 10 w 970"/>
                      <a:gd name="T27" fmla="*/ 95 h 887"/>
                      <a:gd name="T28" fmla="*/ 8 w 970"/>
                      <a:gd name="T29" fmla="*/ 92 h 887"/>
                      <a:gd name="T30" fmla="*/ 7 w 970"/>
                      <a:gd name="T31" fmla="*/ 83 h 887"/>
                      <a:gd name="T32" fmla="*/ 8 w 970"/>
                      <a:gd name="T33" fmla="*/ 77 h 887"/>
                      <a:gd name="T34" fmla="*/ 4 w 970"/>
                      <a:gd name="T35" fmla="*/ 70 h 887"/>
                      <a:gd name="T36" fmla="*/ 1 w 970"/>
                      <a:gd name="T37" fmla="*/ 61 h 887"/>
                      <a:gd name="T38" fmla="*/ 0 w 970"/>
                      <a:gd name="T39" fmla="*/ 53 h 887"/>
                      <a:gd name="T40" fmla="*/ 4 w 970"/>
                      <a:gd name="T41" fmla="*/ 49 h 887"/>
                      <a:gd name="T42" fmla="*/ 10 w 970"/>
                      <a:gd name="T43" fmla="*/ 53 h 887"/>
                      <a:gd name="T44" fmla="*/ 16 w 970"/>
                      <a:gd name="T45" fmla="*/ 53 h 887"/>
                      <a:gd name="T46" fmla="*/ 19 w 970"/>
                      <a:gd name="T47" fmla="*/ 51 h 887"/>
                      <a:gd name="T48" fmla="*/ 23 w 970"/>
                      <a:gd name="T49" fmla="*/ 31 h 887"/>
                      <a:gd name="T50" fmla="*/ 23 w 970"/>
                      <a:gd name="T51" fmla="*/ 23 h 887"/>
                      <a:gd name="T52" fmla="*/ 27 w 970"/>
                      <a:gd name="T53" fmla="*/ 23 h 887"/>
                      <a:gd name="T54" fmla="*/ 28 w 970"/>
                      <a:gd name="T55" fmla="*/ 31 h 887"/>
                      <a:gd name="T56" fmla="*/ 30 w 970"/>
                      <a:gd name="T57" fmla="*/ 37 h 887"/>
                      <a:gd name="T58" fmla="*/ 35 w 970"/>
                      <a:gd name="T59" fmla="*/ 38 h 887"/>
                      <a:gd name="T60" fmla="*/ 38 w 970"/>
                      <a:gd name="T61" fmla="*/ 36 h 887"/>
                      <a:gd name="T62" fmla="*/ 41 w 970"/>
                      <a:gd name="T63" fmla="*/ 31 h 887"/>
                      <a:gd name="T64" fmla="*/ 45 w 970"/>
                      <a:gd name="T65" fmla="*/ 26 h 887"/>
                      <a:gd name="T66" fmla="*/ 48 w 970"/>
                      <a:gd name="T67" fmla="*/ 25 h 887"/>
                      <a:gd name="T68" fmla="*/ 54 w 970"/>
                      <a:gd name="T69" fmla="*/ 28 h 887"/>
                      <a:gd name="T70" fmla="*/ 60 w 970"/>
                      <a:gd name="T71" fmla="*/ 28 h 887"/>
                      <a:gd name="T72" fmla="*/ 63 w 970"/>
                      <a:gd name="T73" fmla="*/ 26 h 887"/>
                      <a:gd name="T74" fmla="*/ 68 w 970"/>
                      <a:gd name="T75" fmla="*/ 15 h 887"/>
                      <a:gd name="T76" fmla="*/ 84 w 970"/>
                      <a:gd name="T77" fmla="*/ 4 h 887"/>
                      <a:gd name="T78" fmla="*/ 96 w 970"/>
                      <a:gd name="T79" fmla="*/ 0 h 887"/>
                      <a:gd name="T80" fmla="*/ 101 w 970"/>
                      <a:gd name="T81" fmla="*/ 1 h 887"/>
                      <a:gd name="T82" fmla="*/ 102 w 970"/>
                      <a:gd name="T83" fmla="*/ 7 h 887"/>
                      <a:gd name="T84" fmla="*/ 105 w 970"/>
                      <a:gd name="T85" fmla="*/ 13 h 887"/>
                      <a:gd name="T86" fmla="*/ 103 w 970"/>
                      <a:gd name="T87" fmla="*/ 27 h 887"/>
                      <a:gd name="T88" fmla="*/ 98 w 970"/>
                      <a:gd name="T89" fmla="*/ 31 h 887"/>
                      <a:gd name="T90" fmla="*/ 98 w 970"/>
                      <a:gd name="T91" fmla="*/ 38 h 887"/>
                      <a:gd name="T92" fmla="*/ 72 w 970"/>
                      <a:gd name="T93" fmla="*/ 59 h 887"/>
                      <a:gd name="T94" fmla="*/ 77 w 970"/>
                      <a:gd name="T95" fmla="*/ 53 h 887"/>
                      <a:gd name="T96" fmla="*/ 81 w 970"/>
                      <a:gd name="T97" fmla="*/ 52 h 887"/>
                      <a:gd name="T98" fmla="*/ 85 w 970"/>
                      <a:gd name="T99" fmla="*/ 55 h 887"/>
                      <a:gd name="T100" fmla="*/ 84 w 970"/>
                      <a:gd name="T101" fmla="*/ 58 h 887"/>
                      <a:gd name="T102" fmla="*/ 78 w 970"/>
                      <a:gd name="T103" fmla="*/ 64 h 887"/>
                      <a:gd name="T104" fmla="*/ 75 w 970"/>
                      <a:gd name="T105" fmla="*/ 65 h 887"/>
                      <a:gd name="T106" fmla="*/ 69 w 970"/>
                      <a:gd name="T107" fmla="*/ 60 h 8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0" h="887">
                        <a:moveTo>
                          <a:pt x="932" y="346"/>
                        </a:moveTo>
                        <a:lnTo>
                          <a:pt x="951" y="342"/>
                        </a:lnTo>
                        <a:lnTo>
                          <a:pt x="970" y="340"/>
                        </a:lnTo>
                        <a:lnTo>
                          <a:pt x="924" y="421"/>
                        </a:lnTo>
                        <a:lnTo>
                          <a:pt x="924" y="440"/>
                        </a:lnTo>
                        <a:lnTo>
                          <a:pt x="924" y="459"/>
                        </a:lnTo>
                        <a:lnTo>
                          <a:pt x="917" y="462"/>
                        </a:lnTo>
                        <a:lnTo>
                          <a:pt x="909" y="468"/>
                        </a:lnTo>
                        <a:lnTo>
                          <a:pt x="900" y="476"/>
                        </a:lnTo>
                        <a:lnTo>
                          <a:pt x="890" y="485"/>
                        </a:lnTo>
                        <a:lnTo>
                          <a:pt x="870" y="509"/>
                        </a:lnTo>
                        <a:lnTo>
                          <a:pt x="849" y="536"/>
                        </a:lnTo>
                        <a:lnTo>
                          <a:pt x="830" y="564"/>
                        </a:lnTo>
                        <a:lnTo>
                          <a:pt x="815" y="590"/>
                        </a:lnTo>
                        <a:lnTo>
                          <a:pt x="803" y="612"/>
                        </a:lnTo>
                        <a:lnTo>
                          <a:pt x="797" y="624"/>
                        </a:lnTo>
                        <a:lnTo>
                          <a:pt x="784" y="639"/>
                        </a:lnTo>
                        <a:lnTo>
                          <a:pt x="771" y="653"/>
                        </a:lnTo>
                        <a:lnTo>
                          <a:pt x="758" y="664"/>
                        </a:lnTo>
                        <a:lnTo>
                          <a:pt x="744" y="675"/>
                        </a:lnTo>
                        <a:lnTo>
                          <a:pt x="717" y="694"/>
                        </a:lnTo>
                        <a:lnTo>
                          <a:pt x="691" y="712"/>
                        </a:lnTo>
                        <a:lnTo>
                          <a:pt x="677" y="721"/>
                        </a:lnTo>
                        <a:lnTo>
                          <a:pt x="665" y="731"/>
                        </a:lnTo>
                        <a:lnTo>
                          <a:pt x="653" y="740"/>
                        </a:lnTo>
                        <a:lnTo>
                          <a:pt x="642" y="751"/>
                        </a:lnTo>
                        <a:lnTo>
                          <a:pt x="630" y="762"/>
                        </a:lnTo>
                        <a:lnTo>
                          <a:pt x="620" y="776"/>
                        </a:lnTo>
                        <a:lnTo>
                          <a:pt x="611" y="789"/>
                        </a:lnTo>
                        <a:lnTo>
                          <a:pt x="601" y="806"/>
                        </a:lnTo>
                        <a:lnTo>
                          <a:pt x="598" y="810"/>
                        </a:lnTo>
                        <a:lnTo>
                          <a:pt x="593" y="814"/>
                        </a:lnTo>
                        <a:lnTo>
                          <a:pt x="587" y="816"/>
                        </a:lnTo>
                        <a:lnTo>
                          <a:pt x="581" y="819"/>
                        </a:lnTo>
                        <a:lnTo>
                          <a:pt x="566" y="820"/>
                        </a:lnTo>
                        <a:lnTo>
                          <a:pt x="551" y="822"/>
                        </a:lnTo>
                        <a:lnTo>
                          <a:pt x="542" y="823"/>
                        </a:lnTo>
                        <a:lnTo>
                          <a:pt x="536" y="825"/>
                        </a:lnTo>
                        <a:lnTo>
                          <a:pt x="529" y="826"/>
                        </a:lnTo>
                        <a:lnTo>
                          <a:pt x="523" y="829"/>
                        </a:lnTo>
                        <a:lnTo>
                          <a:pt x="518" y="831"/>
                        </a:lnTo>
                        <a:lnTo>
                          <a:pt x="514" y="837"/>
                        </a:lnTo>
                        <a:lnTo>
                          <a:pt x="512" y="842"/>
                        </a:lnTo>
                        <a:lnTo>
                          <a:pt x="511" y="850"/>
                        </a:lnTo>
                        <a:lnTo>
                          <a:pt x="469" y="850"/>
                        </a:lnTo>
                        <a:lnTo>
                          <a:pt x="440" y="850"/>
                        </a:lnTo>
                        <a:lnTo>
                          <a:pt x="416" y="850"/>
                        </a:lnTo>
                        <a:lnTo>
                          <a:pt x="391" y="850"/>
                        </a:lnTo>
                        <a:lnTo>
                          <a:pt x="379" y="850"/>
                        </a:lnTo>
                        <a:lnTo>
                          <a:pt x="368" y="852"/>
                        </a:lnTo>
                        <a:lnTo>
                          <a:pt x="363" y="855"/>
                        </a:lnTo>
                        <a:lnTo>
                          <a:pt x="357" y="857"/>
                        </a:lnTo>
                        <a:lnTo>
                          <a:pt x="352" y="860"/>
                        </a:lnTo>
                        <a:lnTo>
                          <a:pt x="346" y="865"/>
                        </a:lnTo>
                        <a:lnTo>
                          <a:pt x="331" y="857"/>
                        </a:lnTo>
                        <a:lnTo>
                          <a:pt x="320" y="852"/>
                        </a:lnTo>
                        <a:lnTo>
                          <a:pt x="311" y="850"/>
                        </a:lnTo>
                        <a:lnTo>
                          <a:pt x="301" y="850"/>
                        </a:lnTo>
                        <a:lnTo>
                          <a:pt x="297" y="853"/>
                        </a:lnTo>
                        <a:lnTo>
                          <a:pt x="292" y="856"/>
                        </a:lnTo>
                        <a:lnTo>
                          <a:pt x="285" y="860"/>
                        </a:lnTo>
                        <a:lnTo>
                          <a:pt x="275" y="863"/>
                        </a:lnTo>
                        <a:lnTo>
                          <a:pt x="251" y="868"/>
                        </a:lnTo>
                        <a:lnTo>
                          <a:pt x="225" y="875"/>
                        </a:lnTo>
                        <a:lnTo>
                          <a:pt x="173" y="885"/>
                        </a:lnTo>
                        <a:lnTo>
                          <a:pt x="143" y="887"/>
                        </a:lnTo>
                        <a:lnTo>
                          <a:pt x="130" y="886"/>
                        </a:lnTo>
                        <a:lnTo>
                          <a:pt x="116" y="882"/>
                        </a:lnTo>
                        <a:lnTo>
                          <a:pt x="102" y="874"/>
                        </a:lnTo>
                        <a:lnTo>
                          <a:pt x="89" y="864"/>
                        </a:lnTo>
                        <a:lnTo>
                          <a:pt x="83" y="859"/>
                        </a:lnTo>
                        <a:lnTo>
                          <a:pt x="79" y="853"/>
                        </a:lnTo>
                        <a:lnTo>
                          <a:pt x="75" y="846"/>
                        </a:lnTo>
                        <a:lnTo>
                          <a:pt x="72" y="841"/>
                        </a:lnTo>
                        <a:lnTo>
                          <a:pt x="71" y="834"/>
                        </a:lnTo>
                        <a:lnTo>
                          <a:pt x="70" y="827"/>
                        </a:lnTo>
                        <a:lnTo>
                          <a:pt x="72" y="819"/>
                        </a:lnTo>
                        <a:lnTo>
                          <a:pt x="75" y="812"/>
                        </a:lnTo>
                        <a:lnTo>
                          <a:pt x="60" y="761"/>
                        </a:lnTo>
                        <a:lnTo>
                          <a:pt x="66" y="748"/>
                        </a:lnTo>
                        <a:lnTo>
                          <a:pt x="71" y="737"/>
                        </a:lnTo>
                        <a:lnTo>
                          <a:pt x="74" y="726"/>
                        </a:lnTo>
                        <a:lnTo>
                          <a:pt x="75" y="716"/>
                        </a:lnTo>
                        <a:lnTo>
                          <a:pt x="75" y="706"/>
                        </a:lnTo>
                        <a:lnTo>
                          <a:pt x="74" y="697"/>
                        </a:lnTo>
                        <a:lnTo>
                          <a:pt x="72" y="688"/>
                        </a:lnTo>
                        <a:lnTo>
                          <a:pt x="70" y="682"/>
                        </a:lnTo>
                        <a:lnTo>
                          <a:pt x="64" y="668"/>
                        </a:lnTo>
                        <a:lnTo>
                          <a:pt x="57" y="657"/>
                        </a:lnTo>
                        <a:lnTo>
                          <a:pt x="40" y="635"/>
                        </a:lnTo>
                        <a:lnTo>
                          <a:pt x="22" y="609"/>
                        </a:lnTo>
                        <a:lnTo>
                          <a:pt x="15" y="594"/>
                        </a:lnTo>
                        <a:lnTo>
                          <a:pt x="11" y="579"/>
                        </a:lnTo>
                        <a:lnTo>
                          <a:pt x="10" y="566"/>
                        </a:lnTo>
                        <a:lnTo>
                          <a:pt x="8" y="553"/>
                        </a:lnTo>
                        <a:lnTo>
                          <a:pt x="8" y="541"/>
                        </a:lnTo>
                        <a:lnTo>
                          <a:pt x="7" y="528"/>
                        </a:lnTo>
                        <a:lnTo>
                          <a:pt x="4" y="513"/>
                        </a:lnTo>
                        <a:lnTo>
                          <a:pt x="0" y="498"/>
                        </a:lnTo>
                        <a:lnTo>
                          <a:pt x="0" y="481"/>
                        </a:lnTo>
                        <a:lnTo>
                          <a:pt x="0" y="461"/>
                        </a:lnTo>
                        <a:lnTo>
                          <a:pt x="0" y="440"/>
                        </a:lnTo>
                        <a:lnTo>
                          <a:pt x="0" y="430"/>
                        </a:lnTo>
                        <a:lnTo>
                          <a:pt x="30" y="430"/>
                        </a:lnTo>
                        <a:lnTo>
                          <a:pt x="37" y="442"/>
                        </a:lnTo>
                        <a:lnTo>
                          <a:pt x="45" y="454"/>
                        </a:lnTo>
                        <a:lnTo>
                          <a:pt x="55" y="462"/>
                        </a:lnTo>
                        <a:lnTo>
                          <a:pt x="67" y="470"/>
                        </a:lnTo>
                        <a:lnTo>
                          <a:pt x="79" y="476"/>
                        </a:lnTo>
                        <a:lnTo>
                          <a:pt x="93" y="479"/>
                        </a:lnTo>
                        <a:lnTo>
                          <a:pt x="106" y="481"/>
                        </a:lnTo>
                        <a:lnTo>
                          <a:pt x="120" y="481"/>
                        </a:lnTo>
                        <a:lnTo>
                          <a:pt x="128" y="481"/>
                        </a:lnTo>
                        <a:lnTo>
                          <a:pt x="136" y="480"/>
                        </a:lnTo>
                        <a:lnTo>
                          <a:pt x="143" y="479"/>
                        </a:lnTo>
                        <a:lnTo>
                          <a:pt x="150" y="476"/>
                        </a:lnTo>
                        <a:lnTo>
                          <a:pt x="157" y="472"/>
                        </a:lnTo>
                        <a:lnTo>
                          <a:pt x="162" y="468"/>
                        </a:lnTo>
                        <a:lnTo>
                          <a:pt x="168" y="464"/>
                        </a:lnTo>
                        <a:lnTo>
                          <a:pt x="173" y="458"/>
                        </a:lnTo>
                        <a:lnTo>
                          <a:pt x="181" y="447"/>
                        </a:lnTo>
                        <a:lnTo>
                          <a:pt x="190" y="435"/>
                        </a:lnTo>
                        <a:lnTo>
                          <a:pt x="196" y="421"/>
                        </a:lnTo>
                        <a:lnTo>
                          <a:pt x="203" y="406"/>
                        </a:lnTo>
                        <a:lnTo>
                          <a:pt x="203" y="280"/>
                        </a:lnTo>
                        <a:lnTo>
                          <a:pt x="206" y="255"/>
                        </a:lnTo>
                        <a:lnTo>
                          <a:pt x="207" y="229"/>
                        </a:lnTo>
                        <a:lnTo>
                          <a:pt x="209" y="218"/>
                        </a:lnTo>
                        <a:lnTo>
                          <a:pt x="210" y="209"/>
                        </a:lnTo>
                        <a:lnTo>
                          <a:pt x="211" y="205"/>
                        </a:lnTo>
                        <a:lnTo>
                          <a:pt x="213" y="201"/>
                        </a:lnTo>
                        <a:lnTo>
                          <a:pt x="215" y="198"/>
                        </a:lnTo>
                        <a:lnTo>
                          <a:pt x="218" y="197"/>
                        </a:lnTo>
                        <a:lnTo>
                          <a:pt x="229" y="202"/>
                        </a:lnTo>
                        <a:lnTo>
                          <a:pt x="240" y="206"/>
                        </a:lnTo>
                        <a:lnTo>
                          <a:pt x="248" y="210"/>
                        </a:lnTo>
                        <a:lnTo>
                          <a:pt x="255" y="212"/>
                        </a:lnTo>
                        <a:lnTo>
                          <a:pt x="255" y="237"/>
                        </a:lnTo>
                        <a:lnTo>
                          <a:pt x="255" y="259"/>
                        </a:lnTo>
                        <a:lnTo>
                          <a:pt x="255" y="280"/>
                        </a:lnTo>
                        <a:lnTo>
                          <a:pt x="255" y="301"/>
                        </a:lnTo>
                        <a:lnTo>
                          <a:pt x="256" y="314"/>
                        </a:lnTo>
                        <a:lnTo>
                          <a:pt x="259" y="325"/>
                        </a:lnTo>
                        <a:lnTo>
                          <a:pt x="264" y="333"/>
                        </a:lnTo>
                        <a:lnTo>
                          <a:pt x="270" y="338"/>
                        </a:lnTo>
                        <a:lnTo>
                          <a:pt x="278" y="342"/>
                        </a:lnTo>
                        <a:lnTo>
                          <a:pt x="288" y="345"/>
                        </a:lnTo>
                        <a:lnTo>
                          <a:pt x="297" y="346"/>
                        </a:lnTo>
                        <a:lnTo>
                          <a:pt x="308" y="346"/>
                        </a:lnTo>
                        <a:lnTo>
                          <a:pt x="314" y="346"/>
                        </a:lnTo>
                        <a:lnTo>
                          <a:pt x="319" y="345"/>
                        </a:lnTo>
                        <a:lnTo>
                          <a:pt x="323" y="344"/>
                        </a:lnTo>
                        <a:lnTo>
                          <a:pt x="327" y="341"/>
                        </a:lnTo>
                        <a:lnTo>
                          <a:pt x="335" y="336"/>
                        </a:lnTo>
                        <a:lnTo>
                          <a:pt x="342" y="327"/>
                        </a:lnTo>
                        <a:lnTo>
                          <a:pt x="349" y="319"/>
                        </a:lnTo>
                        <a:lnTo>
                          <a:pt x="354" y="308"/>
                        </a:lnTo>
                        <a:lnTo>
                          <a:pt x="360" y="297"/>
                        </a:lnTo>
                        <a:lnTo>
                          <a:pt x="364" y="286"/>
                        </a:lnTo>
                        <a:lnTo>
                          <a:pt x="369" y="276"/>
                        </a:lnTo>
                        <a:lnTo>
                          <a:pt x="375" y="265"/>
                        </a:lnTo>
                        <a:lnTo>
                          <a:pt x="380" y="254"/>
                        </a:lnTo>
                        <a:lnTo>
                          <a:pt x="386" y="246"/>
                        </a:lnTo>
                        <a:lnTo>
                          <a:pt x="394" y="237"/>
                        </a:lnTo>
                        <a:lnTo>
                          <a:pt x="401" y="232"/>
                        </a:lnTo>
                        <a:lnTo>
                          <a:pt x="406" y="229"/>
                        </a:lnTo>
                        <a:lnTo>
                          <a:pt x="410" y="228"/>
                        </a:lnTo>
                        <a:lnTo>
                          <a:pt x="416" y="227"/>
                        </a:lnTo>
                        <a:lnTo>
                          <a:pt x="421" y="227"/>
                        </a:lnTo>
                        <a:lnTo>
                          <a:pt x="436" y="228"/>
                        </a:lnTo>
                        <a:lnTo>
                          <a:pt x="448" y="231"/>
                        </a:lnTo>
                        <a:lnTo>
                          <a:pt x="459" y="236"/>
                        </a:lnTo>
                        <a:lnTo>
                          <a:pt x="469" y="242"/>
                        </a:lnTo>
                        <a:lnTo>
                          <a:pt x="478" y="247"/>
                        </a:lnTo>
                        <a:lnTo>
                          <a:pt x="488" y="252"/>
                        </a:lnTo>
                        <a:lnTo>
                          <a:pt x="499" y="255"/>
                        </a:lnTo>
                        <a:lnTo>
                          <a:pt x="511" y="256"/>
                        </a:lnTo>
                        <a:lnTo>
                          <a:pt x="523" y="256"/>
                        </a:lnTo>
                        <a:lnTo>
                          <a:pt x="533" y="255"/>
                        </a:lnTo>
                        <a:lnTo>
                          <a:pt x="541" y="252"/>
                        </a:lnTo>
                        <a:lnTo>
                          <a:pt x="548" y="250"/>
                        </a:lnTo>
                        <a:lnTo>
                          <a:pt x="555" y="246"/>
                        </a:lnTo>
                        <a:lnTo>
                          <a:pt x="559" y="242"/>
                        </a:lnTo>
                        <a:lnTo>
                          <a:pt x="563" y="237"/>
                        </a:lnTo>
                        <a:lnTo>
                          <a:pt x="567" y="231"/>
                        </a:lnTo>
                        <a:lnTo>
                          <a:pt x="578" y="202"/>
                        </a:lnTo>
                        <a:lnTo>
                          <a:pt x="594" y="167"/>
                        </a:lnTo>
                        <a:lnTo>
                          <a:pt x="600" y="156"/>
                        </a:lnTo>
                        <a:lnTo>
                          <a:pt x="608" y="145"/>
                        </a:lnTo>
                        <a:lnTo>
                          <a:pt x="617" y="134"/>
                        </a:lnTo>
                        <a:lnTo>
                          <a:pt x="630" y="123"/>
                        </a:lnTo>
                        <a:lnTo>
                          <a:pt x="658" y="98"/>
                        </a:lnTo>
                        <a:lnTo>
                          <a:pt x="691" y="75"/>
                        </a:lnTo>
                        <a:lnTo>
                          <a:pt x="724" y="52"/>
                        </a:lnTo>
                        <a:lnTo>
                          <a:pt x="755" y="32"/>
                        </a:lnTo>
                        <a:lnTo>
                          <a:pt x="784" y="14"/>
                        </a:lnTo>
                        <a:lnTo>
                          <a:pt x="804" y="0"/>
                        </a:lnTo>
                        <a:lnTo>
                          <a:pt x="830" y="2"/>
                        </a:lnTo>
                        <a:lnTo>
                          <a:pt x="852" y="3"/>
                        </a:lnTo>
                        <a:lnTo>
                          <a:pt x="863" y="4"/>
                        </a:lnTo>
                        <a:lnTo>
                          <a:pt x="874" y="4"/>
                        </a:lnTo>
                        <a:lnTo>
                          <a:pt x="883" y="3"/>
                        </a:lnTo>
                        <a:lnTo>
                          <a:pt x="894" y="0"/>
                        </a:lnTo>
                        <a:lnTo>
                          <a:pt x="894" y="9"/>
                        </a:lnTo>
                        <a:lnTo>
                          <a:pt x="909" y="9"/>
                        </a:lnTo>
                        <a:lnTo>
                          <a:pt x="910" y="21"/>
                        </a:lnTo>
                        <a:lnTo>
                          <a:pt x="912" y="30"/>
                        </a:lnTo>
                        <a:lnTo>
                          <a:pt x="913" y="40"/>
                        </a:lnTo>
                        <a:lnTo>
                          <a:pt x="916" y="48"/>
                        </a:lnTo>
                        <a:lnTo>
                          <a:pt x="921" y="60"/>
                        </a:lnTo>
                        <a:lnTo>
                          <a:pt x="928" y="73"/>
                        </a:lnTo>
                        <a:lnTo>
                          <a:pt x="935" y="83"/>
                        </a:lnTo>
                        <a:lnTo>
                          <a:pt x="942" y="97"/>
                        </a:lnTo>
                        <a:lnTo>
                          <a:pt x="943" y="105"/>
                        </a:lnTo>
                        <a:lnTo>
                          <a:pt x="946" y="113"/>
                        </a:lnTo>
                        <a:lnTo>
                          <a:pt x="947" y="124"/>
                        </a:lnTo>
                        <a:lnTo>
                          <a:pt x="947" y="137"/>
                        </a:lnTo>
                        <a:lnTo>
                          <a:pt x="947" y="242"/>
                        </a:lnTo>
                        <a:lnTo>
                          <a:pt x="939" y="244"/>
                        </a:lnTo>
                        <a:lnTo>
                          <a:pt x="929" y="244"/>
                        </a:lnTo>
                        <a:lnTo>
                          <a:pt x="920" y="244"/>
                        </a:lnTo>
                        <a:lnTo>
                          <a:pt x="912" y="244"/>
                        </a:lnTo>
                        <a:lnTo>
                          <a:pt x="897" y="243"/>
                        </a:lnTo>
                        <a:lnTo>
                          <a:pt x="887" y="242"/>
                        </a:lnTo>
                        <a:lnTo>
                          <a:pt x="883" y="277"/>
                        </a:lnTo>
                        <a:lnTo>
                          <a:pt x="882" y="306"/>
                        </a:lnTo>
                        <a:lnTo>
                          <a:pt x="882" y="318"/>
                        </a:lnTo>
                        <a:lnTo>
                          <a:pt x="883" y="329"/>
                        </a:lnTo>
                        <a:lnTo>
                          <a:pt x="885" y="338"/>
                        </a:lnTo>
                        <a:lnTo>
                          <a:pt x="887" y="346"/>
                        </a:lnTo>
                        <a:lnTo>
                          <a:pt x="932" y="346"/>
                        </a:lnTo>
                        <a:close/>
                        <a:moveTo>
                          <a:pt x="624" y="534"/>
                        </a:moveTo>
                        <a:lnTo>
                          <a:pt x="632" y="534"/>
                        </a:lnTo>
                        <a:lnTo>
                          <a:pt x="639" y="532"/>
                        </a:lnTo>
                        <a:lnTo>
                          <a:pt x="646" y="529"/>
                        </a:lnTo>
                        <a:lnTo>
                          <a:pt x="651" y="524"/>
                        </a:lnTo>
                        <a:lnTo>
                          <a:pt x="662" y="513"/>
                        </a:lnTo>
                        <a:lnTo>
                          <a:pt x="673" y="500"/>
                        </a:lnTo>
                        <a:lnTo>
                          <a:pt x="683" y="488"/>
                        </a:lnTo>
                        <a:lnTo>
                          <a:pt x="694" y="477"/>
                        </a:lnTo>
                        <a:lnTo>
                          <a:pt x="699" y="473"/>
                        </a:lnTo>
                        <a:lnTo>
                          <a:pt x="706" y="470"/>
                        </a:lnTo>
                        <a:lnTo>
                          <a:pt x="714" y="468"/>
                        </a:lnTo>
                        <a:lnTo>
                          <a:pt x="721" y="466"/>
                        </a:lnTo>
                        <a:lnTo>
                          <a:pt x="731" y="468"/>
                        </a:lnTo>
                        <a:lnTo>
                          <a:pt x="739" y="470"/>
                        </a:lnTo>
                        <a:lnTo>
                          <a:pt x="746" y="476"/>
                        </a:lnTo>
                        <a:lnTo>
                          <a:pt x="752" y="481"/>
                        </a:lnTo>
                        <a:lnTo>
                          <a:pt x="758" y="488"/>
                        </a:lnTo>
                        <a:lnTo>
                          <a:pt x="763" y="495"/>
                        </a:lnTo>
                        <a:lnTo>
                          <a:pt x="766" y="503"/>
                        </a:lnTo>
                        <a:lnTo>
                          <a:pt x="767" y="513"/>
                        </a:lnTo>
                        <a:lnTo>
                          <a:pt x="766" y="515"/>
                        </a:lnTo>
                        <a:lnTo>
                          <a:pt x="763" y="519"/>
                        </a:lnTo>
                        <a:lnTo>
                          <a:pt x="761" y="525"/>
                        </a:lnTo>
                        <a:lnTo>
                          <a:pt x="756" y="530"/>
                        </a:lnTo>
                        <a:lnTo>
                          <a:pt x="744" y="543"/>
                        </a:lnTo>
                        <a:lnTo>
                          <a:pt x="731" y="555"/>
                        </a:lnTo>
                        <a:lnTo>
                          <a:pt x="716" y="567"/>
                        </a:lnTo>
                        <a:lnTo>
                          <a:pt x="701" y="578"/>
                        </a:lnTo>
                        <a:lnTo>
                          <a:pt x="694" y="582"/>
                        </a:lnTo>
                        <a:lnTo>
                          <a:pt x="687" y="585"/>
                        </a:lnTo>
                        <a:lnTo>
                          <a:pt x="681" y="586"/>
                        </a:lnTo>
                        <a:lnTo>
                          <a:pt x="676" y="588"/>
                        </a:lnTo>
                        <a:lnTo>
                          <a:pt x="672" y="585"/>
                        </a:lnTo>
                        <a:lnTo>
                          <a:pt x="662" y="579"/>
                        </a:lnTo>
                        <a:lnTo>
                          <a:pt x="653" y="571"/>
                        </a:lnTo>
                        <a:lnTo>
                          <a:pt x="642" y="560"/>
                        </a:lnTo>
                        <a:lnTo>
                          <a:pt x="632" y="551"/>
                        </a:lnTo>
                        <a:lnTo>
                          <a:pt x="624" y="543"/>
                        </a:lnTo>
                        <a:lnTo>
                          <a:pt x="623" y="540"/>
                        </a:lnTo>
                        <a:lnTo>
                          <a:pt x="622" y="537"/>
                        </a:lnTo>
                        <a:lnTo>
                          <a:pt x="622" y="536"/>
                        </a:lnTo>
                        <a:lnTo>
                          <a:pt x="624" y="5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1" name="Freeform 885"/>
                  <p:cNvSpPr>
                    <a:spLocks/>
                  </p:cNvSpPr>
                  <p:nvPr/>
                </p:nvSpPr>
                <p:spPr bwMode="auto">
                  <a:xfrm>
                    <a:off x="4419715" y="3032458"/>
                    <a:ext cx="507486" cy="504998"/>
                  </a:xfrm>
                  <a:custGeom>
                    <a:avLst/>
                    <a:gdLst>
                      <a:gd name="T0" fmla="*/ 108 w 1225"/>
                      <a:gd name="T1" fmla="*/ 7 h 1218"/>
                      <a:gd name="T2" fmla="*/ 112 w 1225"/>
                      <a:gd name="T3" fmla="*/ 9 h 1218"/>
                      <a:gd name="T4" fmla="*/ 126 w 1225"/>
                      <a:gd name="T5" fmla="*/ 8 h 1218"/>
                      <a:gd name="T6" fmla="*/ 133 w 1225"/>
                      <a:gd name="T7" fmla="*/ 16 h 1218"/>
                      <a:gd name="T8" fmla="*/ 135 w 1225"/>
                      <a:gd name="T9" fmla="*/ 24 h 1218"/>
                      <a:gd name="T10" fmla="*/ 134 w 1225"/>
                      <a:gd name="T11" fmla="*/ 28 h 1218"/>
                      <a:gd name="T12" fmla="*/ 126 w 1225"/>
                      <a:gd name="T13" fmla="*/ 34 h 1218"/>
                      <a:gd name="T14" fmla="*/ 124 w 1225"/>
                      <a:gd name="T15" fmla="*/ 43 h 1218"/>
                      <a:gd name="T16" fmla="*/ 123 w 1225"/>
                      <a:gd name="T17" fmla="*/ 52 h 1218"/>
                      <a:gd name="T18" fmla="*/ 118 w 1225"/>
                      <a:gd name="T19" fmla="*/ 59 h 1218"/>
                      <a:gd name="T20" fmla="*/ 121 w 1225"/>
                      <a:gd name="T21" fmla="*/ 65 h 1218"/>
                      <a:gd name="T22" fmla="*/ 122 w 1225"/>
                      <a:gd name="T23" fmla="*/ 79 h 1218"/>
                      <a:gd name="T24" fmla="*/ 123 w 1225"/>
                      <a:gd name="T25" fmla="*/ 90 h 1218"/>
                      <a:gd name="T26" fmla="*/ 127 w 1225"/>
                      <a:gd name="T27" fmla="*/ 94 h 1218"/>
                      <a:gd name="T28" fmla="*/ 129 w 1225"/>
                      <a:gd name="T29" fmla="*/ 99 h 1218"/>
                      <a:gd name="T30" fmla="*/ 129 w 1225"/>
                      <a:gd name="T31" fmla="*/ 107 h 1218"/>
                      <a:gd name="T32" fmla="*/ 122 w 1225"/>
                      <a:gd name="T33" fmla="*/ 108 h 1218"/>
                      <a:gd name="T34" fmla="*/ 119 w 1225"/>
                      <a:gd name="T35" fmla="*/ 111 h 1218"/>
                      <a:gd name="T36" fmla="*/ 115 w 1225"/>
                      <a:gd name="T37" fmla="*/ 127 h 1218"/>
                      <a:gd name="T38" fmla="*/ 111 w 1225"/>
                      <a:gd name="T39" fmla="*/ 132 h 1218"/>
                      <a:gd name="T40" fmla="*/ 108 w 1225"/>
                      <a:gd name="T41" fmla="*/ 132 h 1218"/>
                      <a:gd name="T42" fmla="*/ 100 w 1225"/>
                      <a:gd name="T43" fmla="*/ 135 h 1218"/>
                      <a:gd name="T44" fmla="*/ 93 w 1225"/>
                      <a:gd name="T45" fmla="*/ 134 h 1218"/>
                      <a:gd name="T46" fmla="*/ 92 w 1225"/>
                      <a:gd name="T47" fmla="*/ 130 h 1218"/>
                      <a:gd name="T48" fmla="*/ 86 w 1225"/>
                      <a:gd name="T49" fmla="*/ 130 h 1218"/>
                      <a:gd name="T50" fmla="*/ 83 w 1225"/>
                      <a:gd name="T51" fmla="*/ 127 h 1218"/>
                      <a:gd name="T52" fmla="*/ 78 w 1225"/>
                      <a:gd name="T53" fmla="*/ 126 h 1218"/>
                      <a:gd name="T54" fmla="*/ 71 w 1225"/>
                      <a:gd name="T55" fmla="*/ 126 h 1218"/>
                      <a:gd name="T56" fmla="*/ 70 w 1225"/>
                      <a:gd name="T57" fmla="*/ 119 h 1218"/>
                      <a:gd name="T58" fmla="*/ 68 w 1225"/>
                      <a:gd name="T59" fmla="*/ 114 h 1218"/>
                      <a:gd name="T60" fmla="*/ 70 w 1225"/>
                      <a:gd name="T61" fmla="*/ 109 h 1218"/>
                      <a:gd name="T62" fmla="*/ 69 w 1225"/>
                      <a:gd name="T63" fmla="*/ 102 h 1218"/>
                      <a:gd name="T64" fmla="*/ 59 w 1225"/>
                      <a:gd name="T65" fmla="*/ 97 h 1218"/>
                      <a:gd name="T66" fmla="*/ 53 w 1225"/>
                      <a:gd name="T67" fmla="*/ 97 h 1218"/>
                      <a:gd name="T68" fmla="*/ 52 w 1225"/>
                      <a:gd name="T69" fmla="*/ 102 h 1218"/>
                      <a:gd name="T70" fmla="*/ 45 w 1225"/>
                      <a:gd name="T71" fmla="*/ 105 h 1218"/>
                      <a:gd name="T72" fmla="*/ 40 w 1225"/>
                      <a:gd name="T73" fmla="*/ 102 h 1218"/>
                      <a:gd name="T74" fmla="*/ 35 w 1225"/>
                      <a:gd name="T75" fmla="*/ 90 h 1218"/>
                      <a:gd name="T76" fmla="*/ 1 w 1225"/>
                      <a:gd name="T77" fmla="*/ 86 h 1218"/>
                      <a:gd name="T78" fmla="*/ 3 w 1225"/>
                      <a:gd name="T79" fmla="*/ 82 h 1218"/>
                      <a:gd name="T80" fmla="*/ 7 w 1225"/>
                      <a:gd name="T81" fmla="*/ 78 h 1218"/>
                      <a:gd name="T82" fmla="*/ 11 w 1225"/>
                      <a:gd name="T83" fmla="*/ 79 h 1218"/>
                      <a:gd name="T84" fmla="*/ 20 w 1225"/>
                      <a:gd name="T85" fmla="*/ 79 h 1218"/>
                      <a:gd name="T86" fmla="*/ 23 w 1225"/>
                      <a:gd name="T87" fmla="*/ 78 h 1218"/>
                      <a:gd name="T88" fmla="*/ 30 w 1225"/>
                      <a:gd name="T89" fmla="*/ 71 h 1218"/>
                      <a:gd name="T90" fmla="*/ 32 w 1225"/>
                      <a:gd name="T91" fmla="*/ 61 h 1218"/>
                      <a:gd name="T92" fmla="*/ 37 w 1225"/>
                      <a:gd name="T93" fmla="*/ 51 h 1218"/>
                      <a:gd name="T94" fmla="*/ 42 w 1225"/>
                      <a:gd name="T95" fmla="*/ 43 h 1218"/>
                      <a:gd name="T96" fmla="*/ 43 w 1225"/>
                      <a:gd name="T97" fmla="*/ 29 h 1218"/>
                      <a:gd name="T98" fmla="*/ 45 w 1225"/>
                      <a:gd name="T99" fmla="*/ 20 h 1218"/>
                      <a:gd name="T100" fmla="*/ 50 w 1225"/>
                      <a:gd name="T101" fmla="*/ 7 h 1218"/>
                      <a:gd name="T102" fmla="*/ 54 w 1225"/>
                      <a:gd name="T103" fmla="*/ 3 h 1218"/>
                      <a:gd name="T104" fmla="*/ 60 w 1225"/>
                      <a:gd name="T105" fmla="*/ 5 h 1218"/>
                      <a:gd name="T106" fmla="*/ 67 w 1225"/>
                      <a:gd name="T107" fmla="*/ 10 h 1218"/>
                      <a:gd name="T108" fmla="*/ 75 w 1225"/>
                      <a:gd name="T109" fmla="*/ 9 h 1218"/>
                      <a:gd name="T110" fmla="*/ 78 w 1225"/>
                      <a:gd name="T111" fmla="*/ 6 h 1218"/>
                      <a:gd name="T112" fmla="*/ 84 w 1225"/>
                      <a:gd name="T113" fmla="*/ 4 h 1218"/>
                      <a:gd name="T114" fmla="*/ 92 w 1225"/>
                      <a:gd name="T115" fmla="*/ 4 h 1218"/>
                      <a:gd name="T116" fmla="*/ 98 w 1225"/>
                      <a:gd name="T117" fmla="*/ 1 h 1218"/>
                      <a:gd name="T118" fmla="*/ 102 w 1225"/>
                      <a:gd name="T119" fmla="*/ 3 h 1218"/>
                      <a:gd name="T120" fmla="*/ 106 w 1225"/>
                      <a:gd name="T121" fmla="*/ 3 h 12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25" h="1218">
                        <a:moveTo>
                          <a:pt x="962" y="31"/>
                        </a:moveTo>
                        <a:lnTo>
                          <a:pt x="962" y="38"/>
                        </a:lnTo>
                        <a:lnTo>
                          <a:pt x="964" y="45"/>
                        </a:lnTo>
                        <a:lnTo>
                          <a:pt x="965" y="50"/>
                        </a:lnTo>
                        <a:lnTo>
                          <a:pt x="966" y="55"/>
                        </a:lnTo>
                        <a:lnTo>
                          <a:pt x="969" y="61"/>
                        </a:lnTo>
                        <a:lnTo>
                          <a:pt x="972" y="65"/>
                        </a:lnTo>
                        <a:lnTo>
                          <a:pt x="976" y="68"/>
                        </a:lnTo>
                        <a:lnTo>
                          <a:pt x="980" y="70"/>
                        </a:lnTo>
                        <a:lnTo>
                          <a:pt x="988" y="76"/>
                        </a:lnTo>
                        <a:lnTo>
                          <a:pt x="998" y="79"/>
                        </a:lnTo>
                        <a:lnTo>
                          <a:pt x="1009" y="80"/>
                        </a:lnTo>
                        <a:lnTo>
                          <a:pt x="1021" y="80"/>
                        </a:lnTo>
                        <a:lnTo>
                          <a:pt x="1070" y="73"/>
                        </a:lnTo>
                        <a:lnTo>
                          <a:pt x="1112" y="68"/>
                        </a:lnTo>
                        <a:lnTo>
                          <a:pt x="1119" y="68"/>
                        </a:lnTo>
                        <a:lnTo>
                          <a:pt x="1126" y="70"/>
                        </a:lnTo>
                        <a:lnTo>
                          <a:pt x="1133" y="72"/>
                        </a:lnTo>
                        <a:lnTo>
                          <a:pt x="1139" y="75"/>
                        </a:lnTo>
                        <a:lnTo>
                          <a:pt x="1152" y="83"/>
                        </a:lnTo>
                        <a:lnTo>
                          <a:pt x="1163" y="92"/>
                        </a:lnTo>
                        <a:lnTo>
                          <a:pt x="1182" y="113"/>
                        </a:lnTo>
                        <a:lnTo>
                          <a:pt x="1195" y="128"/>
                        </a:lnTo>
                        <a:lnTo>
                          <a:pt x="1195" y="143"/>
                        </a:lnTo>
                        <a:lnTo>
                          <a:pt x="1197" y="158"/>
                        </a:lnTo>
                        <a:lnTo>
                          <a:pt x="1199" y="174"/>
                        </a:lnTo>
                        <a:lnTo>
                          <a:pt x="1202" y="188"/>
                        </a:lnTo>
                        <a:lnTo>
                          <a:pt x="1206" y="201"/>
                        </a:lnTo>
                        <a:lnTo>
                          <a:pt x="1212" y="212"/>
                        </a:lnTo>
                        <a:lnTo>
                          <a:pt x="1214" y="218"/>
                        </a:lnTo>
                        <a:lnTo>
                          <a:pt x="1217" y="220"/>
                        </a:lnTo>
                        <a:lnTo>
                          <a:pt x="1221" y="224"/>
                        </a:lnTo>
                        <a:lnTo>
                          <a:pt x="1225" y="226"/>
                        </a:lnTo>
                        <a:lnTo>
                          <a:pt x="1220" y="237"/>
                        </a:lnTo>
                        <a:lnTo>
                          <a:pt x="1214" y="246"/>
                        </a:lnTo>
                        <a:lnTo>
                          <a:pt x="1206" y="254"/>
                        </a:lnTo>
                        <a:lnTo>
                          <a:pt x="1198" y="261"/>
                        </a:lnTo>
                        <a:lnTo>
                          <a:pt x="1180" y="276"/>
                        </a:lnTo>
                        <a:lnTo>
                          <a:pt x="1160" y="288"/>
                        </a:lnTo>
                        <a:lnTo>
                          <a:pt x="1152" y="295"/>
                        </a:lnTo>
                        <a:lnTo>
                          <a:pt x="1142" y="303"/>
                        </a:lnTo>
                        <a:lnTo>
                          <a:pt x="1134" y="310"/>
                        </a:lnTo>
                        <a:lnTo>
                          <a:pt x="1127" y="320"/>
                        </a:lnTo>
                        <a:lnTo>
                          <a:pt x="1120" y="329"/>
                        </a:lnTo>
                        <a:lnTo>
                          <a:pt x="1116" y="342"/>
                        </a:lnTo>
                        <a:lnTo>
                          <a:pt x="1113" y="354"/>
                        </a:lnTo>
                        <a:lnTo>
                          <a:pt x="1112" y="369"/>
                        </a:lnTo>
                        <a:lnTo>
                          <a:pt x="1116" y="386"/>
                        </a:lnTo>
                        <a:lnTo>
                          <a:pt x="1122" y="408"/>
                        </a:lnTo>
                        <a:lnTo>
                          <a:pt x="1124" y="419"/>
                        </a:lnTo>
                        <a:lnTo>
                          <a:pt x="1126" y="431"/>
                        </a:lnTo>
                        <a:lnTo>
                          <a:pt x="1124" y="445"/>
                        </a:lnTo>
                        <a:lnTo>
                          <a:pt x="1120" y="459"/>
                        </a:lnTo>
                        <a:lnTo>
                          <a:pt x="1111" y="471"/>
                        </a:lnTo>
                        <a:lnTo>
                          <a:pt x="1090" y="490"/>
                        </a:lnTo>
                        <a:lnTo>
                          <a:pt x="1079" y="502"/>
                        </a:lnTo>
                        <a:lnTo>
                          <a:pt x="1070" y="513"/>
                        </a:lnTo>
                        <a:lnTo>
                          <a:pt x="1066" y="519"/>
                        </a:lnTo>
                        <a:lnTo>
                          <a:pt x="1063" y="524"/>
                        </a:lnTo>
                        <a:lnTo>
                          <a:pt x="1060" y="530"/>
                        </a:lnTo>
                        <a:lnTo>
                          <a:pt x="1060" y="534"/>
                        </a:lnTo>
                        <a:lnTo>
                          <a:pt x="1063" y="543"/>
                        </a:lnTo>
                        <a:lnTo>
                          <a:pt x="1071" y="555"/>
                        </a:lnTo>
                        <a:lnTo>
                          <a:pt x="1079" y="566"/>
                        </a:lnTo>
                        <a:lnTo>
                          <a:pt x="1082" y="572"/>
                        </a:lnTo>
                        <a:lnTo>
                          <a:pt x="1088" y="588"/>
                        </a:lnTo>
                        <a:lnTo>
                          <a:pt x="1092" y="603"/>
                        </a:lnTo>
                        <a:lnTo>
                          <a:pt x="1094" y="618"/>
                        </a:lnTo>
                        <a:lnTo>
                          <a:pt x="1096" y="633"/>
                        </a:lnTo>
                        <a:lnTo>
                          <a:pt x="1097" y="663"/>
                        </a:lnTo>
                        <a:lnTo>
                          <a:pt x="1097" y="700"/>
                        </a:lnTo>
                        <a:lnTo>
                          <a:pt x="1101" y="715"/>
                        </a:lnTo>
                        <a:lnTo>
                          <a:pt x="1105" y="730"/>
                        </a:lnTo>
                        <a:lnTo>
                          <a:pt x="1105" y="743"/>
                        </a:lnTo>
                        <a:lnTo>
                          <a:pt x="1104" y="761"/>
                        </a:lnTo>
                        <a:lnTo>
                          <a:pt x="1105" y="780"/>
                        </a:lnTo>
                        <a:lnTo>
                          <a:pt x="1108" y="801"/>
                        </a:lnTo>
                        <a:lnTo>
                          <a:pt x="1109" y="810"/>
                        </a:lnTo>
                        <a:lnTo>
                          <a:pt x="1112" y="820"/>
                        </a:lnTo>
                        <a:lnTo>
                          <a:pt x="1116" y="828"/>
                        </a:lnTo>
                        <a:lnTo>
                          <a:pt x="1120" y="835"/>
                        </a:lnTo>
                        <a:lnTo>
                          <a:pt x="1126" y="842"/>
                        </a:lnTo>
                        <a:lnTo>
                          <a:pt x="1133" y="846"/>
                        </a:lnTo>
                        <a:lnTo>
                          <a:pt x="1141" y="848"/>
                        </a:lnTo>
                        <a:lnTo>
                          <a:pt x="1150" y="850"/>
                        </a:lnTo>
                        <a:lnTo>
                          <a:pt x="1152" y="858"/>
                        </a:lnTo>
                        <a:lnTo>
                          <a:pt x="1153" y="866"/>
                        </a:lnTo>
                        <a:lnTo>
                          <a:pt x="1157" y="873"/>
                        </a:lnTo>
                        <a:lnTo>
                          <a:pt x="1161" y="881"/>
                        </a:lnTo>
                        <a:lnTo>
                          <a:pt x="1165" y="891"/>
                        </a:lnTo>
                        <a:lnTo>
                          <a:pt x="1169" y="900"/>
                        </a:lnTo>
                        <a:lnTo>
                          <a:pt x="1172" y="911"/>
                        </a:lnTo>
                        <a:lnTo>
                          <a:pt x="1172" y="925"/>
                        </a:lnTo>
                        <a:lnTo>
                          <a:pt x="1172" y="944"/>
                        </a:lnTo>
                        <a:lnTo>
                          <a:pt x="1172" y="963"/>
                        </a:lnTo>
                        <a:lnTo>
                          <a:pt x="1160" y="961"/>
                        </a:lnTo>
                        <a:lnTo>
                          <a:pt x="1148" y="963"/>
                        </a:lnTo>
                        <a:lnTo>
                          <a:pt x="1135" y="965"/>
                        </a:lnTo>
                        <a:lnTo>
                          <a:pt x="1124" y="968"/>
                        </a:lnTo>
                        <a:lnTo>
                          <a:pt x="1115" y="970"/>
                        </a:lnTo>
                        <a:lnTo>
                          <a:pt x="1104" y="971"/>
                        </a:lnTo>
                        <a:lnTo>
                          <a:pt x="1098" y="970"/>
                        </a:lnTo>
                        <a:lnTo>
                          <a:pt x="1093" y="968"/>
                        </a:lnTo>
                        <a:lnTo>
                          <a:pt x="1088" y="965"/>
                        </a:lnTo>
                        <a:lnTo>
                          <a:pt x="1082" y="963"/>
                        </a:lnTo>
                        <a:lnTo>
                          <a:pt x="1077" y="972"/>
                        </a:lnTo>
                        <a:lnTo>
                          <a:pt x="1073" y="985"/>
                        </a:lnTo>
                        <a:lnTo>
                          <a:pt x="1068" y="1000"/>
                        </a:lnTo>
                        <a:lnTo>
                          <a:pt x="1064" y="1016"/>
                        </a:lnTo>
                        <a:lnTo>
                          <a:pt x="1056" y="1054"/>
                        </a:lnTo>
                        <a:lnTo>
                          <a:pt x="1048" y="1092"/>
                        </a:lnTo>
                        <a:lnTo>
                          <a:pt x="1044" y="1111"/>
                        </a:lnTo>
                        <a:lnTo>
                          <a:pt x="1040" y="1129"/>
                        </a:lnTo>
                        <a:lnTo>
                          <a:pt x="1033" y="1144"/>
                        </a:lnTo>
                        <a:lnTo>
                          <a:pt x="1028" y="1159"/>
                        </a:lnTo>
                        <a:lnTo>
                          <a:pt x="1021" y="1171"/>
                        </a:lnTo>
                        <a:lnTo>
                          <a:pt x="1013" y="1179"/>
                        </a:lnTo>
                        <a:lnTo>
                          <a:pt x="1007" y="1183"/>
                        </a:lnTo>
                        <a:lnTo>
                          <a:pt x="1003" y="1186"/>
                        </a:lnTo>
                        <a:lnTo>
                          <a:pt x="998" y="1188"/>
                        </a:lnTo>
                        <a:lnTo>
                          <a:pt x="992" y="1188"/>
                        </a:lnTo>
                        <a:lnTo>
                          <a:pt x="985" y="1189"/>
                        </a:lnTo>
                        <a:lnTo>
                          <a:pt x="979" y="1190"/>
                        </a:lnTo>
                        <a:lnTo>
                          <a:pt x="974" y="1192"/>
                        </a:lnTo>
                        <a:lnTo>
                          <a:pt x="972" y="1192"/>
                        </a:lnTo>
                        <a:lnTo>
                          <a:pt x="970" y="1190"/>
                        </a:lnTo>
                        <a:lnTo>
                          <a:pt x="969" y="1188"/>
                        </a:lnTo>
                        <a:lnTo>
                          <a:pt x="953" y="1196"/>
                        </a:lnTo>
                        <a:lnTo>
                          <a:pt x="935" y="1205"/>
                        </a:lnTo>
                        <a:lnTo>
                          <a:pt x="925" y="1211"/>
                        </a:lnTo>
                        <a:lnTo>
                          <a:pt x="916" y="1215"/>
                        </a:lnTo>
                        <a:lnTo>
                          <a:pt x="905" y="1218"/>
                        </a:lnTo>
                        <a:lnTo>
                          <a:pt x="894" y="1218"/>
                        </a:lnTo>
                        <a:lnTo>
                          <a:pt x="880" y="1218"/>
                        </a:lnTo>
                        <a:lnTo>
                          <a:pt x="868" y="1216"/>
                        </a:lnTo>
                        <a:lnTo>
                          <a:pt x="856" y="1213"/>
                        </a:lnTo>
                        <a:lnTo>
                          <a:pt x="846" y="1208"/>
                        </a:lnTo>
                        <a:lnTo>
                          <a:pt x="842" y="1205"/>
                        </a:lnTo>
                        <a:lnTo>
                          <a:pt x="838" y="1201"/>
                        </a:lnTo>
                        <a:lnTo>
                          <a:pt x="835" y="1197"/>
                        </a:lnTo>
                        <a:lnTo>
                          <a:pt x="831" y="1193"/>
                        </a:lnTo>
                        <a:lnTo>
                          <a:pt x="830" y="1186"/>
                        </a:lnTo>
                        <a:lnTo>
                          <a:pt x="829" y="1181"/>
                        </a:lnTo>
                        <a:lnTo>
                          <a:pt x="827" y="1174"/>
                        </a:lnTo>
                        <a:lnTo>
                          <a:pt x="827" y="1166"/>
                        </a:lnTo>
                        <a:lnTo>
                          <a:pt x="814" y="1167"/>
                        </a:lnTo>
                        <a:lnTo>
                          <a:pt x="797" y="1170"/>
                        </a:lnTo>
                        <a:lnTo>
                          <a:pt x="788" y="1170"/>
                        </a:lnTo>
                        <a:lnTo>
                          <a:pt x="780" y="1168"/>
                        </a:lnTo>
                        <a:lnTo>
                          <a:pt x="777" y="1167"/>
                        </a:lnTo>
                        <a:lnTo>
                          <a:pt x="773" y="1164"/>
                        </a:lnTo>
                        <a:lnTo>
                          <a:pt x="770" y="1162"/>
                        </a:lnTo>
                        <a:lnTo>
                          <a:pt x="766" y="1158"/>
                        </a:lnTo>
                        <a:lnTo>
                          <a:pt x="759" y="1149"/>
                        </a:lnTo>
                        <a:lnTo>
                          <a:pt x="754" y="1145"/>
                        </a:lnTo>
                        <a:lnTo>
                          <a:pt x="748" y="1144"/>
                        </a:lnTo>
                        <a:lnTo>
                          <a:pt x="744" y="1144"/>
                        </a:lnTo>
                        <a:lnTo>
                          <a:pt x="740" y="1144"/>
                        </a:lnTo>
                        <a:lnTo>
                          <a:pt x="735" y="1144"/>
                        </a:lnTo>
                        <a:lnTo>
                          <a:pt x="729" y="1141"/>
                        </a:lnTo>
                        <a:lnTo>
                          <a:pt x="721" y="1136"/>
                        </a:lnTo>
                        <a:lnTo>
                          <a:pt x="707" y="1136"/>
                        </a:lnTo>
                        <a:lnTo>
                          <a:pt x="698" y="1139"/>
                        </a:lnTo>
                        <a:lnTo>
                          <a:pt x="687" y="1141"/>
                        </a:lnTo>
                        <a:lnTo>
                          <a:pt x="669" y="1143"/>
                        </a:lnTo>
                        <a:lnTo>
                          <a:pt x="658" y="1141"/>
                        </a:lnTo>
                        <a:lnTo>
                          <a:pt x="650" y="1139"/>
                        </a:lnTo>
                        <a:lnTo>
                          <a:pt x="643" y="1133"/>
                        </a:lnTo>
                        <a:lnTo>
                          <a:pt x="639" y="1126"/>
                        </a:lnTo>
                        <a:lnTo>
                          <a:pt x="635" y="1118"/>
                        </a:lnTo>
                        <a:lnTo>
                          <a:pt x="632" y="1107"/>
                        </a:lnTo>
                        <a:lnTo>
                          <a:pt x="631" y="1096"/>
                        </a:lnTo>
                        <a:lnTo>
                          <a:pt x="631" y="1083"/>
                        </a:lnTo>
                        <a:lnTo>
                          <a:pt x="631" y="1074"/>
                        </a:lnTo>
                        <a:lnTo>
                          <a:pt x="628" y="1066"/>
                        </a:lnTo>
                        <a:lnTo>
                          <a:pt x="627" y="1057"/>
                        </a:lnTo>
                        <a:lnTo>
                          <a:pt x="624" y="1049"/>
                        </a:lnTo>
                        <a:lnTo>
                          <a:pt x="621" y="1040"/>
                        </a:lnTo>
                        <a:lnTo>
                          <a:pt x="619" y="1032"/>
                        </a:lnTo>
                        <a:lnTo>
                          <a:pt x="617" y="1023"/>
                        </a:lnTo>
                        <a:lnTo>
                          <a:pt x="616" y="1015"/>
                        </a:lnTo>
                        <a:lnTo>
                          <a:pt x="617" y="1008"/>
                        </a:lnTo>
                        <a:lnTo>
                          <a:pt x="619" y="1001"/>
                        </a:lnTo>
                        <a:lnTo>
                          <a:pt x="621" y="994"/>
                        </a:lnTo>
                        <a:lnTo>
                          <a:pt x="624" y="989"/>
                        </a:lnTo>
                        <a:lnTo>
                          <a:pt x="627" y="983"/>
                        </a:lnTo>
                        <a:lnTo>
                          <a:pt x="628" y="976"/>
                        </a:lnTo>
                        <a:lnTo>
                          <a:pt x="631" y="970"/>
                        </a:lnTo>
                        <a:lnTo>
                          <a:pt x="631" y="963"/>
                        </a:lnTo>
                        <a:lnTo>
                          <a:pt x="630" y="948"/>
                        </a:lnTo>
                        <a:lnTo>
                          <a:pt x="626" y="930"/>
                        </a:lnTo>
                        <a:lnTo>
                          <a:pt x="624" y="921"/>
                        </a:lnTo>
                        <a:lnTo>
                          <a:pt x="626" y="910"/>
                        </a:lnTo>
                        <a:lnTo>
                          <a:pt x="627" y="899"/>
                        </a:lnTo>
                        <a:lnTo>
                          <a:pt x="631" y="886"/>
                        </a:lnTo>
                        <a:lnTo>
                          <a:pt x="608" y="882"/>
                        </a:lnTo>
                        <a:lnTo>
                          <a:pt x="556" y="874"/>
                        </a:lnTo>
                        <a:lnTo>
                          <a:pt x="529" y="870"/>
                        </a:lnTo>
                        <a:lnTo>
                          <a:pt x="504" y="869"/>
                        </a:lnTo>
                        <a:lnTo>
                          <a:pt x="495" y="867"/>
                        </a:lnTo>
                        <a:lnTo>
                          <a:pt x="488" y="869"/>
                        </a:lnTo>
                        <a:lnTo>
                          <a:pt x="482" y="870"/>
                        </a:lnTo>
                        <a:lnTo>
                          <a:pt x="481" y="871"/>
                        </a:lnTo>
                        <a:lnTo>
                          <a:pt x="481" y="877"/>
                        </a:lnTo>
                        <a:lnTo>
                          <a:pt x="481" y="886"/>
                        </a:lnTo>
                        <a:lnTo>
                          <a:pt x="480" y="893"/>
                        </a:lnTo>
                        <a:lnTo>
                          <a:pt x="478" y="899"/>
                        </a:lnTo>
                        <a:lnTo>
                          <a:pt x="476" y="906"/>
                        </a:lnTo>
                        <a:lnTo>
                          <a:pt x="473" y="912"/>
                        </a:lnTo>
                        <a:lnTo>
                          <a:pt x="468" y="919"/>
                        </a:lnTo>
                        <a:lnTo>
                          <a:pt x="462" y="926"/>
                        </a:lnTo>
                        <a:lnTo>
                          <a:pt x="455" y="931"/>
                        </a:lnTo>
                        <a:lnTo>
                          <a:pt x="446" y="937"/>
                        </a:lnTo>
                        <a:lnTo>
                          <a:pt x="435" y="941"/>
                        </a:lnTo>
                        <a:lnTo>
                          <a:pt x="423" y="944"/>
                        </a:lnTo>
                        <a:lnTo>
                          <a:pt x="408" y="946"/>
                        </a:lnTo>
                        <a:lnTo>
                          <a:pt x="391" y="948"/>
                        </a:lnTo>
                        <a:lnTo>
                          <a:pt x="383" y="946"/>
                        </a:lnTo>
                        <a:lnTo>
                          <a:pt x="376" y="942"/>
                        </a:lnTo>
                        <a:lnTo>
                          <a:pt x="369" y="937"/>
                        </a:lnTo>
                        <a:lnTo>
                          <a:pt x="363" y="930"/>
                        </a:lnTo>
                        <a:lnTo>
                          <a:pt x="357" y="922"/>
                        </a:lnTo>
                        <a:lnTo>
                          <a:pt x="350" y="911"/>
                        </a:lnTo>
                        <a:lnTo>
                          <a:pt x="345" y="900"/>
                        </a:lnTo>
                        <a:lnTo>
                          <a:pt x="339" y="888"/>
                        </a:lnTo>
                        <a:lnTo>
                          <a:pt x="330" y="862"/>
                        </a:lnTo>
                        <a:lnTo>
                          <a:pt x="322" y="836"/>
                        </a:lnTo>
                        <a:lnTo>
                          <a:pt x="318" y="812"/>
                        </a:lnTo>
                        <a:lnTo>
                          <a:pt x="315" y="790"/>
                        </a:lnTo>
                        <a:lnTo>
                          <a:pt x="0" y="790"/>
                        </a:lnTo>
                        <a:lnTo>
                          <a:pt x="0" y="784"/>
                        </a:lnTo>
                        <a:lnTo>
                          <a:pt x="0" y="782"/>
                        </a:lnTo>
                        <a:lnTo>
                          <a:pt x="3" y="779"/>
                        </a:lnTo>
                        <a:lnTo>
                          <a:pt x="7" y="775"/>
                        </a:lnTo>
                        <a:lnTo>
                          <a:pt x="18" y="771"/>
                        </a:lnTo>
                        <a:lnTo>
                          <a:pt x="30" y="768"/>
                        </a:lnTo>
                        <a:lnTo>
                          <a:pt x="41" y="767"/>
                        </a:lnTo>
                        <a:lnTo>
                          <a:pt x="52" y="767"/>
                        </a:lnTo>
                        <a:lnTo>
                          <a:pt x="52" y="737"/>
                        </a:lnTo>
                        <a:lnTo>
                          <a:pt x="27" y="737"/>
                        </a:lnTo>
                        <a:lnTo>
                          <a:pt x="15" y="737"/>
                        </a:lnTo>
                        <a:lnTo>
                          <a:pt x="30" y="726"/>
                        </a:lnTo>
                        <a:lnTo>
                          <a:pt x="42" y="715"/>
                        </a:lnTo>
                        <a:lnTo>
                          <a:pt x="49" y="711"/>
                        </a:lnTo>
                        <a:lnTo>
                          <a:pt x="56" y="707"/>
                        </a:lnTo>
                        <a:lnTo>
                          <a:pt x="64" y="703"/>
                        </a:lnTo>
                        <a:lnTo>
                          <a:pt x="75" y="700"/>
                        </a:lnTo>
                        <a:lnTo>
                          <a:pt x="78" y="703"/>
                        </a:lnTo>
                        <a:lnTo>
                          <a:pt x="82" y="705"/>
                        </a:lnTo>
                        <a:lnTo>
                          <a:pt x="86" y="708"/>
                        </a:lnTo>
                        <a:lnTo>
                          <a:pt x="90" y="709"/>
                        </a:lnTo>
                        <a:lnTo>
                          <a:pt x="100" y="709"/>
                        </a:lnTo>
                        <a:lnTo>
                          <a:pt x="109" y="708"/>
                        </a:lnTo>
                        <a:lnTo>
                          <a:pt x="131" y="703"/>
                        </a:lnTo>
                        <a:lnTo>
                          <a:pt x="150" y="700"/>
                        </a:lnTo>
                        <a:lnTo>
                          <a:pt x="160" y="705"/>
                        </a:lnTo>
                        <a:lnTo>
                          <a:pt x="169" y="709"/>
                        </a:lnTo>
                        <a:lnTo>
                          <a:pt x="177" y="713"/>
                        </a:lnTo>
                        <a:lnTo>
                          <a:pt x="188" y="715"/>
                        </a:lnTo>
                        <a:lnTo>
                          <a:pt x="192" y="713"/>
                        </a:lnTo>
                        <a:lnTo>
                          <a:pt x="196" y="712"/>
                        </a:lnTo>
                        <a:lnTo>
                          <a:pt x="199" y="711"/>
                        </a:lnTo>
                        <a:lnTo>
                          <a:pt x="203" y="707"/>
                        </a:lnTo>
                        <a:lnTo>
                          <a:pt x="210" y="700"/>
                        </a:lnTo>
                        <a:lnTo>
                          <a:pt x="215" y="690"/>
                        </a:lnTo>
                        <a:lnTo>
                          <a:pt x="226" y="673"/>
                        </a:lnTo>
                        <a:lnTo>
                          <a:pt x="233" y="662"/>
                        </a:lnTo>
                        <a:lnTo>
                          <a:pt x="255" y="648"/>
                        </a:lnTo>
                        <a:lnTo>
                          <a:pt x="270" y="639"/>
                        </a:lnTo>
                        <a:lnTo>
                          <a:pt x="273" y="639"/>
                        </a:lnTo>
                        <a:lnTo>
                          <a:pt x="275" y="634"/>
                        </a:lnTo>
                        <a:lnTo>
                          <a:pt x="277" y="630"/>
                        </a:lnTo>
                        <a:lnTo>
                          <a:pt x="279" y="624"/>
                        </a:lnTo>
                        <a:lnTo>
                          <a:pt x="282" y="607"/>
                        </a:lnTo>
                        <a:lnTo>
                          <a:pt x="285" y="587"/>
                        </a:lnTo>
                        <a:lnTo>
                          <a:pt x="289" y="547"/>
                        </a:lnTo>
                        <a:lnTo>
                          <a:pt x="293" y="519"/>
                        </a:lnTo>
                        <a:lnTo>
                          <a:pt x="297" y="508"/>
                        </a:lnTo>
                        <a:lnTo>
                          <a:pt x="303" y="497"/>
                        </a:lnTo>
                        <a:lnTo>
                          <a:pt x="311" y="486"/>
                        </a:lnTo>
                        <a:lnTo>
                          <a:pt x="319" y="476"/>
                        </a:lnTo>
                        <a:lnTo>
                          <a:pt x="335" y="460"/>
                        </a:lnTo>
                        <a:lnTo>
                          <a:pt x="346" y="451"/>
                        </a:lnTo>
                        <a:lnTo>
                          <a:pt x="354" y="437"/>
                        </a:lnTo>
                        <a:lnTo>
                          <a:pt x="363" y="423"/>
                        </a:lnTo>
                        <a:lnTo>
                          <a:pt x="369" y="411"/>
                        </a:lnTo>
                        <a:lnTo>
                          <a:pt x="375" y="397"/>
                        </a:lnTo>
                        <a:lnTo>
                          <a:pt x="379" y="385"/>
                        </a:lnTo>
                        <a:lnTo>
                          <a:pt x="383" y="373"/>
                        </a:lnTo>
                        <a:lnTo>
                          <a:pt x="386" y="359"/>
                        </a:lnTo>
                        <a:lnTo>
                          <a:pt x="388" y="347"/>
                        </a:lnTo>
                        <a:lnTo>
                          <a:pt x="390" y="320"/>
                        </a:lnTo>
                        <a:lnTo>
                          <a:pt x="391" y="291"/>
                        </a:lnTo>
                        <a:lnTo>
                          <a:pt x="391" y="260"/>
                        </a:lnTo>
                        <a:lnTo>
                          <a:pt x="391" y="226"/>
                        </a:lnTo>
                        <a:lnTo>
                          <a:pt x="393" y="213"/>
                        </a:lnTo>
                        <a:lnTo>
                          <a:pt x="395" y="205"/>
                        </a:lnTo>
                        <a:lnTo>
                          <a:pt x="399" y="198"/>
                        </a:lnTo>
                        <a:lnTo>
                          <a:pt x="403" y="190"/>
                        </a:lnTo>
                        <a:lnTo>
                          <a:pt x="408" y="182"/>
                        </a:lnTo>
                        <a:lnTo>
                          <a:pt x="410" y="170"/>
                        </a:lnTo>
                        <a:lnTo>
                          <a:pt x="409" y="152"/>
                        </a:lnTo>
                        <a:lnTo>
                          <a:pt x="406" y="128"/>
                        </a:lnTo>
                        <a:lnTo>
                          <a:pt x="423" y="100"/>
                        </a:lnTo>
                        <a:lnTo>
                          <a:pt x="443" y="68"/>
                        </a:lnTo>
                        <a:lnTo>
                          <a:pt x="448" y="61"/>
                        </a:lnTo>
                        <a:lnTo>
                          <a:pt x="454" y="53"/>
                        </a:lnTo>
                        <a:lnTo>
                          <a:pt x="459" y="47"/>
                        </a:lnTo>
                        <a:lnTo>
                          <a:pt x="466" y="42"/>
                        </a:lnTo>
                        <a:lnTo>
                          <a:pt x="473" y="36"/>
                        </a:lnTo>
                        <a:lnTo>
                          <a:pt x="480" y="34"/>
                        </a:lnTo>
                        <a:lnTo>
                          <a:pt x="488" y="31"/>
                        </a:lnTo>
                        <a:lnTo>
                          <a:pt x="496" y="31"/>
                        </a:lnTo>
                        <a:lnTo>
                          <a:pt x="506" y="31"/>
                        </a:lnTo>
                        <a:lnTo>
                          <a:pt x="514" y="32"/>
                        </a:lnTo>
                        <a:lnTo>
                          <a:pt x="522" y="36"/>
                        </a:lnTo>
                        <a:lnTo>
                          <a:pt x="529" y="39"/>
                        </a:lnTo>
                        <a:lnTo>
                          <a:pt x="542" y="49"/>
                        </a:lnTo>
                        <a:lnTo>
                          <a:pt x="555" y="61"/>
                        </a:lnTo>
                        <a:lnTo>
                          <a:pt x="567" y="72"/>
                        </a:lnTo>
                        <a:lnTo>
                          <a:pt x="579" y="81"/>
                        </a:lnTo>
                        <a:lnTo>
                          <a:pt x="586" y="85"/>
                        </a:lnTo>
                        <a:lnTo>
                          <a:pt x="593" y="88"/>
                        </a:lnTo>
                        <a:lnTo>
                          <a:pt x="601" y="90"/>
                        </a:lnTo>
                        <a:lnTo>
                          <a:pt x="609" y="91"/>
                        </a:lnTo>
                        <a:lnTo>
                          <a:pt x="628" y="90"/>
                        </a:lnTo>
                        <a:lnTo>
                          <a:pt x="642" y="87"/>
                        </a:lnTo>
                        <a:lnTo>
                          <a:pt x="657" y="84"/>
                        </a:lnTo>
                        <a:lnTo>
                          <a:pt x="676" y="83"/>
                        </a:lnTo>
                        <a:lnTo>
                          <a:pt x="679" y="83"/>
                        </a:lnTo>
                        <a:lnTo>
                          <a:pt x="681" y="80"/>
                        </a:lnTo>
                        <a:lnTo>
                          <a:pt x="684" y="77"/>
                        </a:lnTo>
                        <a:lnTo>
                          <a:pt x="688" y="75"/>
                        </a:lnTo>
                        <a:lnTo>
                          <a:pt x="694" y="68"/>
                        </a:lnTo>
                        <a:lnTo>
                          <a:pt x="699" y="61"/>
                        </a:lnTo>
                        <a:lnTo>
                          <a:pt x="707" y="53"/>
                        </a:lnTo>
                        <a:lnTo>
                          <a:pt x="716" y="47"/>
                        </a:lnTo>
                        <a:lnTo>
                          <a:pt x="724" y="42"/>
                        </a:lnTo>
                        <a:lnTo>
                          <a:pt x="733" y="39"/>
                        </a:lnTo>
                        <a:lnTo>
                          <a:pt x="741" y="36"/>
                        </a:lnTo>
                        <a:lnTo>
                          <a:pt x="750" y="35"/>
                        </a:lnTo>
                        <a:lnTo>
                          <a:pt x="759" y="34"/>
                        </a:lnTo>
                        <a:lnTo>
                          <a:pt x="767" y="34"/>
                        </a:lnTo>
                        <a:lnTo>
                          <a:pt x="785" y="35"/>
                        </a:lnTo>
                        <a:lnTo>
                          <a:pt x="804" y="35"/>
                        </a:lnTo>
                        <a:lnTo>
                          <a:pt x="812" y="35"/>
                        </a:lnTo>
                        <a:lnTo>
                          <a:pt x="822" y="34"/>
                        </a:lnTo>
                        <a:lnTo>
                          <a:pt x="831" y="32"/>
                        </a:lnTo>
                        <a:lnTo>
                          <a:pt x="842" y="31"/>
                        </a:lnTo>
                        <a:lnTo>
                          <a:pt x="849" y="19"/>
                        </a:lnTo>
                        <a:lnTo>
                          <a:pt x="857" y="0"/>
                        </a:lnTo>
                        <a:lnTo>
                          <a:pt x="872" y="0"/>
                        </a:lnTo>
                        <a:lnTo>
                          <a:pt x="887" y="0"/>
                        </a:lnTo>
                        <a:lnTo>
                          <a:pt x="887" y="8"/>
                        </a:lnTo>
                        <a:lnTo>
                          <a:pt x="890" y="15"/>
                        </a:lnTo>
                        <a:lnTo>
                          <a:pt x="893" y="20"/>
                        </a:lnTo>
                        <a:lnTo>
                          <a:pt x="897" y="24"/>
                        </a:lnTo>
                        <a:lnTo>
                          <a:pt x="902" y="27"/>
                        </a:lnTo>
                        <a:lnTo>
                          <a:pt x="909" y="28"/>
                        </a:lnTo>
                        <a:lnTo>
                          <a:pt x="916" y="30"/>
                        </a:lnTo>
                        <a:lnTo>
                          <a:pt x="924" y="31"/>
                        </a:lnTo>
                        <a:lnTo>
                          <a:pt x="931" y="30"/>
                        </a:lnTo>
                        <a:lnTo>
                          <a:pt x="940" y="27"/>
                        </a:lnTo>
                        <a:lnTo>
                          <a:pt x="946" y="27"/>
                        </a:lnTo>
                        <a:lnTo>
                          <a:pt x="951" y="27"/>
                        </a:lnTo>
                        <a:lnTo>
                          <a:pt x="957" y="28"/>
                        </a:lnTo>
                        <a:lnTo>
                          <a:pt x="962"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2" name="Freeform 889"/>
                  <p:cNvSpPr>
                    <a:spLocks/>
                  </p:cNvSpPr>
                  <p:nvPr/>
                </p:nvSpPr>
                <p:spPr bwMode="auto">
                  <a:xfrm>
                    <a:off x="4338866" y="3123258"/>
                    <a:ext cx="156724" cy="184088"/>
                  </a:xfrm>
                  <a:custGeom>
                    <a:avLst/>
                    <a:gdLst>
                      <a:gd name="T0" fmla="*/ 31 w 379"/>
                      <a:gd name="T1" fmla="*/ 2 h 444"/>
                      <a:gd name="T2" fmla="*/ 30 w 379"/>
                      <a:gd name="T3" fmla="*/ 5 h 444"/>
                      <a:gd name="T4" fmla="*/ 31 w 379"/>
                      <a:gd name="T5" fmla="*/ 7 h 444"/>
                      <a:gd name="T6" fmla="*/ 33 w 379"/>
                      <a:gd name="T7" fmla="*/ 8 h 444"/>
                      <a:gd name="T8" fmla="*/ 37 w 379"/>
                      <a:gd name="T9" fmla="*/ 7 h 444"/>
                      <a:gd name="T10" fmla="*/ 39 w 379"/>
                      <a:gd name="T11" fmla="*/ 7 h 444"/>
                      <a:gd name="T12" fmla="*/ 40 w 379"/>
                      <a:gd name="T13" fmla="*/ 9 h 444"/>
                      <a:gd name="T14" fmla="*/ 41 w 379"/>
                      <a:gd name="T15" fmla="*/ 10 h 444"/>
                      <a:gd name="T16" fmla="*/ 41 w 379"/>
                      <a:gd name="T17" fmla="*/ 12 h 444"/>
                      <a:gd name="T18" fmla="*/ 41 w 379"/>
                      <a:gd name="T19" fmla="*/ 14 h 444"/>
                      <a:gd name="T20" fmla="*/ 38 w 379"/>
                      <a:gd name="T21" fmla="*/ 18 h 444"/>
                      <a:gd name="T22" fmla="*/ 41 w 379"/>
                      <a:gd name="T23" fmla="*/ 22 h 444"/>
                      <a:gd name="T24" fmla="*/ 42 w 379"/>
                      <a:gd name="T25" fmla="*/ 25 h 444"/>
                      <a:gd name="T26" fmla="*/ 42 w 379"/>
                      <a:gd name="T27" fmla="*/ 27 h 444"/>
                      <a:gd name="T28" fmla="*/ 41 w 379"/>
                      <a:gd name="T29" fmla="*/ 32 h 444"/>
                      <a:gd name="T30" fmla="*/ 40 w 379"/>
                      <a:gd name="T31" fmla="*/ 34 h 444"/>
                      <a:gd name="T32" fmla="*/ 37 w 379"/>
                      <a:gd name="T33" fmla="*/ 36 h 444"/>
                      <a:gd name="T34" fmla="*/ 34 w 379"/>
                      <a:gd name="T35" fmla="*/ 36 h 444"/>
                      <a:gd name="T36" fmla="*/ 32 w 379"/>
                      <a:gd name="T37" fmla="*/ 36 h 444"/>
                      <a:gd name="T38" fmla="*/ 30 w 379"/>
                      <a:gd name="T39" fmla="*/ 33 h 444"/>
                      <a:gd name="T40" fmla="*/ 28 w 379"/>
                      <a:gd name="T41" fmla="*/ 32 h 444"/>
                      <a:gd name="T42" fmla="*/ 26 w 379"/>
                      <a:gd name="T43" fmla="*/ 34 h 444"/>
                      <a:gd name="T44" fmla="*/ 24 w 379"/>
                      <a:gd name="T45" fmla="*/ 35 h 444"/>
                      <a:gd name="T46" fmla="*/ 23 w 379"/>
                      <a:gd name="T47" fmla="*/ 36 h 444"/>
                      <a:gd name="T48" fmla="*/ 22 w 379"/>
                      <a:gd name="T49" fmla="*/ 37 h 444"/>
                      <a:gd name="T50" fmla="*/ 22 w 379"/>
                      <a:gd name="T51" fmla="*/ 41 h 444"/>
                      <a:gd name="T52" fmla="*/ 24 w 379"/>
                      <a:gd name="T53" fmla="*/ 45 h 444"/>
                      <a:gd name="T54" fmla="*/ 23 w 379"/>
                      <a:gd name="T55" fmla="*/ 44 h 444"/>
                      <a:gd name="T56" fmla="*/ 21 w 379"/>
                      <a:gd name="T57" fmla="*/ 45 h 444"/>
                      <a:gd name="T58" fmla="*/ 19 w 379"/>
                      <a:gd name="T59" fmla="*/ 46 h 444"/>
                      <a:gd name="T60" fmla="*/ 17 w 379"/>
                      <a:gd name="T61" fmla="*/ 49 h 444"/>
                      <a:gd name="T62" fmla="*/ 13 w 379"/>
                      <a:gd name="T63" fmla="*/ 44 h 444"/>
                      <a:gd name="T64" fmla="*/ 10 w 379"/>
                      <a:gd name="T65" fmla="*/ 40 h 444"/>
                      <a:gd name="T66" fmla="*/ 5 w 379"/>
                      <a:gd name="T67" fmla="*/ 35 h 444"/>
                      <a:gd name="T68" fmla="*/ 2 w 379"/>
                      <a:gd name="T69" fmla="*/ 31 h 444"/>
                      <a:gd name="T70" fmla="*/ 0 w 379"/>
                      <a:gd name="T71" fmla="*/ 26 h 444"/>
                      <a:gd name="T72" fmla="*/ 0 w 379"/>
                      <a:gd name="T73" fmla="*/ 22 h 444"/>
                      <a:gd name="T74" fmla="*/ 3 w 379"/>
                      <a:gd name="T75" fmla="*/ 19 h 444"/>
                      <a:gd name="T76" fmla="*/ 5 w 379"/>
                      <a:gd name="T77" fmla="*/ 16 h 444"/>
                      <a:gd name="T78" fmla="*/ 6 w 379"/>
                      <a:gd name="T79" fmla="*/ 14 h 444"/>
                      <a:gd name="T80" fmla="*/ 6 w 379"/>
                      <a:gd name="T81" fmla="*/ 10 h 444"/>
                      <a:gd name="T82" fmla="*/ 15 w 379"/>
                      <a:gd name="T83" fmla="*/ 10 h 444"/>
                      <a:gd name="T84" fmla="*/ 19 w 379"/>
                      <a:gd name="T85" fmla="*/ 10 h 444"/>
                      <a:gd name="T86" fmla="*/ 21 w 379"/>
                      <a:gd name="T87" fmla="*/ 8 h 444"/>
                      <a:gd name="T88" fmla="*/ 20 w 379"/>
                      <a:gd name="T89" fmla="*/ 5 h 444"/>
                      <a:gd name="T90" fmla="*/ 19 w 379"/>
                      <a:gd name="T91" fmla="*/ 1 h 4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9" h="444">
                        <a:moveTo>
                          <a:pt x="286" y="8"/>
                        </a:moveTo>
                        <a:lnTo>
                          <a:pt x="285" y="10"/>
                        </a:lnTo>
                        <a:lnTo>
                          <a:pt x="281" y="17"/>
                        </a:lnTo>
                        <a:lnTo>
                          <a:pt x="278" y="27"/>
                        </a:lnTo>
                        <a:lnTo>
                          <a:pt x="275" y="39"/>
                        </a:lnTo>
                        <a:lnTo>
                          <a:pt x="274" y="45"/>
                        </a:lnTo>
                        <a:lnTo>
                          <a:pt x="275" y="50"/>
                        </a:lnTo>
                        <a:lnTo>
                          <a:pt x="276" y="57"/>
                        </a:lnTo>
                        <a:lnTo>
                          <a:pt x="279" y="62"/>
                        </a:lnTo>
                        <a:lnTo>
                          <a:pt x="285" y="66"/>
                        </a:lnTo>
                        <a:lnTo>
                          <a:pt x="290" y="70"/>
                        </a:lnTo>
                        <a:lnTo>
                          <a:pt x="298" y="73"/>
                        </a:lnTo>
                        <a:lnTo>
                          <a:pt x="308" y="76"/>
                        </a:lnTo>
                        <a:lnTo>
                          <a:pt x="317" y="72"/>
                        </a:lnTo>
                        <a:lnTo>
                          <a:pt x="338" y="66"/>
                        </a:lnTo>
                        <a:lnTo>
                          <a:pt x="343" y="65"/>
                        </a:lnTo>
                        <a:lnTo>
                          <a:pt x="347" y="66"/>
                        </a:lnTo>
                        <a:lnTo>
                          <a:pt x="353" y="66"/>
                        </a:lnTo>
                        <a:lnTo>
                          <a:pt x="356" y="69"/>
                        </a:lnTo>
                        <a:lnTo>
                          <a:pt x="360" y="72"/>
                        </a:lnTo>
                        <a:lnTo>
                          <a:pt x="361" y="77"/>
                        </a:lnTo>
                        <a:lnTo>
                          <a:pt x="362" y="83"/>
                        </a:lnTo>
                        <a:lnTo>
                          <a:pt x="361" y="91"/>
                        </a:lnTo>
                        <a:lnTo>
                          <a:pt x="366" y="94"/>
                        </a:lnTo>
                        <a:lnTo>
                          <a:pt x="371" y="98"/>
                        </a:lnTo>
                        <a:lnTo>
                          <a:pt x="373" y="102"/>
                        </a:lnTo>
                        <a:lnTo>
                          <a:pt x="373" y="107"/>
                        </a:lnTo>
                        <a:lnTo>
                          <a:pt x="372" y="113"/>
                        </a:lnTo>
                        <a:lnTo>
                          <a:pt x="371" y="118"/>
                        </a:lnTo>
                        <a:lnTo>
                          <a:pt x="368" y="124"/>
                        </a:lnTo>
                        <a:lnTo>
                          <a:pt x="364" y="130"/>
                        </a:lnTo>
                        <a:lnTo>
                          <a:pt x="347" y="149"/>
                        </a:lnTo>
                        <a:lnTo>
                          <a:pt x="339" y="158"/>
                        </a:lnTo>
                        <a:lnTo>
                          <a:pt x="346" y="166"/>
                        </a:lnTo>
                        <a:lnTo>
                          <a:pt x="362" y="185"/>
                        </a:lnTo>
                        <a:lnTo>
                          <a:pt x="371" y="198"/>
                        </a:lnTo>
                        <a:lnTo>
                          <a:pt x="376" y="212"/>
                        </a:lnTo>
                        <a:lnTo>
                          <a:pt x="379" y="219"/>
                        </a:lnTo>
                        <a:lnTo>
                          <a:pt x="379" y="226"/>
                        </a:lnTo>
                        <a:lnTo>
                          <a:pt x="379" y="234"/>
                        </a:lnTo>
                        <a:lnTo>
                          <a:pt x="376" y="241"/>
                        </a:lnTo>
                        <a:lnTo>
                          <a:pt x="376" y="245"/>
                        </a:lnTo>
                        <a:lnTo>
                          <a:pt x="375" y="256"/>
                        </a:lnTo>
                        <a:lnTo>
                          <a:pt x="373" y="271"/>
                        </a:lnTo>
                        <a:lnTo>
                          <a:pt x="369" y="287"/>
                        </a:lnTo>
                        <a:lnTo>
                          <a:pt x="365" y="295"/>
                        </a:lnTo>
                        <a:lnTo>
                          <a:pt x="361" y="302"/>
                        </a:lnTo>
                        <a:lnTo>
                          <a:pt x="357" y="309"/>
                        </a:lnTo>
                        <a:lnTo>
                          <a:pt x="351" y="314"/>
                        </a:lnTo>
                        <a:lnTo>
                          <a:pt x="343" y="317"/>
                        </a:lnTo>
                        <a:lnTo>
                          <a:pt x="336" y="320"/>
                        </a:lnTo>
                        <a:lnTo>
                          <a:pt x="327" y="318"/>
                        </a:lnTo>
                        <a:lnTo>
                          <a:pt x="316" y="316"/>
                        </a:lnTo>
                        <a:lnTo>
                          <a:pt x="308" y="321"/>
                        </a:lnTo>
                        <a:lnTo>
                          <a:pt x="301" y="324"/>
                        </a:lnTo>
                        <a:lnTo>
                          <a:pt x="296" y="324"/>
                        </a:lnTo>
                        <a:lnTo>
                          <a:pt x="290" y="322"/>
                        </a:lnTo>
                        <a:lnTo>
                          <a:pt x="282" y="314"/>
                        </a:lnTo>
                        <a:lnTo>
                          <a:pt x="274" y="305"/>
                        </a:lnTo>
                        <a:lnTo>
                          <a:pt x="270" y="299"/>
                        </a:lnTo>
                        <a:lnTo>
                          <a:pt x="266" y="297"/>
                        </a:lnTo>
                        <a:lnTo>
                          <a:pt x="261" y="294"/>
                        </a:lnTo>
                        <a:lnTo>
                          <a:pt x="256" y="292"/>
                        </a:lnTo>
                        <a:lnTo>
                          <a:pt x="249" y="294"/>
                        </a:lnTo>
                        <a:lnTo>
                          <a:pt x="242" y="298"/>
                        </a:lnTo>
                        <a:lnTo>
                          <a:pt x="236" y="305"/>
                        </a:lnTo>
                        <a:lnTo>
                          <a:pt x="226" y="316"/>
                        </a:lnTo>
                        <a:lnTo>
                          <a:pt x="223" y="316"/>
                        </a:lnTo>
                        <a:lnTo>
                          <a:pt x="217" y="317"/>
                        </a:lnTo>
                        <a:lnTo>
                          <a:pt x="214" y="318"/>
                        </a:lnTo>
                        <a:lnTo>
                          <a:pt x="210" y="321"/>
                        </a:lnTo>
                        <a:lnTo>
                          <a:pt x="206" y="324"/>
                        </a:lnTo>
                        <a:lnTo>
                          <a:pt x="203" y="327"/>
                        </a:lnTo>
                        <a:lnTo>
                          <a:pt x="199" y="332"/>
                        </a:lnTo>
                        <a:lnTo>
                          <a:pt x="197" y="337"/>
                        </a:lnTo>
                        <a:lnTo>
                          <a:pt x="196" y="346"/>
                        </a:lnTo>
                        <a:lnTo>
                          <a:pt x="197" y="354"/>
                        </a:lnTo>
                        <a:lnTo>
                          <a:pt x="199" y="365"/>
                        </a:lnTo>
                        <a:lnTo>
                          <a:pt x="203" y="377"/>
                        </a:lnTo>
                        <a:lnTo>
                          <a:pt x="210" y="391"/>
                        </a:lnTo>
                        <a:lnTo>
                          <a:pt x="218" y="406"/>
                        </a:lnTo>
                        <a:lnTo>
                          <a:pt x="217" y="406"/>
                        </a:lnTo>
                        <a:lnTo>
                          <a:pt x="212" y="403"/>
                        </a:lnTo>
                        <a:lnTo>
                          <a:pt x="207" y="400"/>
                        </a:lnTo>
                        <a:lnTo>
                          <a:pt x="199" y="400"/>
                        </a:lnTo>
                        <a:lnTo>
                          <a:pt x="193" y="400"/>
                        </a:lnTo>
                        <a:lnTo>
                          <a:pt x="188" y="401"/>
                        </a:lnTo>
                        <a:lnTo>
                          <a:pt x="182" y="406"/>
                        </a:lnTo>
                        <a:lnTo>
                          <a:pt x="177" y="410"/>
                        </a:lnTo>
                        <a:lnTo>
                          <a:pt x="170" y="415"/>
                        </a:lnTo>
                        <a:lnTo>
                          <a:pt x="165" y="423"/>
                        </a:lnTo>
                        <a:lnTo>
                          <a:pt x="158" y="431"/>
                        </a:lnTo>
                        <a:lnTo>
                          <a:pt x="151" y="444"/>
                        </a:lnTo>
                        <a:lnTo>
                          <a:pt x="136" y="429"/>
                        </a:lnTo>
                        <a:lnTo>
                          <a:pt x="121" y="414"/>
                        </a:lnTo>
                        <a:lnTo>
                          <a:pt x="116" y="399"/>
                        </a:lnTo>
                        <a:lnTo>
                          <a:pt x="109" y="385"/>
                        </a:lnTo>
                        <a:lnTo>
                          <a:pt x="101" y="373"/>
                        </a:lnTo>
                        <a:lnTo>
                          <a:pt x="93" y="362"/>
                        </a:lnTo>
                        <a:lnTo>
                          <a:pt x="72" y="342"/>
                        </a:lnTo>
                        <a:lnTo>
                          <a:pt x="52" y="321"/>
                        </a:lnTo>
                        <a:lnTo>
                          <a:pt x="42" y="312"/>
                        </a:lnTo>
                        <a:lnTo>
                          <a:pt x="33" y="301"/>
                        </a:lnTo>
                        <a:lnTo>
                          <a:pt x="23" y="290"/>
                        </a:lnTo>
                        <a:lnTo>
                          <a:pt x="16" y="279"/>
                        </a:lnTo>
                        <a:lnTo>
                          <a:pt x="9" y="265"/>
                        </a:lnTo>
                        <a:lnTo>
                          <a:pt x="4" y="252"/>
                        </a:lnTo>
                        <a:lnTo>
                          <a:pt x="1" y="235"/>
                        </a:lnTo>
                        <a:lnTo>
                          <a:pt x="0" y="218"/>
                        </a:lnTo>
                        <a:lnTo>
                          <a:pt x="1" y="208"/>
                        </a:lnTo>
                        <a:lnTo>
                          <a:pt x="4" y="198"/>
                        </a:lnTo>
                        <a:lnTo>
                          <a:pt x="7" y="190"/>
                        </a:lnTo>
                        <a:lnTo>
                          <a:pt x="12" y="182"/>
                        </a:lnTo>
                        <a:lnTo>
                          <a:pt x="23" y="168"/>
                        </a:lnTo>
                        <a:lnTo>
                          <a:pt x="35" y="158"/>
                        </a:lnTo>
                        <a:lnTo>
                          <a:pt x="41" y="151"/>
                        </a:lnTo>
                        <a:lnTo>
                          <a:pt x="46" y="145"/>
                        </a:lnTo>
                        <a:lnTo>
                          <a:pt x="50" y="139"/>
                        </a:lnTo>
                        <a:lnTo>
                          <a:pt x="54" y="130"/>
                        </a:lnTo>
                        <a:lnTo>
                          <a:pt x="56" y="122"/>
                        </a:lnTo>
                        <a:lnTo>
                          <a:pt x="57" y="113"/>
                        </a:lnTo>
                        <a:lnTo>
                          <a:pt x="56" y="102"/>
                        </a:lnTo>
                        <a:lnTo>
                          <a:pt x="53" y="91"/>
                        </a:lnTo>
                        <a:lnTo>
                          <a:pt x="86" y="92"/>
                        </a:lnTo>
                        <a:lnTo>
                          <a:pt x="112" y="94"/>
                        </a:lnTo>
                        <a:lnTo>
                          <a:pt x="133" y="94"/>
                        </a:lnTo>
                        <a:lnTo>
                          <a:pt x="151" y="92"/>
                        </a:lnTo>
                        <a:lnTo>
                          <a:pt x="163" y="89"/>
                        </a:lnTo>
                        <a:lnTo>
                          <a:pt x="173" y="87"/>
                        </a:lnTo>
                        <a:lnTo>
                          <a:pt x="180" y="81"/>
                        </a:lnTo>
                        <a:lnTo>
                          <a:pt x="184" y="76"/>
                        </a:lnTo>
                        <a:lnTo>
                          <a:pt x="185" y="70"/>
                        </a:lnTo>
                        <a:lnTo>
                          <a:pt x="185" y="62"/>
                        </a:lnTo>
                        <a:lnTo>
                          <a:pt x="182" y="54"/>
                        </a:lnTo>
                        <a:lnTo>
                          <a:pt x="181" y="45"/>
                        </a:lnTo>
                        <a:lnTo>
                          <a:pt x="178" y="35"/>
                        </a:lnTo>
                        <a:lnTo>
                          <a:pt x="176" y="24"/>
                        </a:lnTo>
                        <a:lnTo>
                          <a:pt x="174" y="12"/>
                        </a:lnTo>
                        <a:lnTo>
                          <a:pt x="173" y="0"/>
                        </a:lnTo>
                        <a:lnTo>
                          <a:pt x="28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3" name="Freeform 891"/>
                  <p:cNvSpPr>
                    <a:spLocks/>
                  </p:cNvSpPr>
                  <p:nvPr/>
                </p:nvSpPr>
                <p:spPr bwMode="auto">
                  <a:xfrm>
                    <a:off x="4401058" y="3088430"/>
                    <a:ext cx="189063" cy="250011"/>
                  </a:xfrm>
                  <a:custGeom>
                    <a:avLst/>
                    <a:gdLst>
                      <a:gd name="T0" fmla="*/ 51 w 455"/>
                      <a:gd name="T1" fmla="*/ 5 h 601"/>
                      <a:gd name="T2" fmla="*/ 49 w 455"/>
                      <a:gd name="T3" fmla="*/ 7 h 601"/>
                      <a:gd name="T4" fmla="*/ 49 w 455"/>
                      <a:gd name="T5" fmla="*/ 9 h 601"/>
                      <a:gd name="T6" fmla="*/ 49 w 455"/>
                      <a:gd name="T7" fmla="*/ 14 h 601"/>
                      <a:gd name="T8" fmla="*/ 48 w 455"/>
                      <a:gd name="T9" fmla="*/ 24 h 601"/>
                      <a:gd name="T10" fmla="*/ 47 w 455"/>
                      <a:gd name="T11" fmla="*/ 28 h 601"/>
                      <a:gd name="T12" fmla="*/ 45 w 455"/>
                      <a:gd name="T13" fmla="*/ 32 h 601"/>
                      <a:gd name="T14" fmla="*/ 42 w 455"/>
                      <a:gd name="T15" fmla="*/ 36 h 601"/>
                      <a:gd name="T16" fmla="*/ 39 w 455"/>
                      <a:gd name="T17" fmla="*/ 40 h 601"/>
                      <a:gd name="T18" fmla="*/ 37 w 455"/>
                      <a:gd name="T19" fmla="*/ 46 h 601"/>
                      <a:gd name="T20" fmla="*/ 36 w 455"/>
                      <a:gd name="T21" fmla="*/ 55 h 601"/>
                      <a:gd name="T22" fmla="*/ 35 w 455"/>
                      <a:gd name="T23" fmla="*/ 56 h 601"/>
                      <a:gd name="T24" fmla="*/ 31 w 455"/>
                      <a:gd name="T25" fmla="*/ 59 h 601"/>
                      <a:gd name="T26" fmla="*/ 28 w 455"/>
                      <a:gd name="T27" fmla="*/ 63 h 601"/>
                      <a:gd name="T28" fmla="*/ 27 w 455"/>
                      <a:gd name="T29" fmla="*/ 65 h 601"/>
                      <a:gd name="T30" fmla="*/ 25 w 455"/>
                      <a:gd name="T31" fmla="*/ 65 h 601"/>
                      <a:gd name="T32" fmla="*/ 22 w 455"/>
                      <a:gd name="T33" fmla="*/ 63 h 601"/>
                      <a:gd name="T34" fmla="*/ 16 w 455"/>
                      <a:gd name="T35" fmla="*/ 64 h 601"/>
                      <a:gd name="T36" fmla="*/ 14 w 455"/>
                      <a:gd name="T37" fmla="*/ 64 h 601"/>
                      <a:gd name="T38" fmla="*/ 12 w 455"/>
                      <a:gd name="T39" fmla="*/ 63 h 601"/>
                      <a:gd name="T40" fmla="*/ 10 w 455"/>
                      <a:gd name="T41" fmla="*/ 63 h 601"/>
                      <a:gd name="T42" fmla="*/ 8 w 455"/>
                      <a:gd name="T43" fmla="*/ 65 h 601"/>
                      <a:gd name="T44" fmla="*/ 6 w 455"/>
                      <a:gd name="T45" fmla="*/ 67 h 601"/>
                      <a:gd name="T46" fmla="*/ 1 w 455"/>
                      <a:gd name="T47" fmla="*/ 60 h 601"/>
                      <a:gd name="T48" fmla="*/ 1 w 455"/>
                      <a:gd name="T49" fmla="*/ 56 h 601"/>
                      <a:gd name="T50" fmla="*/ 3 w 455"/>
                      <a:gd name="T51" fmla="*/ 54 h 601"/>
                      <a:gd name="T52" fmla="*/ 5 w 455"/>
                      <a:gd name="T53" fmla="*/ 54 h 601"/>
                      <a:gd name="T54" fmla="*/ 7 w 455"/>
                      <a:gd name="T55" fmla="*/ 55 h 601"/>
                      <a:gd name="T56" fmla="*/ 6 w 455"/>
                      <a:gd name="T57" fmla="*/ 52 h 601"/>
                      <a:gd name="T58" fmla="*/ 5 w 455"/>
                      <a:gd name="T59" fmla="*/ 48 h 601"/>
                      <a:gd name="T60" fmla="*/ 6 w 455"/>
                      <a:gd name="T61" fmla="*/ 46 h 601"/>
                      <a:gd name="T62" fmla="*/ 7 w 455"/>
                      <a:gd name="T63" fmla="*/ 45 h 601"/>
                      <a:gd name="T64" fmla="*/ 8 w 455"/>
                      <a:gd name="T65" fmla="*/ 44 h 601"/>
                      <a:gd name="T66" fmla="*/ 11 w 455"/>
                      <a:gd name="T67" fmla="*/ 42 h 601"/>
                      <a:gd name="T68" fmla="*/ 13 w 455"/>
                      <a:gd name="T69" fmla="*/ 42 h 601"/>
                      <a:gd name="T70" fmla="*/ 15 w 455"/>
                      <a:gd name="T71" fmla="*/ 44 h 601"/>
                      <a:gd name="T72" fmla="*/ 17 w 455"/>
                      <a:gd name="T73" fmla="*/ 45 h 601"/>
                      <a:gd name="T74" fmla="*/ 20 w 455"/>
                      <a:gd name="T75" fmla="*/ 45 h 601"/>
                      <a:gd name="T76" fmla="*/ 22 w 455"/>
                      <a:gd name="T77" fmla="*/ 44 h 601"/>
                      <a:gd name="T78" fmla="*/ 24 w 455"/>
                      <a:gd name="T79" fmla="*/ 42 h 601"/>
                      <a:gd name="T80" fmla="*/ 25 w 455"/>
                      <a:gd name="T81" fmla="*/ 38 h 601"/>
                      <a:gd name="T82" fmla="*/ 25 w 455"/>
                      <a:gd name="T83" fmla="*/ 35 h 601"/>
                      <a:gd name="T84" fmla="*/ 25 w 455"/>
                      <a:gd name="T85" fmla="*/ 33 h 601"/>
                      <a:gd name="T86" fmla="*/ 22 w 455"/>
                      <a:gd name="T87" fmla="*/ 28 h 601"/>
                      <a:gd name="T88" fmla="*/ 24 w 455"/>
                      <a:gd name="T89" fmla="*/ 24 h 601"/>
                      <a:gd name="T90" fmla="*/ 25 w 455"/>
                      <a:gd name="T91" fmla="*/ 22 h 601"/>
                      <a:gd name="T92" fmla="*/ 24 w 455"/>
                      <a:gd name="T93" fmla="*/ 20 h 601"/>
                      <a:gd name="T94" fmla="*/ 23 w 455"/>
                      <a:gd name="T95" fmla="*/ 18 h 601"/>
                      <a:gd name="T96" fmla="*/ 23 w 455"/>
                      <a:gd name="T97" fmla="*/ 17 h 601"/>
                      <a:gd name="T98" fmla="*/ 21 w 455"/>
                      <a:gd name="T99" fmla="*/ 16 h 601"/>
                      <a:gd name="T100" fmla="*/ 17 w 455"/>
                      <a:gd name="T101" fmla="*/ 18 h 601"/>
                      <a:gd name="T102" fmla="*/ 15 w 455"/>
                      <a:gd name="T103" fmla="*/ 16 h 601"/>
                      <a:gd name="T104" fmla="*/ 14 w 455"/>
                      <a:gd name="T105" fmla="*/ 15 h 601"/>
                      <a:gd name="T106" fmla="*/ 15 w 455"/>
                      <a:gd name="T107" fmla="*/ 11 h 601"/>
                      <a:gd name="T108" fmla="*/ 36 w 455"/>
                      <a:gd name="T109" fmla="*/ 4 h 601"/>
                      <a:gd name="T110" fmla="*/ 38 w 455"/>
                      <a:gd name="T111" fmla="*/ 2 h 601"/>
                      <a:gd name="T112" fmla="*/ 40 w 455"/>
                      <a:gd name="T113" fmla="*/ 0 h 601"/>
                      <a:gd name="T114" fmla="*/ 46 w 455"/>
                      <a:gd name="T115" fmla="*/ 0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5" h="601">
                        <a:moveTo>
                          <a:pt x="451" y="0"/>
                        </a:moveTo>
                        <a:lnTo>
                          <a:pt x="454" y="23"/>
                        </a:lnTo>
                        <a:lnTo>
                          <a:pt x="455" y="41"/>
                        </a:lnTo>
                        <a:lnTo>
                          <a:pt x="453" y="52"/>
                        </a:lnTo>
                        <a:lnTo>
                          <a:pt x="448" y="58"/>
                        </a:lnTo>
                        <a:lnTo>
                          <a:pt x="444" y="64"/>
                        </a:lnTo>
                        <a:lnTo>
                          <a:pt x="440" y="71"/>
                        </a:lnTo>
                        <a:lnTo>
                          <a:pt x="439" y="73"/>
                        </a:lnTo>
                        <a:lnTo>
                          <a:pt x="438" y="77"/>
                        </a:lnTo>
                        <a:lnTo>
                          <a:pt x="436" y="83"/>
                        </a:lnTo>
                        <a:lnTo>
                          <a:pt x="436" y="90"/>
                        </a:lnTo>
                        <a:lnTo>
                          <a:pt x="436" y="124"/>
                        </a:lnTo>
                        <a:lnTo>
                          <a:pt x="436" y="155"/>
                        </a:lnTo>
                        <a:lnTo>
                          <a:pt x="435" y="184"/>
                        </a:lnTo>
                        <a:lnTo>
                          <a:pt x="433" y="211"/>
                        </a:lnTo>
                        <a:lnTo>
                          <a:pt x="431" y="223"/>
                        </a:lnTo>
                        <a:lnTo>
                          <a:pt x="428" y="237"/>
                        </a:lnTo>
                        <a:lnTo>
                          <a:pt x="424" y="249"/>
                        </a:lnTo>
                        <a:lnTo>
                          <a:pt x="420" y="261"/>
                        </a:lnTo>
                        <a:lnTo>
                          <a:pt x="414" y="275"/>
                        </a:lnTo>
                        <a:lnTo>
                          <a:pt x="408" y="287"/>
                        </a:lnTo>
                        <a:lnTo>
                          <a:pt x="399" y="301"/>
                        </a:lnTo>
                        <a:lnTo>
                          <a:pt x="391" y="315"/>
                        </a:lnTo>
                        <a:lnTo>
                          <a:pt x="380" y="324"/>
                        </a:lnTo>
                        <a:lnTo>
                          <a:pt x="364" y="340"/>
                        </a:lnTo>
                        <a:lnTo>
                          <a:pt x="356" y="350"/>
                        </a:lnTo>
                        <a:lnTo>
                          <a:pt x="348" y="361"/>
                        </a:lnTo>
                        <a:lnTo>
                          <a:pt x="342" y="372"/>
                        </a:lnTo>
                        <a:lnTo>
                          <a:pt x="338" y="383"/>
                        </a:lnTo>
                        <a:lnTo>
                          <a:pt x="334" y="411"/>
                        </a:lnTo>
                        <a:lnTo>
                          <a:pt x="330" y="451"/>
                        </a:lnTo>
                        <a:lnTo>
                          <a:pt x="327" y="471"/>
                        </a:lnTo>
                        <a:lnTo>
                          <a:pt x="324" y="488"/>
                        </a:lnTo>
                        <a:lnTo>
                          <a:pt x="322" y="494"/>
                        </a:lnTo>
                        <a:lnTo>
                          <a:pt x="320" y="498"/>
                        </a:lnTo>
                        <a:lnTo>
                          <a:pt x="318" y="503"/>
                        </a:lnTo>
                        <a:lnTo>
                          <a:pt x="315" y="503"/>
                        </a:lnTo>
                        <a:lnTo>
                          <a:pt x="300" y="512"/>
                        </a:lnTo>
                        <a:lnTo>
                          <a:pt x="278" y="526"/>
                        </a:lnTo>
                        <a:lnTo>
                          <a:pt x="271" y="537"/>
                        </a:lnTo>
                        <a:lnTo>
                          <a:pt x="260" y="554"/>
                        </a:lnTo>
                        <a:lnTo>
                          <a:pt x="255" y="564"/>
                        </a:lnTo>
                        <a:lnTo>
                          <a:pt x="248" y="571"/>
                        </a:lnTo>
                        <a:lnTo>
                          <a:pt x="244" y="575"/>
                        </a:lnTo>
                        <a:lnTo>
                          <a:pt x="241" y="576"/>
                        </a:lnTo>
                        <a:lnTo>
                          <a:pt x="237" y="577"/>
                        </a:lnTo>
                        <a:lnTo>
                          <a:pt x="233" y="579"/>
                        </a:lnTo>
                        <a:lnTo>
                          <a:pt x="222" y="577"/>
                        </a:lnTo>
                        <a:lnTo>
                          <a:pt x="214" y="573"/>
                        </a:lnTo>
                        <a:lnTo>
                          <a:pt x="205" y="569"/>
                        </a:lnTo>
                        <a:lnTo>
                          <a:pt x="195" y="564"/>
                        </a:lnTo>
                        <a:lnTo>
                          <a:pt x="176" y="567"/>
                        </a:lnTo>
                        <a:lnTo>
                          <a:pt x="154" y="572"/>
                        </a:lnTo>
                        <a:lnTo>
                          <a:pt x="145" y="573"/>
                        </a:lnTo>
                        <a:lnTo>
                          <a:pt x="135" y="573"/>
                        </a:lnTo>
                        <a:lnTo>
                          <a:pt x="131" y="572"/>
                        </a:lnTo>
                        <a:lnTo>
                          <a:pt x="127" y="569"/>
                        </a:lnTo>
                        <a:lnTo>
                          <a:pt x="123" y="567"/>
                        </a:lnTo>
                        <a:lnTo>
                          <a:pt x="120" y="564"/>
                        </a:lnTo>
                        <a:lnTo>
                          <a:pt x="112" y="562"/>
                        </a:lnTo>
                        <a:lnTo>
                          <a:pt x="105" y="562"/>
                        </a:lnTo>
                        <a:lnTo>
                          <a:pt x="100" y="562"/>
                        </a:lnTo>
                        <a:lnTo>
                          <a:pt x="94" y="564"/>
                        </a:lnTo>
                        <a:lnTo>
                          <a:pt x="86" y="568"/>
                        </a:lnTo>
                        <a:lnTo>
                          <a:pt x="81" y="573"/>
                        </a:lnTo>
                        <a:lnTo>
                          <a:pt x="75" y="580"/>
                        </a:lnTo>
                        <a:lnTo>
                          <a:pt x="70" y="587"/>
                        </a:lnTo>
                        <a:lnTo>
                          <a:pt x="61" y="595"/>
                        </a:lnTo>
                        <a:lnTo>
                          <a:pt x="52" y="601"/>
                        </a:lnTo>
                        <a:lnTo>
                          <a:pt x="40" y="579"/>
                        </a:lnTo>
                        <a:lnTo>
                          <a:pt x="26" y="560"/>
                        </a:lnTo>
                        <a:lnTo>
                          <a:pt x="12" y="539"/>
                        </a:lnTo>
                        <a:lnTo>
                          <a:pt x="0" y="518"/>
                        </a:lnTo>
                        <a:lnTo>
                          <a:pt x="6" y="508"/>
                        </a:lnTo>
                        <a:lnTo>
                          <a:pt x="11" y="500"/>
                        </a:lnTo>
                        <a:lnTo>
                          <a:pt x="16" y="493"/>
                        </a:lnTo>
                        <a:lnTo>
                          <a:pt x="23" y="488"/>
                        </a:lnTo>
                        <a:lnTo>
                          <a:pt x="29" y="485"/>
                        </a:lnTo>
                        <a:lnTo>
                          <a:pt x="34" y="482"/>
                        </a:lnTo>
                        <a:lnTo>
                          <a:pt x="40" y="481"/>
                        </a:lnTo>
                        <a:lnTo>
                          <a:pt x="45" y="481"/>
                        </a:lnTo>
                        <a:lnTo>
                          <a:pt x="53" y="482"/>
                        </a:lnTo>
                        <a:lnTo>
                          <a:pt x="61" y="485"/>
                        </a:lnTo>
                        <a:lnTo>
                          <a:pt x="66" y="488"/>
                        </a:lnTo>
                        <a:lnTo>
                          <a:pt x="67" y="488"/>
                        </a:lnTo>
                        <a:lnTo>
                          <a:pt x="59" y="473"/>
                        </a:lnTo>
                        <a:lnTo>
                          <a:pt x="52" y="459"/>
                        </a:lnTo>
                        <a:lnTo>
                          <a:pt x="48" y="447"/>
                        </a:lnTo>
                        <a:lnTo>
                          <a:pt x="46" y="436"/>
                        </a:lnTo>
                        <a:lnTo>
                          <a:pt x="45" y="428"/>
                        </a:lnTo>
                        <a:lnTo>
                          <a:pt x="46" y="419"/>
                        </a:lnTo>
                        <a:lnTo>
                          <a:pt x="48" y="414"/>
                        </a:lnTo>
                        <a:lnTo>
                          <a:pt x="52" y="409"/>
                        </a:lnTo>
                        <a:lnTo>
                          <a:pt x="55" y="406"/>
                        </a:lnTo>
                        <a:lnTo>
                          <a:pt x="59" y="403"/>
                        </a:lnTo>
                        <a:lnTo>
                          <a:pt x="63" y="400"/>
                        </a:lnTo>
                        <a:lnTo>
                          <a:pt x="66" y="399"/>
                        </a:lnTo>
                        <a:lnTo>
                          <a:pt x="72" y="398"/>
                        </a:lnTo>
                        <a:lnTo>
                          <a:pt x="75" y="398"/>
                        </a:lnTo>
                        <a:lnTo>
                          <a:pt x="85" y="387"/>
                        </a:lnTo>
                        <a:lnTo>
                          <a:pt x="91" y="380"/>
                        </a:lnTo>
                        <a:lnTo>
                          <a:pt x="98" y="376"/>
                        </a:lnTo>
                        <a:lnTo>
                          <a:pt x="105" y="374"/>
                        </a:lnTo>
                        <a:lnTo>
                          <a:pt x="110" y="376"/>
                        </a:lnTo>
                        <a:lnTo>
                          <a:pt x="115" y="379"/>
                        </a:lnTo>
                        <a:lnTo>
                          <a:pt x="119" y="381"/>
                        </a:lnTo>
                        <a:lnTo>
                          <a:pt x="123" y="387"/>
                        </a:lnTo>
                        <a:lnTo>
                          <a:pt x="131" y="396"/>
                        </a:lnTo>
                        <a:lnTo>
                          <a:pt x="139" y="404"/>
                        </a:lnTo>
                        <a:lnTo>
                          <a:pt x="145" y="406"/>
                        </a:lnTo>
                        <a:lnTo>
                          <a:pt x="150" y="406"/>
                        </a:lnTo>
                        <a:lnTo>
                          <a:pt x="157" y="403"/>
                        </a:lnTo>
                        <a:lnTo>
                          <a:pt x="165" y="398"/>
                        </a:lnTo>
                        <a:lnTo>
                          <a:pt x="176" y="400"/>
                        </a:lnTo>
                        <a:lnTo>
                          <a:pt x="185" y="402"/>
                        </a:lnTo>
                        <a:lnTo>
                          <a:pt x="192" y="399"/>
                        </a:lnTo>
                        <a:lnTo>
                          <a:pt x="200" y="396"/>
                        </a:lnTo>
                        <a:lnTo>
                          <a:pt x="206" y="391"/>
                        </a:lnTo>
                        <a:lnTo>
                          <a:pt x="210" y="384"/>
                        </a:lnTo>
                        <a:lnTo>
                          <a:pt x="214" y="377"/>
                        </a:lnTo>
                        <a:lnTo>
                          <a:pt x="218" y="369"/>
                        </a:lnTo>
                        <a:lnTo>
                          <a:pt x="222" y="353"/>
                        </a:lnTo>
                        <a:lnTo>
                          <a:pt x="224" y="338"/>
                        </a:lnTo>
                        <a:lnTo>
                          <a:pt x="225" y="327"/>
                        </a:lnTo>
                        <a:lnTo>
                          <a:pt x="225" y="323"/>
                        </a:lnTo>
                        <a:lnTo>
                          <a:pt x="228" y="316"/>
                        </a:lnTo>
                        <a:lnTo>
                          <a:pt x="228" y="308"/>
                        </a:lnTo>
                        <a:lnTo>
                          <a:pt x="228" y="301"/>
                        </a:lnTo>
                        <a:lnTo>
                          <a:pt x="225" y="294"/>
                        </a:lnTo>
                        <a:lnTo>
                          <a:pt x="220" y="280"/>
                        </a:lnTo>
                        <a:lnTo>
                          <a:pt x="211" y="267"/>
                        </a:lnTo>
                        <a:lnTo>
                          <a:pt x="195" y="248"/>
                        </a:lnTo>
                        <a:lnTo>
                          <a:pt x="188" y="240"/>
                        </a:lnTo>
                        <a:lnTo>
                          <a:pt x="196" y="231"/>
                        </a:lnTo>
                        <a:lnTo>
                          <a:pt x="213" y="212"/>
                        </a:lnTo>
                        <a:lnTo>
                          <a:pt x="217" y="206"/>
                        </a:lnTo>
                        <a:lnTo>
                          <a:pt x="220" y="200"/>
                        </a:lnTo>
                        <a:lnTo>
                          <a:pt x="221" y="195"/>
                        </a:lnTo>
                        <a:lnTo>
                          <a:pt x="222" y="189"/>
                        </a:lnTo>
                        <a:lnTo>
                          <a:pt x="222" y="184"/>
                        </a:lnTo>
                        <a:lnTo>
                          <a:pt x="220" y="180"/>
                        </a:lnTo>
                        <a:lnTo>
                          <a:pt x="215" y="176"/>
                        </a:lnTo>
                        <a:lnTo>
                          <a:pt x="210" y="173"/>
                        </a:lnTo>
                        <a:lnTo>
                          <a:pt x="211" y="165"/>
                        </a:lnTo>
                        <a:lnTo>
                          <a:pt x="210" y="159"/>
                        </a:lnTo>
                        <a:lnTo>
                          <a:pt x="209" y="154"/>
                        </a:lnTo>
                        <a:lnTo>
                          <a:pt x="205" y="151"/>
                        </a:lnTo>
                        <a:lnTo>
                          <a:pt x="202" y="148"/>
                        </a:lnTo>
                        <a:lnTo>
                          <a:pt x="196" y="148"/>
                        </a:lnTo>
                        <a:lnTo>
                          <a:pt x="192" y="147"/>
                        </a:lnTo>
                        <a:lnTo>
                          <a:pt x="187" y="148"/>
                        </a:lnTo>
                        <a:lnTo>
                          <a:pt x="166" y="154"/>
                        </a:lnTo>
                        <a:lnTo>
                          <a:pt x="157" y="158"/>
                        </a:lnTo>
                        <a:lnTo>
                          <a:pt x="149" y="155"/>
                        </a:lnTo>
                        <a:lnTo>
                          <a:pt x="142" y="152"/>
                        </a:lnTo>
                        <a:lnTo>
                          <a:pt x="136" y="148"/>
                        </a:lnTo>
                        <a:lnTo>
                          <a:pt x="132" y="144"/>
                        </a:lnTo>
                        <a:lnTo>
                          <a:pt x="131" y="139"/>
                        </a:lnTo>
                        <a:lnTo>
                          <a:pt x="130" y="132"/>
                        </a:lnTo>
                        <a:lnTo>
                          <a:pt x="130" y="127"/>
                        </a:lnTo>
                        <a:lnTo>
                          <a:pt x="130" y="121"/>
                        </a:lnTo>
                        <a:lnTo>
                          <a:pt x="138" y="99"/>
                        </a:lnTo>
                        <a:lnTo>
                          <a:pt x="142" y="90"/>
                        </a:lnTo>
                        <a:lnTo>
                          <a:pt x="308" y="120"/>
                        </a:lnTo>
                        <a:lnTo>
                          <a:pt x="323" y="37"/>
                        </a:lnTo>
                        <a:lnTo>
                          <a:pt x="329" y="28"/>
                        </a:lnTo>
                        <a:lnTo>
                          <a:pt x="335" y="20"/>
                        </a:lnTo>
                        <a:lnTo>
                          <a:pt x="341" y="15"/>
                        </a:lnTo>
                        <a:lnTo>
                          <a:pt x="348" y="11"/>
                        </a:lnTo>
                        <a:lnTo>
                          <a:pt x="356" y="7"/>
                        </a:lnTo>
                        <a:lnTo>
                          <a:pt x="363" y="4"/>
                        </a:lnTo>
                        <a:lnTo>
                          <a:pt x="371" y="3"/>
                        </a:lnTo>
                        <a:lnTo>
                          <a:pt x="379" y="1"/>
                        </a:lnTo>
                        <a:lnTo>
                          <a:pt x="413" y="1"/>
                        </a:lnTo>
                        <a:lnTo>
                          <a:pt x="4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4" name="Freeform 894"/>
                  <p:cNvSpPr>
                    <a:spLocks/>
                  </p:cNvSpPr>
                  <p:nvPr/>
                </p:nvSpPr>
                <p:spPr bwMode="auto">
                  <a:xfrm>
                    <a:off x="4995612" y="3057334"/>
                    <a:ext cx="202746" cy="250011"/>
                  </a:xfrm>
                  <a:custGeom>
                    <a:avLst/>
                    <a:gdLst>
                      <a:gd name="T0" fmla="*/ 49 w 489"/>
                      <a:gd name="T1" fmla="*/ 14 h 601"/>
                      <a:gd name="T2" fmla="*/ 49 w 489"/>
                      <a:gd name="T3" fmla="*/ 13 h 601"/>
                      <a:gd name="T4" fmla="*/ 49 w 489"/>
                      <a:gd name="T5" fmla="*/ 12 h 601"/>
                      <a:gd name="T6" fmla="*/ 51 w 489"/>
                      <a:gd name="T7" fmla="*/ 10 h 601"/>
                      <a:gd name="T8" fmla="*/ 53 w 489"/>
                      <a:gd name="T9" fmla="*/ 8 h 601"/>
                      <a:gd name="T10" fmla="*/ 54 w 489"/>
                      <a:gd name="T11" fmla="*/ 6 h 601"/>
                      <a:gd name="T12" fmla="*/ 54 w 489"/>
                      <a:gd name="T13" fmla="*/ 5 h 601"/>
                      <a:gd name="T14" fmla="*/ 52 w 489"/>
                      <a:gd name="T15" fmla="*/ 5 h 601"/>
                      <a:gd name="T16" fmla="*/ 51 w 489"/>
                      <a:gd name="T17" fmla="*/ 4 h 601"/>
                      <a:gd name="T18" fmla="*/ 49 w 489"/>
                      <a:gd name="T19" fmla="*/ 3 h 601"/>
                      <a:gd name="T20" fmla="*/ 47 w 489"/>
                      <a:gd name="T21" fmla="*/ 2 h 601"/>
                      <a:gd name="T22" fmla="*/ 45 w 489"/>
                      <a:gd name="T23" fmla="*/ 3 h 601"/>
                      <a:gd name="T24" fmla="*/ 44 w 489"/>
                      <a:gd name="T25" fmla="*/ 3 h 601"/>
                      <a:gd name="T26" fmla="*/ 43 w 489"/>
                      <a:gd name="T27" fmla="*/ 5 h 601"/>
                      <a:gd name="T28" fmla="*/ 41 w 489"/>
                      <a:gd name="T29" fmla="*/ 7 h 601"/>
                      <a:gd name="T30" fmla="*/ 40 w 489"/>
                      <a:gd name="T31" fmla="*/ 7 h 601"/>
                      <a:gd name="T32" fmla="*/ 38 w 489"/>
                      <a:gd name="T33" fmla="*/ 7 h 601"/>
                      <a:gd name="T34" fmla="*/ 35 w 489"/>
                      <a:gd name="T35" fmla="*/ 7 h 601"/>
                      <a:gd name="T36" fmla="*/ 32 w 489"/>
                      <a:gd name="T37" fmla="*/ 7 h 601"/>
                      <a:gd name="T38" fmla="*/ 28 w 489"/>
                      <a:gd name="T39" fmla="*/ 5 h 601"/>
                      <a:gd name="T40" fmla="*/ 25 w 489"/>
                      <a:gd name="T41" fmla="*/ 3 h 601"/>
                      <a:gd name="T42" fmla="*/ 21 w 489"/>
                      <a:gd name="T43" fmla="*/ 1 h 601"/>
                      <a:gd name="T44" fmla="*/ 17 w 489"/>
                      <a:gd name="T45" fmla="*/ 1 h 601"/>
                      <a:gd name="T46" fmla="*/ 15 w 489"/>
                      <a:gd name="T47" fmla="*/ 1 h 601"/>
                      <a:gd name="T48" fmla="*/ 13 w 489"/>
                      <a:gd name="T49" fmla="*/ 0 h 601"/>
                      <a:gd name="T50" fmla="*/ 6 w 489"/>
                      <a:gd name="T51" fmla="*/ 0 h 601"/>
                      <a:gd name="T52" fmla="*/ 0 w 489"/>
                      <a:gd name="T53" fmla="*/ 0 h 601"/>
                      <a:gd name="T54" fmla="*/ 0 w 489"/>
                      <a:gd name="T55" fmla="*/ 2 h 601"/>
                      <a:gd name="T56" fmla="*/ 0 w 489"/>
                      <a:gd name="T57" fmla="*/ 5 h 601"/>
                      <a:gd name="T58" fmla="*/ 2 w 489"/>
                      <a:gd name="T59" fmla="*/ 8 h 601"/>
                      <a:gd name="T60" fmla="*/ 3 w 489"/>
                      <a:gd name="T61" fmla="*/ 12 h 601"/>
                      <a:gd name="T62" fmla="*/ 4 w 489"/>
                      <a:gd name="T63" fmla="*/ 22 h 601"/>
                      <a:gd name="T64" fmla="*/ 4 w 489"/>
                      <a:gd name="T65" fmla="*/ 25 h 601"/>
                      <a:gd name="T66" fmla="*/ 4 w 489"/>
                      <a:gd name="T67" fmla="*/ 28 h 601"/>
                      <a:gd name="T68" fmla="*/ 2 w 489"/>
                      <a:gd name="T69" fmla="*/ 32 h 601"/>
                      <a:gd name="T70" fmla="*/ 0 w 489"/>
                      <a:gd name="T71" fmla="*/ 36 h 601"/>
                      <a:gd name="T72" fmla="*/ 0 w 489"/>
                      <a:gd name="T73" fmla="*/ 39 h 601"/>
                      <a:gd name="T74" fmla="*/ 0 w 489"/>
                      <a:gd name="T75" fmla="*/ 42 h 601"/>
                      <a:gd name="T76" fmla="*/ 7 w 489"/>
                      <a:gd name="T77" fmla="*/ 45 h 601"/>
                      <a:gd name="T78" fmla="*/ 13 w 489"/>
                      <a:gd name="T79" fmla="*/ 49 h 601"/>
                      <a:gd name="T80" fmla="*/ 19 w 489"/>
                      <a:gd name="T81" fmla="*/ 53 h 601"/>
                      <a:gd name="T82" fmla="*/ 22 w 489"/>
                      <a:gd name="T83" fmla="*/ 55 h 601"/>
                      <a:gd name="T84" fmla="*/ 23 w 489"/>
                      <a:gd name="T85" fmla="*/ 57 h 601"/>
                      <a:gd name="T86" fmla="*/ 24 w 489"/>
                      <a:gd name="T87" fmla="*/ 59 h 601"/>
                      <a:gd name="T88" fmla="*/ 25 w 489"/>
                      <a:gd name="T89" fmla="*/ 61 h 601"/>
                      <a:gd name="T90" fmla="*/ 26 w 489"/>
                      <a:gd name="T91" fmla="*/ 63 h 601"/>
                      <a:gd name="T92" fmla="*/ 27 w 489"/>
                      <a:gd name="T93" fmla="*/ 64 h 601"/>
                      <a:gd name="T94" fmla="*/ 29 w 489"/>
                      <a:gd name="T95" fmla="*/ 65 h 601"/>
                      <a:gd name="T96" fmla="*/ 31 w 489"/>
                      <a:gd name="T97" fmla="*/ 66 h 601"/>
                      <a:gd name="T98" fmla="*/ 33 w 489"/>
                      <a:gd name="T99" fmla="*/ 67 h 601"/>
                      <a:gd name="T100" fmla="*/ 35 w 489"/>
                      <a:gd name="T101" fmla="*/ 67 h 601"/>
                      <a:gd name="T102" fmla="*/ 38 w 489"/>
                      <a:gd name="T103" fmla="*/ 62 h 601"/>
                      <a:gd name="T104" fmla="*/ 42 w 489"/>
                      <a:gd name="T105" fmla="*/ 57 h 601"/>
                      <a:gd name="T106" fmla="*/ 49 w 489"/>
                      <a:gd name="T107" fmla="*/ 47 h 6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89" h="601">
                        <a:moveTo>
                          <a:pt x="444" y="421"/>
                        </a:moveTo>
                        <a:lnTo>
                          <a:pt x="444" y="127"/>
                        </a:lnTo>
                        <a:lnTo>
                          <a:pt x="442" y="123"/>
                        </a:lnTo>
                        <a:lnTo>
                          <a:pt x="440" y="118"/>
                        </a:lnTo>
                        <a:lnTo>
                          <a:pt x="440" y="114"/>
                        </a:lnTo>
                        <a:lnTo>
                          <a:pt x="442" y="110"/>
                        </a:lnTo>
                        <a:lnTo>
                          <a:pt x="448" y="101"/>
                        </a:lnTo>
                        <a:lnTo>
                          <a:pt x="458" y="91"/>
                        </a:lnTo>
                        <a:lnTo>
                          <a:pt x="469" y="82"/>
                        </a:lnTo>
                        <a:lnTo>
                          <a:pt x="480" y="69"/>
                        </a:lnTo>
                        <a:lnTo>
                          <a:pt x="484" y="64"/>
                        </a:lnTo>
                        <a:lnTo>
                          <a:pt x="487" y="58"/>
                        </a:lnTo>
                        <a:lnTo>
                          <a:pt x="488" y="52"/>
                        </a:lnTo>
                        <a:lnTo>
                          <a:pt x="489" y="45"/>
                        </a:lnTo>
                        <a:lnTo>
                          <a:pt x="477" y="43"/>
                        </a:lnTo>
                        <a:lnTo>
                          <a:pt x="469" y="41"/>
                        </a:lnTo>
                        <a:lnTo>
                          <a:pt x="461" y="37"/>
                        </a:lnTo>
                        <a:lnTo>
                          <a:pt x="455" y="33"/>
                        </a:lnTo>
                        <a:lnTo>
                          <a:pt x="450" y="29"/>
                        </a:lnTo>
                        <a:lnTo>
                          <a:pt x="443" y="26"/>
                        </a:lnTo>
                        <a:lnTo>
                          <a:pt x="433" y="23"/>
                        </a:lnTo>
                        <a:lnTo>
                          <a:pt x="421" y="22"/>
                        </a:lnTo>
                        <a:lnTo>
                          <a:pt x="414" y="23"/>
                        </a:lnTo>
                        <a:lnTo>
                          <a:pt x="408" y="24"/>
                        </a:lnTo>
                        <a:lnTo>
                          <a:pt x="402" y="26"/>
                        </a:lnTo>
                        <a:lnTo>
                          <a:pt x="397" y="29"/>
                        </a:lnTo>
                        <a:lnTo>
                          <a:pt x="390" y="37"/>
                        </a:lnTo>
                        <a:lnTo>
                          <a:pt x="383" y="45"/>
                        </a:lnTo>
                        <a:lnTo>
                          <a:pt x="376" y="53"/>
                        </a:lnTo>
                        <a:lnTo>
                          <a:pt x="368" y="60"/>
                        </a:lnTo>
                        <a:lnTo>
                          <a:pt x="363" y="63"/>
                        </a:lnTo>
                        <a:lnTo>
                          <a:pt x="356" y="65"/>
                        </a:lnTo>
                        <a:lnTo>
                          <a:pt x="348" y="67"/>
                        </a:lnTo>
                        <a:lnTo>
                          <a:pt x="339" y="67"/>
                        </a:lnTo>
                        <a:lnTo>
                          <a:pt x="326" y="67"/>
                        </a:lnTo>
                        <a:lnTo>
                          <a:pt x="314" y="65"/>
                        </a:lnTo>
                        <a:lnTo>
                          <a:pt x="301" y="63"/>
                        </a:lnTo>
                        <a:lnTo>
                          <a:pt x="292" y="60"/>
                        </a:lnTo>
                        <a:lnTo>
                          <a:pt x="273" y="52"/>
                        </a:lnTo>
                        <a:lnTo>
                          <a:pt x="255" y="42"/>
                        </a:lnTo>
                        <a:lnTo>
                          <a:pt x="240" y="33"/>
                        </a:lnTo>
                        <a:lnTo>
                          <a:pt x="224" y="23"/>
                        </a:lnTo>
                        <a:lnTo>
                          <a:pt x="207" y="14"/>
                        </a:lnTo>
                        <a:lnTo>
                          <a:pt x="188" y="7"/>
                        </a:lnTo>
                        <a:lnTo>
                          <a:pt x="168" y="8"/>
                        </a:lnTo>
                        <a:lnTo>
                          <a:pt x="149" y="8"/>
                        </a:lnTo>
                        <a:lnTo>
                          <a:pt x="139" y="8"/>
                        </a:lnTo>
                        <a:lnTo>
                          <a:pt x="131" y="7"/>
                        </a:lnTo>
                        <a:lnTo>
                          <a:pt x="121" y="4"/>
                        </a:lnTo>
                        <a:lnTo>
                          <a:pt x="113" y="0"/>
                        </a:lnTo>
                        <a:lnTo>
                          <a:pt x="87" y="0"/>
                        </a:lnTo>
                        <a:lnTo>
                          <a:pt x="57" y="0"/>
                        </a:lnTo>
                        <a:lnTo>
                          <a:pt x="27" y="0"/>
                        </a:lnTo>
                        <a:lnTo>
                          <a:pt x="0" y="0"/>
                        </a:lnTo>
                        <a:lnTo>
                          <a:pt x="0" y="8"/>
                        </a:lnTo>
                        <a:lnTo>
                          <a:pt x="0" y="22"/>
                        </a:lnTo>
                        <a:lnTo>
                          <a:pt x="0" y="35"/>
                        </a:lnTo>
                        <a:lnTo>
                          <a:pt x="0" y="45"/>
                        </a:lnTo>
                        <a:lnTo>
                          <a:pt x="8" y="57"/>
                        </a:lnTo>
                        <a:lnTo>
                          <a:pt x="15" y="71"/>
                        </a:lnTo>
                        <a:lnTo>
                          <a:pt x="21" y="87"/>
                        </a:lnTo>
                        <a:lnTo>
                          <a:pt x="25" y="106"/>
                        </a:lnTo>
                        <a:lnTo>
                          <a:pt x="33" y="147"/>
                        </a:lnTo>
                        <a:lnTo>
                          <a:pt x="38" y="195"/>
                        </a:lnTo>
                        <a:lnTo>
                          <a:pt x="40" y="212"/>
                        </a:lnTo>
                        <a:lnTo>
                          <a:pt x="38" y="227"/>
                        </a:lnTo>
                        <a:lnTo>
                          <a:pt x="37" y="240"/>
                        </a:lnTo>
                        <a:lnTo>
                          <a:pt x="34" y="252"/>
                        </a:lnTo>
                        <a:lnTo>
                          <a:pt x="27" y="271"/>
                        </a:lnTo>
                        <a:lnTo>
                          <a:pt x="19" y="287"/>
                        </a:lnTo>
                        <a:lnTo>
                          <a:pt x="11" y="304"/>
                        </a:lnTo>
                        <a:lnTo>
                          <a:pt x="4" y="323"/>
                        </a:lnTo>
                        <a:lnTo>
                          <a:pt x="1" y="334"/>
                        </a:lnTo>
                        <a:lnTo>
                          <a:pt x="0" y="346"/>
                        </a:lnTo>
                        <a:lnTo>
                          <a:pt x="0" y="360"/>
                        </a:lnTo>
                        <a:lnTo>
                          <a:pt x="0" y="375"/>
                        </a:lnTo>
                        <a:lnTo>
                          <a:pt x="30" y="390"/>
                        </a:lnTo>
                        <a:lnTo>
                          <a:pt x="60" y="405"/>
                        </a:lnTo>
                        <a:lnTo>
                          <a:pt x="90" y="421"/>
                        </a:lnTo>
                        <a:lnTo>
                          <a:pt x="120" y="437"/>
                        </a:lnTo>
                        <a:lnTo>
                          <a:pt x="147" y="455"/>
                        </a:lnTo>
                        <a:lnTo>
                          <a:pt x="173" y="473"/>
                        </a:lnTo>
                        <a:lnTo>
                          <a:pt x="184" y="482"/>
                        </a:lnTo>
                        <a:lnTo>
                          <a:pt x="195" y="492"/>
                        </a:lnTo>
                        <a:lnTo>
                          <a:pt x="203" y="501"/>
                        </a:lnTo>
                        <a:lnTo>
                          <a:pt x="211" y="511"/>
                        </a:lnTo>
                        <a:lnTo>
                          <a:pt x="211" y="519"/>
                        </a:lnTo>
                        <a:lnTo>
                          <a:pt x="214" y="527"/>
                        </a:lnTo>
                        <a:lnTo>
                          <a:pt x="217" y="535"/>
                        </a:lnTo>
                        <a:lnTo>
                          <a:pt x="221" y="543"/>
                        </a:lnTo>
                        <a:lnTo>
                          <a:pt x="225" y="552"/>
                        </a:lnTo>
                        <a:lnTo>
                          <a:pt x="230" y="558"/>
                        </a:lnTo>
                        <a:lnTo>
                          <a:pt x="237" y="565"/>
                        </a:lnTo>
                        <a:lnTo>
                          <a:pt x="244" y="572"/>
                        </a:lnTo>
                        <a:lnTo>
                          <a:pt x="252" y="579"/>
                        </a:lnTo>
                        <a:lnTo>
                          <a:pt x="260" y="584"/>
                        </a:lnTo>
                        <a:lnTo>
                          <a:pt x="269" y="588"/>
                        </a:lnTo>
                        <a:lnTo>
                          <a:pt x="278" y="593"/>
                        </a:lnTo>
                        <a:lnTo>
                          <a:pt x="288" y="597"/>
                        </a:lnTo>
                        <a:lnTo>
                          <a:pt x="297" y="598"/>
                        </a:lnTo>
                        <a:lnTo>
                          <a:pt x="307" y="601"/>
                        </a:lnTo>
                        <a:lnTo>
                          <a:pt x="316" y="601"/>
                        </a:lnTo>
                        <a:lnTo>
                          <a:pt x="331" y="576"/>
                        </a:lnTo>
                        <a:lnTo>
                          <a:pt x="346" y="553"/>
                        </a:lnTo>
                        <a:lnTo>
                          <a:pt x="361" y="531"/>
                        </a:lnTo>
                        <a:lnTo>
                          <a:pt x="378" y="511"/>
                        </a:lnTo>
                        <a:lnTo>
                          <a:pt x="410" y="467"/>
                        </a:lnTo>
                        <a:lnTo>
                          <a:pt x="444"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5" name="Freeform 898"/>
                  <p:cNvSpPr>
                    <a:spLocks/>
                  </p:cNvSpPr>
                  <p:nvPr/>
                </p:nvSpPr>
                <p:spPr bwMode="auto">
                  <a:xfrm>
                    <a:off x="4874960" y="3212814"/>
                    <a:ext cx="279863" cy="312203"/>
                  </a:xfrm>
                  <a:custGeom>
                    <a:avLst/>
                    <a:gdLst>
                      <a:gd name="T0" fmla="*/ 36 w 677"/>
                      <a:gd name="T1" fmla="*/ 2 h 752"/>
                      <a:gd name="T2" fmla="*/ 45 w 677"/>
                      <a:gd name="T3" fmla="*/ 7 h 752"/>
                      <a:gd name="T4" fmla="*/ 53 w 677"/>
                      <a:gd name="T5" fmla="*/ 13 h 752"/>
                      <a:gd name="T6" fmla="*/ 56 w 677"/>
                      <a:gd name="T7" fmla="*/ 17 h 752"/>
                      <a:gd name="T8" fmla="*/ 57 w 677"/>
                      <a:gd name="T9" fmla="*/ 20 h 752"/>
                      <a:gd name="T10" fmla="*/ 59 w 677"/>
                      <a:gd name="T11" fmla="*/ 22 h 752"/>
                      <a:gd name="T12" fmla="*/ 61 w 677"/>
                      <a:gd name="T13" fmla="*/ 24 h 752"/>
                      <a:gd name="T14" fmla="*/ 64 w 677"/>
                      <a:gd name="T15" fmla="*/ 25 h 752"/>
                      <a:gd name="T16" fmla="*/ 67 w 677"/>
                      <a:gd name="T17" fmla="*/ 26 h 752"/>
                      <a:gd name="T18" fmla="*/ 67 w 677"/>
                      <a:gd name="T19" fmla="*/ 30 h 752"/>
                      <a:gd name="T20" fmla="*/ 64 w 677"/>
                      <a:gd name="T21" fmla="*/ 33 h 752"/>
                      <a:gd name="T22" fmla="*/ 63 w 677"/>
                      <a:gd name="T23" fmla="*/ 36 h 752"/>
                      <a:gd name="T24" fmla="*/ 64 w 677"/>
                      <a:gd name="T25" fmla="*/ 38 h 752"/>
                      <a:gd name="T26" fmla="*/ 65 w 677"/>
                      <a:gd name="T27" fmla="*/ 39 h 752"/>
                      <a:gd name="T28" fmla="*/ 66 w 677"/>
                      <a:gd name="T29" fmla="*/ 55 h 752"/>
                      <a:gd name="T30" fmla="*/ 66 w 677"/>
                      <a:gd name="T31" fmla="*/ 57 h 752"/>
                      <a:gd name="T32" fmla="*/ 67 w 677"/>
                      <a:gd name="T33" fmla="*/ 60 h 752"/>
                      <a:gd name="T34" fmla="*/ 67 w 677"/>
                      <a:gd name="T35" fmla="*/ 64 h 752"/>
                      <a:gd name="T36" fmla="*/ 67 w 677"/>
                      <a:gd name="T37" fmla="*/ 67 h 752"/>
                      <a:gd name="T38" fmla="*/ 70 w 677"/>
                      <a:gd name="T39" fmla="*/ 70 h 752"/>
                      <a:gd name="T40" fmla="*/ 75 w 677"/>
                      <a:gd name="T41" fmla="*/ 74 h 752"/>
                      <a:gd name="T42" fmla="*/ 73 w 677"/>
                      <a:gd name="T43" fmla="*/ 76 h 752"/>
                      <a:gd name="T44" fmla="*/ 65 w 677"/>
                      <a:gd name="T45" fmla="*/ 80 h 752"/>
                      <a:gd name="T46" fmla="*/ 56 w 677"/>
                      <a:gd name="T47" fmla="*/ 83 h 752"/>
                      <a:gd name="T48" fmla="*/ 51 w 677"/>
                      <a:gd name="T49" fmla="*/ 83 h 752"/>
                      <a:gd name="T50" fmla="*/ 45 w 677"/>
                      <a:gd name="T51" fmla="*/ 82 h 752"/>
                      <a:gd name="T52" fmla="*/ 40 w 677"/>
                      <a:gd name="T53" fmla="*/ 83 h 752"/>
                      <a:gd name="T54" fmla="*/ 36 w 677"/>
                      <a:gd name="T55" fmla="*/ 79 h 752"/>
                      <a:gd name="T56" fmla="*/ 35 w 677"/>
                      <a:gd name="T57" fmla="*/ 70 h 752"/>
                      <a:gd name="T58" fmla="*/ 34 w 677"/>
                      <a:gd name="T59" fmla="*/ 69 h 752"/>
                      <a:gd name="T60" fmla="*/ 32 w 677"/>
                      <a:gd name="T61" fmla="*/ 68 h 752"/>
                      <a:gd name="T62" fmla="*/ 28 w 677"/>
                      <a:gd name="T63" fmla="*/ 67 h 752"/>
                      <a:gd name="T64" fmla="*/ 17 w 677"/>
                      <a:gd name="T65" fmla="*/ 63 h 752"/>
                      <a:gd name="T66" fmla="*/ 10 w 677"/>
                      <a:gd name="T67" fmla="*/ 60 h 752"/>
                      <a:gd name="T68" fmla="*/ 8 w 677"/>
                      <a:gd name="T69" fmla="*/ 59 h 752"/>
                      <a:gd name="T70" fmla="*/ 8 w 677"/>
                      <a:gd name="T71" fmla="*/ 53 h 752"/>
                      <a:gd name="T72" fmla="*/ 7 w 677"/>
                      <a:gd name="T73" fmla="*/ 50 h 752"/>
                      <a:gd name="T74" fmla="*/ 6 w 677"/>
                      <a:gd name="T75" fmla="*/ 47 h 752"/>
                      <a:gd name="T76" fmla="*/ 4 w 677"/>
                      <a:gd name="T77" fmla="*/ 46 h 752"/>
                      <a:gd name="T78" fmla="*/ 2 w 677"/>
                      <a:gd name="T79" fmla="*/ 44 h 752"/>
                      <a:gd name="T80" fmla="*/ 1 w 677"/>
                      <a:gd name="T81" fmla="*/ 41 h 752"/>
                      <a:gd name="T82" fmla="*/ 1 w 677"/>
                      <a:gd name="T83" fmla="*/ 34 h 752"/>
                      <a:gd name="T84" fmla="*/ 0 w 677"/>
                      <a:gd name="T85" fmla="*/ 28 h 752"/>
                      <a:gd name="T86" fmla="*/ 4 w 677"/>
                      <a:gd name="T87" fmla="*/ 27 h 752"/>
                      <a:gd name="T88" fmla="*/ 9 w 677"/>
                      <a:gd name="T89" fmla="*/ 23 h 752"/>
                      <a:gd name="T90" fmla="*/ 10 w 677"/>
                      <a:gd name="T91" fmla="*/ 10 h 752"/>
                      <a:gd name="T92" fmla="*/ 11 w 677"/>
                      <a:gd name="T93" fmla="*/ 5 h 752"/>
                      <a:gd name="T94" fmla="*/ 10 w 677"/>
                      <a:gd name="T95" fmla="*/ 0 h 7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77" h="752">
                        <a:moveTo>
                          <a:pt x="90" y="0"/>
                        </a:moveTo>
                        <a:lnTo>
                          <a:pt x="293" y="0"/>
                        </a:lnTo>
                        <a:lnTo>
                          <a:pt x="326" y="15"/>
                        </a:lnTo>
                        <a:lnTo>
                          <a:pt x="354" y="31"/>
                        </a:lnTo>
                        <a:lnTo>
                          <a:pt x="382" y="47"/>
                        </a:lnTo>
                        <a:lnTo>
                          <a:pt x="408" y="65"/>
                        </a:lnTo>
                        <a:lnTo>
                          <a:pt x="432" y="83"/>
                        </a:lnTo>
                        <a:lnTo>
                          <a:pt x="455" y="100"/>
                        </a:lnTo>
                        <a:lnTo>
                          <a:pt x="480" y="118"/>
                        </a:lnTo>
                        <a:lnTo>
                          <a:pt x="504" y="136"/>
                        </a:lnTo>
                        <a:lnTo>
                          <a:pt x="504" y="144"/>
                        </a:lnTo>
                        <a:lnTo>
                          <a:pt x="506" y="152"/>
                        </a:lnTo>
                        <a:lnTo>
                          <a:pt x="508" y="160"/>
                        </a:lnTo>
                        <a:lnTo>
                          <a:pt x="512" y="168"/>
                        </a:lnTo>
                        <a:lnTo>
                          <a:pt x="517" y="177"/>
                        </a:lnTo>
                        <a:lnTo>
                          <a:pt x="521" y="183"/>
                        </a:lnTo>
                        <a:lnTo>
                          <a:pt x="526" y="190"/>
                        </a:lnTo>
                        <a:lnTo>
                          <a:pt x="533" y="197"/>
                        </a:lnTo>
                        <a:lnTo>
                          <a:pt x="538" y="204"/>
                        </a:lnTo>
                        <a:lnTo>
                          <a:pt x="547" y="209"/>
                        </a:lnTo>
                        <a:lnTo>
                          <a:pt x="553" y="213"/>
                        </a:lnTo>
                        <a:lnTo>
                          <a:pt x="562" y="218"/>
                        </a:lnTo>
                        <a:lnTo>
                          <a:pt x="570" y="222"/>
                        </a:lnTo>
                        <a:lnTo>
                          <a:pt x="578" y="223"/>
                        </a:lnTo>
                        <a:lnTo>
                          <a:pt x="586" y="226"/>
                        </a:lnTo>
                        <a:lnTo>
                          <a:pt x="594" y="226"/>
                        </a:lnTo>
                        <a:lnTo>
                          <a:pt x="605" y="237"/>
                        </a:lnTo>
                        <a:lnTo>
                          <a:pt x="617" y="249"/>
                        </a:lnTo>
                        <a:lnTo>
                          <a:pt x="613" y="260"/>
                        </a:lnTo>
                        <a:lnTo>
                          <a:pt x="607" y="271"/>
                        </a:lnTo>
                        <a:lnTo>
                          <a:pt x="600" y="282"/>
                        </a:lnTo>
                        <a:lnTo>
                          <a:pt x="592" y="291"/>
                        </a:lnTo>
                        <a:lnTo>
                          <a:pt x="585" y="301"/>
                        </a:lnTo>
                        <a:lnTo>
                          <a:pt x="578" y="310"/>
                        </a:lnTo>
                        <a:lnTo>
                          <a:pt x="574" y="317"/>
                        </a:lnTo>
                        <a:lnTo>
                          <a:pt x="572" y="324"/>
                        </a:lnTo>
                        <a:lnTo>
                          <a:pt x="572" y="329"/>
                        </a:lnTo>
                        <a:lnTo>
                          <a:pt x="575" y="333"/>
                        </a:lnTo>
                        <a:lnTo>
                          <a:pt x="579" y="339"/>
                        </a:lnTo>
                        <a:lnTo>
                          <a:pt x="585" y="343"/>
                        </a:lnTo>
                        <a:lnTo>
                          <a:pt x="589" y="348"/>
                        </a:lnTo>
                        <a:lnTo>
                          <a:pt x="594" y="354"/>
                        </a:lnTo>
                        <a:lnTo>
                          <a:pt x="598" y="361"/>
                        </a:lnTo>
                        <a:lnTo>
                          <a:pt x="602" y="369"/>
                        </a:lnTo>
                        <a:lnTo>
                          <a:pt x="602" y="497"/>
                        </a:lnTo>
                        <a:lnTo>
                          <a:pt x="600" y="502"/>
                        </a:lnTo>
                        <a:lnTo>
                          <a:pt x="600" y="508"/>
                        </a:lnTo>
                        <a:lnTo>
                          <a:pt x="601" y="513"/>
                        </a:lnTo>
                        <a:lnTo>
                          <a:pt x="602" y="519"/>
                        </a:lnTo>
                        <a:lnTo>
                          <a:pt x="607" y="529"/>
                        </a:lnTo>
                        <a:lnTo>
                          <a:pt x="609" y="542"/>
                        </a:lnTo>
                        <a:lnTo>
                          <a:pt x="609" y="558"/>
                        </a:lnTo>
                        <a:lnTo>
                          <a:pt x="609" y="566"/>
                        </a:lnTo>
                        <a:lnTo>
                          <a:pt x="609" y="574"/>
                        </a:lnTo>
                        <a:lnTo>
                          <a:pt x="609" y="587"/>
                        </a:lnTo>
                        <a:lnTo>
                          <a:pt x="611" y="595"/>
                        </a:lnTo>
                        <a:lnTo>
                          <a:pt x="612" y="603"/>
                        </a:lnTo>
                        <a:lnTo>
                          <a:pt x="617" y="613"/>
                        </a:lnTo>
                        <a:lnTo>
                          <a:pt x="623" y="622"/>
                        </a:lnTo>
                        <a:lnTo>
                          <a:pt x="632" y="633"/>
                        </a:lnTo>
                        <a:lnTo>
                          <a:pt x="645" y="644"/>
                        </a:lnTo>
                        <a:lnTo>
                          <a:pt x="660" y="656"/>
                        </a:lnTo>
                        <a:lnTo>
                          <a:pt x="677" y="668"/>
                        </a:lnTo>
                        <a:lnTo>
                          <a:pt x="675" y="673"/>
                        </a:lnTo>
                        <a:lnTo>
                          <a:pt x="668" y="677"/>
                        </a:lnTo>
                        <a:lnTo>
                          <a:pt x="660" y="682"/>
                        </a:lnTo>
                        <a:lnTo>
                          <a:pt x="649" y="689"/>
                        </a:lnTo>
                        <a:lnTo>
                          <a:pt x="623" y="703"/>
                        </a:lnTo>
                        <a:lnTo>
                          <a:pt x="593" y="716"/>
                        </a:lnTo>
                        <a:lnTo>
                          <a:pt x="562" y="730"/>
                        </a:lnTo>
                        <a:lnTo>
                          <a:pt x="533" y="741"/>
                        </a:lnTo>
                        <a:lnTo>
                          <a:pt x="511" y="749"/>
                        </a:lnTo>
                        <a:lnTo>
                          <a:pt x="496" y="752"/>
                        </a:lnTo>
                        <a:lnTo>
                          <a:pt x="484" y="749"/>
                        </a:lnTo>
                        <a:lnTo>
                          <a:pt x="463" y="745"/>
                        </a:lnTo>
                        <a:lnTo>
                          <a:pt x="442" y="739"/>
                        </a:lnTo>
                        <a:lnTo>
                          <a:pt x="429" y="737"/>
                        </a:lnTo>
                        <a:lnTo>
                          <a:pt x="403" y="739"/>
                        </a:lnTo>
                        <a:lnTo>
                          <a:pt x="380" y="742"/>
                        </a:lnTo>
                        <a:lnTo>
                          <a:pt x="369" y="743"/>
                        </a:lnTo>
                        <a:lnTo>
                          <a:pt x="357" y="743"/>
                        </a:lnTo>
                        <a:lnTo>
                          <a:pt x="345" y="741"/>
                        </a:lnTo>
                        <a:lnTo>
                          <a:pt x="331" y="737"/>
                        </a:lnTo>
                        <a:lnTo>
                          <a:pt x="327" y="712"/>
                        </a:lnTo>
                        <a:lnTo>
                          <a:pt x="323" y="671"/>
                        </a:lnTo>
                        <a:lnTo>
                          <a:pt x="320" y="651"/>
                        </a:lnTo>
                        <a:lnTo>
                          <a:pt x="318" y="633"/>
                        </a:lnTo>
                        <a:lnTo>
                          <a:pt x="316" y="626"/>
                        </a:lnTo>
                        <a:lnTo>
                          <a:pt x="314" y="621"/>
                        </a:lnTo>
                        <a:lnTo>
                          <a:pt x="311" y="618"/>
                        </a:lnTo>
                        <a:lnTo>
                          <a:pt x="308" y="617"/>
                        </a:lnTo>
                        <a:lnTo>
                          <a:pt x="300" y="611"/>
                        </a:lnTo>
                        <a:lnTo>
                          <a:pt x="293" y="609"/>
                        </a:lnTo>
                        <a:lnTo>
                          <a:pt x="285" y="607"/>
                        </a:lnTo>
                        <a:lnTo>
                          <a:pt x="275" y="606"/>
                        </a:lnTo>
                        <a:lnTo>
                          <a:pt x="255" y="604"/>
                        </a:lnTo>
                        <a:lnTo>
                          <a:pt x="226" y="602"/>
                        </a:lnTo>
                        <a:lnTo>
                          <a:pt x="203" y="592"/>
                        </a:lnTo>
                        <a:lnTo>
                          <a:pt x="154" y="569"/>
                        </a:lnTo>
                        <a:lnTo>
                          <a:pt x="127" y="557"/>
                        </a:lnTo>
                        <a:lnTo>
                          <a:pt x="102" y="544"/>
                        </a:lnTo>
                        <a:lnTo>
                          <a:pt x="93" y="539"/>
                        </a:lnTo>
                        <a:lnTo>
                          <a:pt x="85" y="534"/>
                        </a:lnTo>
                        <a:lnTo>
                          <a:pt x="79" y="529"/>
                        </a:lnTo>
                        <a:lnTo>
                          <a:pt x="75" y="527"/>
                        </a:lnTo>
                        <a:lnTo>
                          <a:pt x="75" y="508"/>
                        </a:lnTo>
                        <a:lnTo>
                          <a:pt x="75" y="489"/>
                        </a:lnTo>
                        <a:lnTo>
                          <a:pt x="75" y="475"/>
                        </a:lnTo>
                        <a:lnTo>
                          <a:pt x="72" y="464"/>
                        </a:lnTo>
                        <a:lnTo>
                          <a:pt x="68" y="455"/>
                        </a:lnTo>
                        <a:lnTo>
                          <a:pt x="64" y="445"/>
                        </a:lnTo>
                        <a:lnTo>
                          <a:pt x="60" y="437"/>
                        </a:lnTo>
                        <a:lnTo>
                          <a:pt x="56" y="430"/>
                        </a:lnTo>
                        <a:lnTo>
                          <a:pt x="55" y="422"/>
                        </a:lnTo>
                        <a:lnTo>
                          <a:pt x="53" y="414"/>
                        </a:lnTo>
                        <a:lnTo>
                          <a:pt x="44" y="412"/>
                        </a:lnTo>
                        <a:lnTo>
                          <a:pt x="36" y="410"/>
                        </a:lnTo>
                        <a:lnTo>
                          <a:pt x="29" y="406"/>
                        </a:lnTo>
                        <a:lnTo>
                          <a:pt x="23" y="399"/>
                        </a:lnTo>
                        <a:lnTo>
                          <a:pt x="19" y="392"/>
                        </a:lnTo>
                        <a:lnTo>
                          <a:pt x="15" y="384"/>
                        </a:lnTo>
                        <a:lnTo>
                          <a:pt x="12" y="374"/>
                        </a:lnTo>
                        <a:lnTo>
                          <a:pt x="11" y="365"/>
                        </a:lnTo>
                        <a:lnTo>
                          <a:pt x="8" y="344"/>
                        </a:lnTo>
                        <a:lnTo>
                          <a:pt x="7" y="325"/>
                        </a:lnTo>
                        <a:lnTo>
                          <a:pt x="8" y="307"/>
                        </a:lnTo>
                        <a:lnTo>
                          <a:pt x="8" y="294"/>
                        </a:lnTo>
                        <a:lnTo>
                          <a:pt x="4" y="277"/>
                        </a:lnTo>
                        <a:lnTo>
                          <a:pt x="0" y="256"/>
                        </a:lnTo>
                        <a:lnTo>
                          <a:pt x="11" y="252"/>
                        </a:lnTo>
                        <a:lnTo>
                          <a:pt x="23" y="246"/>
                        </a:lnTo>
                        <a:lnTo>
                          <a:pt x="34" y="239"/>
                        </a:lnTo>
                        <a:lnTo>
                          <a:pt x="45" y="233"/>
                        </a:lnTo>
                        <a:lnTo>
                          <a:pt x="66" y="216"/>
                        </a:lnTo>
                        <a:lnTo>
                          <a:pt x="83" y="203"/>
                        </a:lnTo>
                        <a:lnTo>
                          <a:pt x="83" y="113"/>
                        </a:lnTo>
                        <a:lnTo>
                          <a:pt x="89" y="100"/>
                        </a:lnTo>
                        <a:lnTo>
                          <a:pt x="91" y="87"/>
                        </a:lnTo>
                        <a:lnTo>
                          <a:pt x="94" y="72"/>
                        </a:lnTo>
                        <a:lnTo>
                          <a:pt x="95" y="57"/>
                        </a:lnTo>
                        <a:lnTo>
                          <a:pt x="95" y="42"/>
                        </a:lnTo>
                        <a:lnTo>
                          <a:pt x="94" y="27"/>
                        </a:lnTo>
                        <a:lnTo>
                          <a:pt x="93" y="12"/>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6" name="Freeform 900"/>
                  <p:cNvSpPr>
                    <a:spLocks noEditPoints="1"/>
                  </p:cNvSpPr>
                  <p:nvPr/>
                </p:nvSpPr>
                <p:spPr bwMode="auto">
                  <a:xfrm>
                    <a:off x="4409765" y="3338442"/>
                    <a:ext cx="327129" cy="370664"/>
                  </a:xfrm>
                  <a:custGeom>
                    <a:avLst/>
                    <a:gdLst>
                      <a:gd name="T0" fmla="*/ 9 w 789"/>
                      <a:gd name="T1" fmla="*/ 94 h 895"/>
                      <a:gd name="T2" fmla="*/ 13 w 789"/>
                      <a:gd name="T3" fmla="*/ 93 h 895"/>
                      <a:gd name="T4" fmla="*/ 17 w 789"/>
                      <a:gd name="T5" fmla="*/ 94 h 895"/>
                      <a:gd name="T6" fmla="*/ 29 w 789"/>
                      <a:gd name="T7" fmla="*/ 97 h 895"/>
                      <a:gd name="T8" fmla="*/ 34 w 789"/>
                      <a:gd name="T9" fmla="*/ 97 h 895"/>
                      <a:gd name="T10" fmla="*/ 73 w 789"/>
                      <a:gd name="T11" fmla="*/ 99 h 895"/>
                      <a:gd name="T12" fmla="*/ 78 w 789"/>
                      <a:gd name="T13" fmla="*/ 95 h 895"/>
                      <a:gd name="T14" fmla="*/ 73 w 789"/>
                      <a:gd name="T15" fmla="*/ 62 h 895"/>
                      <a:gd name="T16" fmla="*/ 83 w 789"/>
                      <a:gd name="T17" fmla="*/ 62 h 895"/>
                      <a:gd name="T18" fmla="*/ 85 w 789"/>
                      <a:gd name="T19" fmla="*/ 62 h 895"/>
                      <a:gd name="T20" fmla="*/ 87 w 789"/>
                      <a:gd name="T21" fmla="*/ 58 h 895"/>
                      <a:gd name="T22" fmla="*/ 88 w 789"/>
                      <a:gd name="T23" fmla="*/ 47 h 895"/>
                      <a:gd name="T24" fmla="*/ 85 w 789"/>
                      <a:gd name="T25" fmla="*/ 45 h 895"/>
                      <a:gd name="T26" fmla="*/ 83 w 789"/>
                      <a:gd name="T27" fmla="*/ 44 h 895"/>
                      <a:gd name="T28" fmla="*/ 77 w 789"/>
                      <a:gd name="T29" fmla="*/ 45 h 895"/>
                      <a:gd name="T30" fmla="*/ 74 w 789"/>
                      <a:gd name="T31" fmla="*/ 43 h 895"/>
                      <a:gd name="T32" fmla="*/ 73 w 789"/>
                      <a:gd name="T33" fmla="*/ 38 h 895"/>
                      <a:gd name="T34" fmla="*/ 72 w 789"/>
                      <a:gd name="T35" fmla="*/ 35 h 895"/>
                      <a:gd name="T36" fmla="*/ 71 w 789"/>
                      <a:gd name="T37" fmla="*/ 31 h 895"/>
                      <a:gd name="T38" fmla="*/ 72 w 789"/>
                      <a:gd name="T39" fmla="*/ 28 h 895"/>
                      <a:gd name="T40" fmla="*/ 73 w 789"/>
                      <a:gd name="T41" fmla="*/ 25 h 895"/>
                      <a:gd name="T42" fmla="*/ 72 w 789"/>
                      <a:gd name="T43" fmla="*/ 19 h 895"/>
                      <a:gd name="T44" fmla="*/ 64 w 789"/>
                      <a:gd name="T45" fmla="*/ 15 h 895"/>
                      <a:gd name="T46" fmla="*/ 57 w 789"/>
                      <a:gd name="T47" fmla="*/ 15 h 895"/>
                      <a:gd name="T48" fmla="*/ 56 w 789"/>
                      <a:gd name="T49" fmla="*/ 17 h 895"/>
                      <a:gd name="T50" fmla="*/ 55 w 789"/>
                      <a:gd name="T51" fmla="*/ 19 h 895"/>
                      <a:gd name="T52" fmla="*/ 52 w 789"/>
                      <a:gd name="T53" fmla="*/ 22 h 895"/>
                      <a:gd name="T54" fmla="*/ 46 w 789"/>
                      <a:gd name="T55" fmla="*/ 23 h 895"/>
                      <a:gd name="T56" fmla="*/ 43 w 789"/>
                      <a:gd name="T57" fmla="*/ 21 h 895"/>
                      <a:gd name="T58" fmla="*/ 40 w 789"/>
                      <a:gd name="T59" fmla="*/ 17 h 895"/>
                      <a:gd name="T60" fmla="*/ 37 w 789"/>
                      <a:gd name="T61" fmla="*/ 8 h 895"/>
                      <a:gd name="T62" fmla="*/ 3 w 789"/>
                      <a:gd name="T63" fmla="*/ 7 h 895"/>
                      <a:gd name="T64" fmla="*/ 4 w 789"/>
                      <a:gd name="T65" fmla="*/ 9 h 895"/>
                      <a:gd name="T66" fmla="*/ 7 w 789"/>
                      <a:gd name="T67" fmla="*/ 12 h 895"/>
                      <a:gd name="T68" fmla="*/ 11 w 789"/>
                      <a:gd name="T69" fmla="*/ 20 h 895"/>
                      <a:gd name="T70" fmla="*/ 13 w 789"/>
                      <a:gd name="T71" fmla="*/ 25 h 895"/>
                      <a:gd name="T72" fmla="*/ 12 w 789"/>
                      <a:gd name="T73" fmla="*/ 29 h 895"/>
                      <a:gd name="T74" fmla="*/ 11 w 789"/>
                      <a:gd name="T75" fmla="*/ 34 h 895"/>
                      <a:gd name="T76" fmla="*/ 12 w 789"/>
                      <a:gd name="T77" fmla="*/ 38 h 895"/>
                      <a:gd name="T78" fmla="*/ 15 w 789"/>
                      <a:gd name="T79" fmla="*/ 44 h 895"/>
                      <a:gd name="T80" fmla="*/ 15 w 789"/>
                      <a:gd name="T81" fmla="*/ 48 h 895"/>
                      <a:gd name="T82" fmla="*/ 14 w 789"/>
                      <a:gd name="T83" fmla="*/ 54 h 895"/>
                      <a:gd name="T84" fmla="*/ 11 w 789"/>
                      <a:gd name="T85" fmla="*/ 61 h 895"/>
                      <a:gd name="T86" fmla="*/ 7 w 789"/>
                      <a:gd name="T87" fmla="*/ 66 h 895"/>
                      <a:gd name="T88" fmla="*/ 4 w 789"/>
                      <a:gd name="T89" fmla="*/ 82 h 895"/>
                      <a:gd name="T90" fmla="*/ 2 w 789"/>
                      <a:gd name="T91" fmla="*/ 83 h 895"/>
                      <a:gd name="T92" fmla="*/ 0 w 789"/>
                      <a:gd name="T93" fmla="*/ 91 h 895"/>
                      <a:gd name="T94" fmla="*/ 5 w 789"/>
                      <a:gd name="T95" fmla="*/ 4 h 895"/>
                      <a:gd name="T96" fmla="*/ 8 w 789"/>
                      <a:gd name="T97" fmla="*/ 0 h 8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9" h="895">
                        <a:moveTo>
                          <a:pt x="0" y="857"/>
                        </a:moveTo>
                        <a:lnTo>
                          <a:pt x="45" y="865"/>
                        </a:lnTo>
                        <a:lnTo>
                          <a:pt x="63" y="854"/>
                        </a:lnTo>
                        <a:lnTo>
                          <a:pt x="79" y="843"/>
                        </a:lnTo>
                        <a:lnTo>
                          <a:pt x="87" y="840"/>
                        </a:lnTo>
                        <a:lnTo>
                          <a:pt x="97" y="836"/>
                        </a:lnTo>
                        <a:lnTo>
                          <a:pt x="105" y="835"/>
                        </a:lnTo>
                        <a:lnTo>
                          <a:pt x="113" y="835"/>
                        </a:lnTo>
                        <a:lnTo>
                          <a:pt x="123" y="835"/>
                        </a:lnTo>
                        <a:lnTo>
                          <a:pt x="133" y="836"/>
                        </a:lnTo>
                        <a:lnTo>
                          <a:pt x="146" y="840"/>
                        </a:lnTo>
                        <a:lnTo>
                          <a:pt x="157" y="843"/>
                        </a:lnTo>
                        <a:lnTo>
                          <a:pt x="183" y="852"/>
                        </a:lnTo>
                        <a:lnTo>
                          <a:pt x="208" y="862"/>
                        </a:lnTo>
                        <a:lnTo>
                          <a:pt x="234" y="870"/>
                        </a:lnTo>
                        <a:lnTo>
                          <a:pt x="260" y="876"/>
                        </a:lnTo>
                        <a:lnTo>
                          <a:pt x="272" y="877"/>
                        </a:lnTo>
                        <a:lnTo>
                          <a:pt x="285" y="877"/>
                        </a:lnTo>
                        <a:lnTo>
                          <a:pt x="297" y="876"/>
                        </a:lnTo>
                        <a:lnTo>
                          <a:pt x="308" y="872"/>
                        </a:lnTo>
                        <a:lnTo>
                          <a:pt x="429" y="872"/>
                        </a:lnTo>
                        <a:lnTo>
                          <a:pt x="429" y="895"/>
                        </a:lnTo>
                        <a:lnTo>
                          <a:pt x="639" y="895"/>
                        </a:lnTo>
                        <a:lnTo>
                          <a:pt x="659" y="889"/>
                        </a:lnTo>
                        <a:lnTo>
                          <a:pt x="677" y="882"/>
                        </a:lnTo>
                        <a:lnTo>
                          <a:pt x="694" y="877"/>
                        </a:lnTo>
                        <a:lnTo>
                          <a:pt x="714" y="872"/>
                        </a:lnTo>
                        <a:lnTo>
                          <a:pt x="702" y="857"/>
                        </a:lnTo>
                        <a:lnTo>
                          <a:pt x="687" y="837"/>
                        </a:lnTo>
                        <a:lnTo>
                          <a:pt x="670" y="816"/>
                        </a:lnTo>
                        <a:lnTo>
                          <a:pt x="654" y="797"/>
                        </a:lnTo>
                        <a:lnTo>
                          <a:pt x="654" y="555"/>
                        </a:lnTo>
                        <a:lnTo>
                          <a:pt x="673" y="558"/>
                        </a:lnTo>
                        <a:lnTo>
                          <a:pt x="707" y="562"/>
                        </a:lnTo>
                        <a:lnTo>
                          <a:pt x="726" y="562"/>
                        </a:lnTo>
                        <a:lnTo>
                          <a:pt x="744" y="562"/>
                        </a:lnTo>
                        <a:lnTo>
                          <a:pt x="752" y="562"/>
                        </a:lnTo>
                        <a:lnTo>
                          <a:pt x="758" y="561"/>
                        </a:lnTo>
                        <a:lnTo>
                          <a:pt x="763" y="558"/>
                        </a:lnTo>
                        <a:lnTo>
                          <a:pt x="767" y="555"/>
                        </a:lnTo>
                        <a:lnTo>
                          <a:pt x="771" y="551"/>
                        </a:lnTo>
                        <a:lnTo>
                          <a:pt x="774" y="543"/>
                        </a:lnTo>
                        <a:lnTo>
                          <a:pt x="778" y="535"/>
                        </a:lnTo>
                        <a:lnTo>
                          <a:pt x="779" y="525"/>
                        </a:lnTo>
                        <a:lnTo>
                          <a:pt x="783" y="504"/>
                        </a:lnTo>
                        <a:lnTo>
                          <a:pt x="786" y="481"/>
                        </a:lnTo>
                        <a:lnTo>
                          <a:pt x="789" y="438"/>
                        </a:lnTo>
                        <a:lnTo>
                          <a:pt x="789" y="421"/>
                        </a:lnTo>
                        <a:lnTo>
                          <a:pt x="779" y="412"/>
                        </a:lnTo>
                        <a:lnTo>
                          <a:pt x="773" y="408"/>
                        </a:lnTo>
                        <a:lnTo>
                          <a:pt x="769" y="407"/>
                        </a:lnTo>
                        <a:lnTo>
                          <a:pt x="764" y="407"/>
                        </a:lnTo>
                        <a:lnTo>
                          <a:pt x="760" y="407"/>
                        </a:lnTo>
                        <a:lnTo>
                          <a:pt x="756" y="407"/>
                        </a:lnTo>
                        <a:lnTo>
                          <a:pt x="752" y="404"/>
                        </a:lnTo>
                        <a:lnTo>
                          <a:pt x="744" y="399"/>
                        </a:lnTo>
                        <a:lnTo>
                          <a:pt x="730" y="399"/>
                        </a:lnTo>
                        <a:lnTo>
                          <a:pt x="721" y="402"/>
                        </a:lnTo>
                        <a:lnTo>
                          <a:pt x="710" y="404"/>
                        </a:lnTo>
                        <a:lnTo>
                          <a:pt x="692" y="406"/>
                        </a:lnTo>
                        <a:lnTo>
                          <a:pt x="681" y="404"/>
                        </a:lnTo>
                        <a:lnTo>
                          <a:pt x="673" y="402"/>
                        </a:lnTo>
                        <a:lnTo>
                          <a:pt x="666" y="396"/>
                        </a:lnTo>
                        <a:lnTo>
                          <a:pt x="662" y="389"/>
                        </a:lnTo>
                        <a:lnTo>
                          <a:pt x="658" y="381"/>
                        </a:lnTo>
                        <a:lnTo>
                          <a:pt x="655" y="370"/>
                        </a:lnTo>
                        <a:lnTo>
                          <a:pt x="654" y="359"/>
                        </a:lnTo>
                        <a:lnTo>
                          <a:pt x="654" y="346"/>
                        </a:lnTo>
                        <a:lnTo>
                          <a:pt x="654" y="337"/>
                        </a:lnTo>
                        <a:lnTo>
                          <a:pt x="651" y="329"/>
                        </a:lnTo>
                        <a:lnTo>
                          <a:pt x="650" y="320"/>
                        </a:lnTo>
                        <a:lnTo>
                          <a:pt x="647" y="312"/>
                        </a:lnTo>
                        <a:lnTo>
                          <a:pt x="644" y="303"/>
                        </a:lnTo>
                        <a:lnTo>
                          <a:pt x="642" y="295"/>
                        </a:lnTo>
                        <a:lnTo>
                          <a:pt x="640" y="286"/>
                        </a:lnTo>
                        <a:lnTo>
                          <a:pt x="639" y="278"/>
                        </a:lnTo>
                        <a:lnTo>
                          <a:pt x="640" y="271"/>
                        </a:lnTo>
                        <a:lnTo>
                          <a:pt x="642" y="264"/>
                        </a:lnTo>
                        <a:lnTo>
                          <a:pt x="644" y="257"/>
                        </a:lnTo>
                        <a:lnTo>
                          <a:pt x="647" y="252"/>
                        </a:lnTo>
                        <a:lnTo>
                          <a:pt x="650" y="246"/>
                        </a:lnTo>
                        <a:lnTo>
                          <a:pt x="651" y="239"/>
                        </a:lnTo>
                        <a:lnTo>
                          <a:pt x="654" y="233"/>
                        </a:lnTo>
                        <a:lnTo>
                          <a:pt x="654" y="226"/>
                        </a:lnTo>
                        <a:lnTo>
                          <a:pt x="653" y="211"/>
                        </a:lnTo>
                        <a:lnTo>
                          <a:pt x="649" y="193"/>
                        </a:lnTo>
                        <a:lnTo>
                          <a:pt x="647" y="184"/>
                        </a:lnTo>
                        <a:lnTo>
                          <a:pt x="649" y="173"/>
                        </a:lnTo>
                        <a:lnTo>
                          <a:pt x="650" y="162"/>
                        </a:lnTo>
                        <a:lnTo>
                          <a:pt x="654" y="149"/>
                        </a:lnTo>
                        <a:lnTo>
                          <a:pt x="631" y="145"/>
                        </a:lnTo>
                        <a:lnTo>
                          <a:pt x="579" y="137"/>
                        </a:lnTo>
                        <a:lnTo>
                          <a:pt x="552" y="133"/>
                        </a:lnTo>
                        <a:lnTo>
                          <a:pt x="527" y="132"/>
                        </a:lnTo>
                        <a:lnTo>
                          <a:pt x="518" y="130"/>
                        </a:lnTo>
                        <a:lnTo>
                          <a:pt x="511" y="132"/>
                        </a:lnTo>
                        <a:lnTo>
                          <a:pt x="505" y="133"/>
                        </a:lnTo>
                        <a:lnTo>
                          <a:pt x="504" y="134"/>
                        </a:lnTo>
                        <a:lnTo>
                          <a:pt x="504" y="140"/>
                        </a:lnTo>
                        <a:lnTo>
                          <a:pt x="504" y="149"/>
                        </a:lnTo>
                        <a:lnTo>
                          <a:pt x="503" y="156"/>
                        </a:lnTo>
                        <a:lnTo>
                          <a:pt x="501" y="162"/>
                        </a:lnTo>
                        <a:lnTo>
                          <a:pt x="499" y="169"/>
                        </a:lnTo>
                        <a:lnTo>
                          <a:pt x="496" y="175"/>
                        </a:lnTo>
                        <a:lnTo>
                          <a:pt x="491" y="182"/>
                        </a:lnTo>
                        <a:lnTo>
                          <a:pt x="485" y="189"/>
                        </a:lnTo>
                        <a:lnTo>
                          <a:pt x="478" y="194"/>
                        </a:lnTo>
                        <a:lnTo>
                          <a:pt x="469" y="200"/>
                        </a:lnTo>
                        <a:lnTo>
                          <a:pt x="458" y="204"/>
                        </a:lnTo>
                        <a:lnTo>
                          <a:pt x="446" y="207"/>
                        </a:lnTo>
                        <a:lnTo>
                          <a:pt x="431" y="209"/>
                        </a:lnTo>
                        <a:lnTo>
                          <a:pt x="414" y="211"/>
                        </a:lnTo>
                        <a:lnTo>
                          <a:pt x="406" y="209"/>
                        </a:lnTo>
                        <a:lnTo>
                          <a:pt x="399" y="205"/>
                        </a:lnTo>
                        <a:lnTo>
                          <a:pt x="392" y="200"/>
                        </a:lnTo>
                        <a:lnTo>
                          <a:pt x="384" y="193"/>
                        </a:lnTo>
                        <a:lnTo>
                          <a:pt x="377" y="185"/>
                        </a:lnTo>
                        <a:lnTo>
                          <a:pt x="371" y="174"/>
                        </a:lnTo>
                        <a:lnTo>
                          <a:pt x="364" y="163"/>
                        </a:lnTo>
                        <a:lnTo>
                          <a:pt x="358" y="151"/>
                        </a:lnTo>
                        <a:lnTo>
                          <a:pt x="347" y="125"/>
                        </a:lnTo>
                        <a:lnTo>
                          <a:pt x="339" y="99"/>
                        </a:lnTo>
                        <a:lnTo>
                          <a:pt x="335" y="87"/>
                        </a:lnTo>
                        <a:lnTo>
                          <a:pt x="332" y="75"/>
                        </a:lnTo>
                        <a:lnTo>
                          <a:pt x="331" y="62"/>
                        </a:lnTo>
                        <a:lnTo>
                          <a:pt x="331" y="53"/>
                        </a:lnTo>
                        <a:lnTo>
                          <a:pt x="23" y="60"/>
                        </a:lnTo>
                        <a:lnTo>
                          <a:pt x="23" y="65"/>
                        </a:lnTo>
                        <a:lnTo>
                          <a:pt x="26" y="70"/>
                        </a:lnTo>
                        <a:lnTo>
                          <a:pt x="29" y="76"/>
                        </a:lnTo>
                        <a:lnTo>
                          <a:pt x="33" y="80"/>
                        </a:lnTo>
                        <a:lnTo>
                          <a:pt x="37" y="84"/>
                        </a:lnTo>
                        <a:lnTo>
                          <a:pt x="42" y="87"/>
                        </a:lnTo>
                        <a:lnTo>
                          <a:pt x="48" y="90"/>
                        </a:lnTo>
                        <a:lnTo>
                          <a:pt x="53" y="90"/>
                        </a:lnTo>
                        <a:lnTo>
                          <a:pt x="60" y="109"/>
                        </a:lnTo>
                        <a:lnTo>
                          <a:pt x="68" y="126"/>
                        </a:lnTo>
                        <a:lnTo>
                          <a:pt x="79" y="143"/>
                        </a:lnTo>
                        <a:lnTo>
                          <a:pt x="88" y="159"/>
                        </a:lnTo>
                        <a:lnTo>
                          <a:pt x="98" y="177"/>
                        </a:lnTo>
                        <a:lnTo>
                          <a:pt x="106" y="196"/>
                        </a:lnTo>
                        <a:lnTo>
                          <a:pt x="109" y="205"/>
                        </a:lnTo>
                        <a:lnTo>
                          <a:pt x="110" y="216"/>
                        </a:lnTo>
                        <a:lnTo>
                          <a:pt x="113" y="228"/>
                        </a:lnTo>
                        <a:lnTo>
                          <a:pt x="113" y="241"/>
                        </a:lnTo>
                        <a:lnTo>
                          <a:pt x="112" y="249"/>
                        </a:lnTo>
                        <a:lnTo>
                          <a:pt x="110" y="256"/>
                        </a:lnTo>
                        <a:lnTo>
                          <a:pt x="108" y="263"/>
                        </a:lnTo>
                        <a:lnTo>
                          <a:pt x="105" y="269"/>
                        </a:lnTo>
                        <a:lnTo>
                          <a:pt x="101" y="282"/>
                        </a:lnTo>
                        <a:lnTo>
                          <a:pt x="98" y="293"/>
                        </a:lnTo>
                        <a:lnTo>
                          <a:pt x="98" y="302"/>
                        </a:lnTo>
                        <a:lnTo>
                          <a:pt x="99" y="312"/>
                        </a:lnTo>
                        <a:lnTo>
                          <a:pt x="101" y="320"/>
                        </a:lnTo>
                        <a:lnTo>
                          <a:pt x="103" y="329"/>
                        </a:lnTo>
                        <a:lnTo>
                          <a:pt x="110" y="344"/>
                        </a:lnTo>
                        <a:lnTo>
                          <a:pt x="117" y="359"/>
                        </a:lnTo>
                        <a:lnTo>
                          <a:pt x="124" y="374"/>
                        </a:lnTo>
                        <a:lnTo>
                          <a:pt x="129" y="389"/>
                        </a:lnTo>
                        <a:lnTo>
                          <a:pt x="132" y="396"/>
                        </a:lnTo>
                        <a:lnTo>
                          <a:pt x="133" y="404"/>
                        </a:lnTo>
                        <a:lnTo>
                          <a:pt x="135" y="412"/>
                        </a:lnTo>
                        <a:lnTo>
                          <a:pt x="135" y="421"/>
                        </a:lnTo>
                        <a:lnTo>
                          <a:pt x="135" y="434"/>
                        </a:lnTo>
                        <a:lnTo>
                          <a:pt x="133" y="448"/>
                        </a:lnTo>
                        <a:lnTo>
                          <a:pt x="131" y="461"/>
                        </a:lnTo>
                        <a:lnTo>
                          <a:pt x="127" y="476"/>
                        </a:lnTo>
                        <a:lnTo>
                          <a:pt x="123" y="491"/>
                        </a:lnTo>
                        <a:lnTo>
                          <a:pt x="117" y="506"/>
                        </a:lnTo>
                        <a:lnTo>
                          <a:pt x="110" y="521"/>
                        </a:lnTo>
                        <a:lnTo>
                          <a:pt x="103" y="535"/>
                        </a:lnTo>
                        <a:lnTo>
                          <a:pt x="97" y="549"/>
                        </a:lnTo>
                        <a:lnTo>
                          <a:pt x="88" y="562"/>
                        </a:lnTo>
                        <a:lnTo>
                          <a:pt x="80" y="575"/>
                        </a:lnTo>
                        <a:lnTo>
                          <a:pt x="72" y="585"/>
                        </a:lnTo>
                        <a:lnTo>
                          <a:pt x="64" y="595"/>
                        </a:lnTo>
                        <a:lnTo>
                          <a:pt x="54" y="604"/>
                        </a:lnTo>
                        <a:lnTo>
                          <a:pt x="46" y="611"/>
                        </a:lnTo>
                        <a:lnTo>
                          <a:pt x="38" y="617"/>
                        </a:lnTo>
                        <a:lnTo>
                          <a:pt x="38" y="737"/>
                        </a:lnTo>
                        <a:lnTo>
                          <a:pt x="34" y="738"/>
                        </a:lnTo>
                        <a:lnTo>
                          <a:pt x="30" y="742"/>
                        </a:lnTo>
                        <a:lnTo>
                          <a:pt x="26" y="746"/>
                        </a:lnTo>
                        <a:lnTo>
                          <a:pt x="22" y="752"/>
                        </a:lnTo>
                        <a:lnTo>
                          <a:pt x="16" y="765"/>
                        </a:lnTo>
                        <a:lnTo>
                          <a:pt x="11" y="783"/>
                        </a:lnTo>
                        <a:lnTo>
                          <a:pt x="7" y="801"/>
                        </a:lnTo>
                        <a:lnTo>
                          <a:pt x="3" y="820"/>
                        </a:lnTo>
                        <a:lnTo>
                          <a:pt x="1" y="839"/>
                        </a:lnTo>
                        <a:lnTo>
                          <a:pt x="0" y="857"/>
                        </a:lnTo>
                        <a:close/>
                        <a:moveTo>
                          <a:pt x="30" y="38"/>
                        </a:moveTo>
                        <a:lnTo>
                          <a:pt x="45" y="34"/>
                        </a:lnTo>
                        <a:lnTo>
                          <a:pt x="56" y="31"/>
                        </a:lnTo>
                        <a:lnTo>
                          <a:pt x="65" y="30"/>
                        </a:lnTo>
                        <a:lnTo>
                          <a:pt x="75" y="30"/>
                        </a:lnTo>
                        <a:lnTo>
                          <a:pt x="75" y="0"/>
                        </a:lnTo>
                        <a:lnTo>
                          <a:pt x="50" y="0"/>
                        </a:lnTo>
                        <a:lnTo>
                          <a:pt x="38" y="0"/>
                        </a:lnTo>
                        <a:lnTo>
                          <a:pt x="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7" name="Freeform 903"/>
                  <p:cNvSpPr>
                    <a:spLocks/>
                  </p:cNvSpPr>
                  <p:nvPr/>
                </p:nvSpPr>
                <p:spPr bwMode="auto">
                  <a:xfrm>
                    <a:off x="4680921" y="3430486"/>
                    <a:ext cx="299765" cy="278620"/>
                  </a:xfrm>
                  <a:custGeom>
                    <a:avLst/>
                    <a:gdLst>
                      <a:gd name="T0" fmla="*/ 61 w 722"/>
                      <a:gd name="T1" fmla="*/ 1 h 671"/>
                      <a:gd name="T2" fmla="*/ 66 w 722"/>
                      <a:gd name="T3" fmla="*/ 4 h 671"/>
                      <a:gd name="T4" fmla="*/ 77 w 722"/>
                      <a:gd name="T5" fmla="*/ 9 h 671"/>
                      <a:gd name="T6" fmla="*/ 79 w 722"/>
                      <a:gd name="T7" fmla="*/ 12 h 671"/>
                      <a:gd name="T8" fmla="*/ 80 w 722"/>
                      <a:gd name="T9" fmla="*/ 13 h 671"/>
                      <a:gd name="T10" fmla="*/ 80 w 722"/>
                      <a:gd name="T11" fmla="*/ 17 h 671"/>
                      <a:gd name="T12" fmla="*/ 80 w 722"/>
                      <a:gd name="T13" fmla="*/ 20 h 671"/>
                      <a:gd name="T14" fmla="*/ 78 w 722"/>
                      <a:gd name="T15" fmla="*/ 22 h 671"/>
                      <a:gd name="T16" fmla="*/ 76 w 722"/>
                      <a:gd name="T17" fmla="*/ 25 h 671"/>
                      <a:gd name="T18" fmla="*/ 56 w 722"/>
                      <a:gd name="T19" fmla="*/ 50 h 671"/>
                      <a:gd name="T20" fmla="*/ 55 w 722"/>
                      <a:gd name="T21" fmla="*/ 52 h 671"/>
                      <a:gd name="T22" fmla="*/ 55 w 722"/>
                      <a:gd name="T23" fmla="*/ 56 h 671"/>
                      <a:gd name="T24" fmla="*/ 53 w 722"/>
                      <a:gd name="T25" fmla="*/ 57 h 671"/>
                      <a:gd name="T26" fmla="*/ 52 w 722"/>
                      <a:gd name="T27" fmla="*/ 57 h 671"/>
                      <a:gd name="T28" fmla="*/ 50 w 722"/>
                      <a:gd name="T29" fmla="*/ 58 h 671"/>
                      <a:gd name="T30" fmla="*/ 49 w 722"/>
                      <a:gd name="T31" fmla="*/ 59 h 671"/>
                      <a:gd name="T32" fmla="*/ 49 w 722"/>
                      <a:gd name="T33" fmla="*/ 61 h 671"/>
                      <a:gd name="T34" fmla="*/ 49 w 722"/>
                      <a:gd name="T35" fmla="*/ 62 h 671"/>
                      <a:gd name="T36" fmla="*/ 47 w 722"/>
                      <a:gd name="T37" fmla="*/ 63 h 671"/>
                      <a:gd name="T38" fmla="*/ 42 w 722"/>
                      <a:gd name="T39" fmla="*/ 65 h 671"/>
                      <a:gd name="T40" fmla="*/ 37 w 722"/>
                      <a:gd name="T41" fmla="*/ 68 h 671"/>
                      <a:gd name="T42" fmla="*/ 32 w 722"/>
                      <a:gd name="T43" fmla="*/ 73 h 671"/>
                      <a:gd name="T44" fmla="*/ 30 w 722"/>
                      <a:gd name="T45" fmla="*/ 74 h 671"/>
                      <a:gd name="T46" fmla="*/ 28 w 722"/>
                      <a:gd name="T47" fmla="*/ 75 h 671"/>
                      <a:gd name="T48" fmla="*/ 23 w 722"/>
                      <a:gd name="T49" fmla="*/ 75 h 671"/>
                      <a:gd name="T50" fmla="*/ 22 w 722"/>
                      <a:gd name="T51" fmla="*/ 73 h 671"/>
                      <a:gd name="T52" fmla="*/ 19 w 722"/>
                      <a:gd name="T53" fmla="*/ 71 h 671"/>
                      <a:gd name="T54" fmla="*/ 16 w 722"/>
                      <a:gd name="T55" fmla="*/ 71 h 671"/>
                      <a:gd name="T56" fmla="*/ 11 w 722"/>
                      <a:gd name="T57" fmla="*/ 72 h 671"/>
                      <a:gd name="T58" fmla="*/ 4 w 722"/>
                      <a:gd name="T59" fmla="*/ 68 h 671"/>
                      <a:gd name="T60" fmla="*/ 0 w 722"/>
                      <a:gd name="T61" fmla="*/ 37 h 671"/>
                      <a:gd name="T62" fmla="*/ 8 w 722"/>
                      <a:gd name="T63" fmla="*/ 37 h 671"/>
                      <a:gd name="T64" fmla="*/ 13 w 722"/>
                      <a:gd name="T65" fmla="*/ 37 h 671"/>
                      <a:gd name="T66" fmla="*/ 14 w 722"/>
                      <a:gd name="T67" fmla="*/ 34 h 671"/>
                      <a:gd name="T68" fmla="*/ 15 w 722"/>
                      <a:gd name="T69" fmla="*/ 29 h 671"/>
                      <a:gd name="T70" fmla="*/ 15 w 722"/>
                      <a:gd name="T71" fmla="*/ 22 h 671"/>
                      <a:gd name="T72" fmla="*/ 17 w 722"/>
                      <a:gd name="T73" fmla="*/ 22 h 671"/>
                      <a:gd name="T74" fmla="*/ 20 w 722"/>
                      <a:gd name="T75" fmla="*/ 23 h 671"/>
                      <a:gd name="T76" fmla="*/ 22 w 722"/>
                      <a:gd name="T77" fmla="*/ 24 h 671"/>
                      <a:gd name="T78" fmla="*/ 23 w 722"/>
                      <a:gd name="T79" fmla="*/ 26 h 671"/>
                      <a:gd name="T80" fmla="*/ 24 w 722"/>
                      <a:gd name="T81" fmla="*/ 27 h 671"/>
                      <a:gd name="T82" fmla="*/ 28 w 722"/>
                      <a:gd name="T83" fmla="*/ 29 h 671"/>
                      <a:gd name="T84" fmla="*/ 32 w 722"/>
                      <a:gd name="T85" fmla="*/ 28 h 671"/>
                      <a:gd name="T86" fmla="*/ 36 w 722"/>
                      <a:gd name="T87" fmla="*/ 26 h 671"/>
                      <a:gd name="T88" fmla="*/ 38 w 722"/>
                      <a:gd name="T89" fmla="*/ 26 h 671"/>
                      <a:gd name="T90" fmla="*/ 39 w 722"/>
                      <a:gd name="T91" fmla="*/ 25 h 671"/>
                      <a:gd name="T92" fmla="*/ 41 w 722"/>
                      <a:gd name="T93" fmla="*/ 25 h 671"/>
                      <a:gd name="T94" fmla="*/ 43 w 722"/>
                      <a:gd name="T95" fmla="*/ 23 h 671"/>
                      <a:gd name="T96" fmla="*/ 46 w 722"/>
                      <a:gd name="T97" fmla="*/ 19 h 671"/>
                      <a:gd name="T98" fmla="*/ 47 w 722"/>
                      <a:gd name="T99" fmla="*/ 10 h 671"/>
                      <a:gd name="T100" fmla="*/ 49 w 722"/>
                      <a:gd name="T101" fmla="*/ 3 h 671"/>
                      <a:gd name="T102" fmla="*/ 51 w 722"/>
                      <a:gd name="T103" fmla="*/ 0 h 671"/>
                      <a:gd name="T104" fmla="*/ 53 w 722"/>
                      <a:gd name="T105" fmla="*/ 1 h 671"/>
                      <a:gd name="T106" fmla="*/ 56 w 722"/>
                      <a:gd name="T107" fmla="*/ 0 h 671"/>
                      <a:gd name="T108" fmla="*/ 60 w 722"/>
                      <a:gd name="T109" fmla="*/ 0 h 6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2" h="671">
                        <a:moveTo>
                          <a:pt x="541" y="2"/>
                        </a:moveTo>
                        <a:lnTo>
                          <a:pt x="545" y="4"/>
                        </a:lnTo>
                        <a:lnTo>
                          <a:pt x="551" y="9"/>
                        </a:lnTo>
                        <a:lnTo>
                          <a:pt x="559" y="14"/>
                        </a:lnTo>
                        <a:lnTo>
                          <a:pt x="568" y="19"/>
                        </a:lnTo>
                        <a:lnTo>
                          <a:pt x="593" y="32"/>
                        </a:lnTo>
                        <a:lnTo>
                          <a:pt x="620" y="44"/>
                        </a:lnTo>
                        <a:lnTo>
                          <a:pt x="669" y="67"/>
                        </a:lnTo>
                        <a:lnTo>
                          <a:pt x="692" y="77"/>
                        </a:lnTo>
                        <a:lnTo>
                          <a:pt x="698" y="85"/>
                        </a:lnTo>
                        <a:lnTo>
                          <a:pt x="705" y="98"/>
                        </a:lnTo>
                        <a:lnTo>
                          <a:pt x="707" y="104"/>
                        </a:lnTo>
                        <a:lnTo>
                          <a:pt x="711" y="109"/>
                        </a:lnTo>
                        <a:lnTo>
                          <a:pt x="717" y="112"/>
                        </a:lnTo>
                        <a:lnTo>
                          <a:pt x="722" y="113"/>
                        </a:lnTo>
                        <a:lnTo>
                          <a:pt x="722" y="128"/>
                        </a:lnTo>
                        <a:lnTo>
                          <a:pt x="722" y="139"/>
                        </a:lnTo>
                        <a:lnTo>
                          <a:pt x="722" y="149"/>
                        </a:lnTo>
                        <a:lnTo>
                          <a:pt x="722" y="160"/>
                        </a:lnTo>
                        <a:lnTo>
                          <a:pt x="721" y="168"/>
                        </a:lnTo>
                        <a:lnTo>
                          <a:pt x="717" y="176"/>
                        </a:lnTo>
                        <a:lnTo>
                          <a:pt x="713" y="184"/>
                        </a:lnTo>
                        <a:lnTo>
                          <a:pt x="706" y="192"/>
                        </a:lnTo>
                        <a:lnTo>
                          <a:pt x="699" y="202"/>
                        </a:lnTo>
                        <a:lnTo>
                          <a:pt x="694" y="210"/>
                        </a:lnTo>
                        <a:lnTo>
                          <a:pt x="688" y="218"/>
                        </a:lnTo>
                        <a:lnTo>
                          <a:pt x="684" y="227"/>
                        </a:lnTo>
                        <a:lnTo>
                          <a:pt x="684" y="408"/>
                        </a:lnTo>
                        <a:lnTo>
                          <a:pt x="504" y="445"/>
                        </a:lnTo>
                        <a:lnTo>
                          <a:pt x="499" y="450"/>
                        </a:lnTo>
                        <a:lnTo>
                          <a:pt x="496" y="457"/>
                        </a:lnTo>
                        <a:lnTo>
                          <a:pt x="496" y="462"/>
                        </a:lnTo>
                        <a:lnTo>
                          <a:pt x="496" y="469"/>
                        </a:lnTo>
                        <a:lnTo>
                          <a:pt x="499" y="485"/>
                        </a:lnTo>
                        <a:lnTo>
                          <a:pt x="504" y="504"/>
                        </a:lnTo>
                        <a:lnTo>
                          <a:pt x="493" y="506"/>
                        </a:lnTo>
                        <a:lnTo>
                          <a:pt x="487" y="507"/>
                        </a:lnTo>
                        <a:lnTo>
                          <a:pt x="482" y="509"/>
                        </a:lnTo>
                        <a:lnTo>
                          <a:pt x="480" y="509"/>
                        </a:lnTo>
                        <a:lnTo>
                          <a:pt x="477" y="507"/>
                        </a:lnTo>
                        <a:lnTo>
                          <a:pt x="474" y="504"/>
                        </a:lnTo>
                        <a:lnTo>
                          <a:pt x="466" y="514"/>
                        </a:lnTo>
                        <a:lnTo>
                          <a:pt x="459" y="518"/>
                        </a:lnTo>
                        <a:lnTo>
                          <a:pt x="454" y="519"/>
                        </a:lnTo>
                        <a:lnTo>
                          <a:pt x="451" y="519"/>
                        </a:lnTo>
                        <a:lnTo>
                          <a:pt x="447" y="521"/>
                        </a:lnTo>
                        <a:lnTo>
                          <a:pt x="446" y="522"/>
                        </a:lnTo>
                        <a:lnTo>
                          <a:pt x="444" y="526"/>
                        </a:lnTo>
                        <a:lnTo>
                          <a:pt x="444" y="534"/>
                        </a:lnTo>
                        <a:lnTo>
                          <a:pt x="443" y="541"/>
                        </a:lnTo>
                        <a:lnTo>
                          <a:pt x="442" y="549"/>
                        </a:lnTo>
                        <a:lnTo>
                          <a:pt x="440" y="552"/>
                        </a:lnTo>
                        <a:lnTo>
                          <a:pt x="440" y="555"/>
                        </a:lnTo>
                        <a:lnTo>
                          <a:pt x="442" y="556"/>
                        </a:lnTo>
                        <a:lnTo>
                          <a:pt x="444" y="558"/>
                        </a:lnTo>
                        <a:lnTo>
                          <a:pt x="433" y="563"/>
                        </a:lnTo>
                        <a:lnTo>
                          <a:pt x="421" y="568"/>
                        </a:lnTo>
                        <a:lnTo>
                          <a:pt x="406" y="573"/>
                        </a:lnTo>
                        <a:lnTo>
                          <a:pt x="390" y="578"/>
                        </a:lnTo>
                        <a:lnTo>
                          <a:pt x="373" y="585"/>
                        </a:lnTo>
                        <a:lnTo>
                          <a:pt x="358" y="592"/>
                        </a:lnTo>
                        <a:lnTo>
                          <a:pt x="343" y="600"/>
                        </a:lnTo>
                        <a:lnTo>
                          <a:pt x="331" y="611"/>
                        </a:lnTo>
                        <a:lnTo>
                          <a:pt x="315" y="628"/>
                        </a:lnTo>
                        <a:lnTo>
                          <a:pt x="300" y="649"/>
                        </a:lnTo>
                        <a:lnTo>
                          <a:pt x="292" y="657"/>
                        </a:lnTo>
                        <a:lnTo>
                          <a:pt x="283" y="664"/>
                        </a:lnTo>
                        <a:lnTo>
                          <a:pt x="279" y="667"/>
                        </a:lnTo>
                        <a:lnTo>
                          <a:pt x="274" y="668"/>
                        </a:lnTo>
                        <a:lnTo>
                          <a:pt x="268" y="669"/>
                        </a:lnTo>
                        <a:lnTo>
                          <a:pt x="263" y="671"/>
                        </a:lnTo>
                        <a:lnTo>
                          <a:pt x="255" y="671"/>
                        </a:lnTo>
                        <a:lnTo>
                          <a:pt x="241" y="671"/>
                        </a:lnTo>
                        <a:lnTo>
                          <a:pt x="225" y="671"/>
                        </a:lnTo>
                        <a:lnTo>
                          <a:pt x="203" y="671"/>
                        </a:lnTo>
                        <a:lnTo>
                          <a:pt x="202" y="664"/>
                        </a:lnTo>
                        <a:lnTo>
                          <a:pt x="199" y="658"/>
                        </a:lnTo>
                        <a:lnTo>
                          <a:pt x="195" y="652"/>
                        </a:lnTo>
                        <a:lnTo>
                          <a:pt x="189" y="646"/>
                        </a:lnTo>
                        <a:lnTo>
                          <a:pt x="183" y="641"/>
                        </a:lnTo>
                        <a:lnTo>
                          <a:pt x="174" y="637"/>
                        </a:lnTo>
                        <a:lnTo>
                          <a:pt x="166" y="634"/>
                        </a:lnTo>
                        <a:lnTo>
                          <a:pt x="158" y="633"/>
                        </a:lnTo>
                        <a:lnTo>
                          <a:pt x="142" y="634"/>
                        </a:lnTo>
                        <a:lnTo>
                          <a:pt x="128" y="638"/>
                        </a:lnTo>
                        <a:lnTo>
                          <a:pt x="113" y="642"/>
                        </a:lnTo>
                        <a:lnTo>
                          <a:pt x="98" y="648"/>
                        </a:lnTo>
                        <a:lnTo>
                          <a:pt x="60" y="648"/>
                        </a:lnTo>
                        <a:lnTo>
                          <a:pt x="48" y="633"/>
                        </a:lnTo>
                        <a:lnTo>
                          <a:pt x="33" y="613"/>
                        </a:lnTo>
                        <a:lnTo>
                          <a:pt x="16" y="592"/>
                        </a:lnTo>
                        <a:lnTo>
                          <a:pt x="0" y="573"/>
                        </a:lnTo>
                        <a:lnTo>
                          <a:pt x="0" y="331"/>
                        </a:lnTo>
                        <a:lnTo>
                          <a:pt x="19" y="333"/>
                        </a:lnTo>
                        <a:lnTo>
                          <a:pt x="53" y="334"/>
                        </a:lnTo>
                        <a:lnTo>
                          <a:pt x="72" y="336"/>
                        </a:lnTo>
                        <a:lnTo>
                          <a:pt x="90" y="336"/>
                        </a:lnTo>
                        <a:lnTo>
                          <a:pt x="104" y="334"/>
                        </a:lnTo>
                        <a:lnTo>
                          <a:pt x="113" y="331"/>
                        </a:lnTo>
                        <a:lnTo>
                          <a:pt x="120" y="326"/>
                        </a:lnTo>
                        <a:lnTo>
                          <a:pt x="124" y="318"/>
                        </a:lnTo>
                        <a:lnTo>
                          <a:pt x="128" y="310"/>
                        </a:lnTo>
                        <a:lnTo>
                          <a:pt x="131" y="300"/>
                        </a:lnTo>
                        <a:lnTo>
                          <a:pt x="135" y="280"/>
                        </a:lnTo>
                        <a:lnTo>
                          <a:pt x="135" y="258"/>
                        </a:lnTo>
                        <a:lnTo>
                          <a:pt x="135" y="236"/>
                        </a:lnTo>
                        <a:lnTo>
                          <a:pt x="134" y="217"/>
                        </a:lnTo>
                        <a:lnTo>
                          <a:pt x="134" y="201"/>
                        </a:lnTo>
                        <a:lnTo>
                          <a:pt x="135" y="190"/>
                        </a:lnTo>
                        <a:lnTo>
                          <a:pt x="142" y="197"/>
                        </a:lnTo>
                        <a:lnTo>
                          <a:pt x="149" y="201"/>
                        </a:lnTo>
                        <a:lnTo>
                          <a:pt x="157" y="203"/>
                        </a:lnTo>
                        <a:lnTo>
                          <a:pt x="166" y="205"/>
                        </a:lnTo>
                        <a:lnTo>
                          <a:pt x="183" y="205"/>
                        </a:lnTo>
                        <a:lnTo>
                          <a:pt x="196" y="205"/>
                        </a:lnTo>
                        <a:lnTo>
                          <a:pt x="196" y="213"/>
                        </a:lnTo>
                        <a:lnTo>
                          <a:pt x="198" y="220"/>
                        </a:lnTo>
                        <a:lnTo>
                          <a:pt x="199" y="225"/>
                        </a:lnTo>
                        <a:lnTo>
                          <a:pt x="200" y="232"/>
                        </a:lnTo>
                        <a:lnTo>
                          <a:pt x="204" y="236"/>
                        </a:lnTo>
                        <a:lnTo>
                          <a:pt x="207" y="240"/>
                        </a:lnTo>
                        <a:lnTo>
                          <a:pt x="211" y="244"/>
                        </a:lnTo>
                        <a:lnTo>
                          <a:pt x="215" y="247"/>
                        </a:lnTo>
                        <a:lnTo>
                          <a:pt x="225" y="252"/>
                        </a:lnTo>
                        <a:lnTo>
                          <a:pt x="237" y="255"/>
                        </a:lnTo>
                        <a:lnTo>
                          <a:pt x="249" y="257"/>
                        </a:lnTo>
                        <a:lnTo>
                          <a:pt x="263" y="257"/>
                        </a:lnTo>
                        <a:lnTo>
                          <a:pt x="274" y="257"/>
                        </a:lnTo>
                        <a:lnTo>
                          <a:pt x="285" y="254"/>
                        </a:lnTo>
                        <a:lnTo>
                          <a:pt x="294" y="250"/>
                        </a:lnTo>
                        <a:lnTo>
                          <a:pt x="304" y="244"/>
                        </a:lnTo>
                        <a:lnTo>
                          <a:pt x="322" y="235"/>
                        </a:lnTo>
                        <a:lnTo>
                          <a:pt x="338" y="227"/>
                        </a:lnTo>
                        <a:lnTo>
                          <a:pt x="339" y="229"/>
                        </a:lnTo>
                        <a:lnTo>
                          <a:pt x="341" y="231"/>
                        </a:lnTo>
                        <a:lnTo>
                          <a:pt x="343" y="231"/>
                        </a:lnTo>
                        <a:lnTo>
                          <a:pt x="348" y="229"/>
                        </a:lnTo>
                        <a:lnTo>
                          <a:pt x="354" y="228"/>
                        </a:lnTo>
                        <a:lnTo>
                          <a:pt x="361" y="227"/>
                        </a:lnTo>
                        <a:lnTo>
                          <a:pt x="367" y="227"/>
                        </a:lnTo>
                        <a:lnTo>
                          <a:pt x="372" y="225"/>
                        </a:lnTo>
                        <a:lnTo>
                          <a:pt x="376" y="222"/>
                        </a:lnTo>
                        <a:lnTo>
                          <a:pt x="382" y="218"/>
                        </a:lnTo>
                        <a:lnTo>
                          <a:pt x="390" y="210"/>
                        </a:lnTo>
                        <a:lnTo>
                          <a:pt x="397" y="198"/>
                        </a:lnTo>
                        <a:lnTo>
                          <a:pt x="402" y="183"/>
                        </a:lnTo>
                        <a:lnTo>
                          <a:pt x="409" y="168"/>
                        </a:lnTo>
                        <a:lnTo>
                          <a:pt x="413" y="150"/>
                        </a:lnTo>
                        <a:lnTo>
                          <a:pt x="417" y="131"/>
                        </a:lnTo>
                        <a:lnTo>
                          <a:pt x="425" y="93"/>
                        </a:lnTo>
                        <a:lnTo>
                          <a:pt x="433" y="55"/>
                        </a:lnTo>
                        <a:lnTo>
                          <a:pt x="437" y="39"/>
                        </a:lnTo>
                        <a:lnTo>
                          <a:pt x="442" y="24"/>
                        </a:lnTo>
                        <a:lnTo>
                          <a:pt x="446" y="11"/>
                        </a:lnTo>
                        <a:lnTo>
                          <a:pt x="451" y="2"/>
                        </a:lnTo>
                        <a:lnTo>
                          <a:pt x="457" y="4"/>
                        </a:lnTo>
                        <a:lnTo>
                          <a:pt x="462" y="7"/>
                        </a:lnTo>
                        <a:lnTo>
                          <a:pt x="467" y="9"/>
                        </a:lnTo>
                        <a:lnTo>
                          <a:pt x="473" y="10"/>
                        </a:lnTo>
                        <a:lnTo>
                          <a:pt x="484" y="9"/>
                        </a:lnTo>
                        <a:lnTo>
                          <a:pt x="493" y="7"/>
                        </a:lnTo>
                        <a:lnTo>
                          <a:pt x="504" y="4"/>
                        </a:lnTo>
                        <a:lnTo>
                          <a:pt x="517" y="2"/>
                        </a:lnTo>
                        <a:lnTo>
                          <a:pt x="529" y="0"/>
                        </a:lnTo>
                        <a:lnTo>
                          <a:pt x="54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8" name="Freeform 905"/>
                  <p:cNvSpPr>
                    <a:spLocks/>
                  </p:cNvSpPr>
                  <p:nvPr/>
                </p:nvSpPr>
                <p:spPr bwMode="auto">
                  <a:xfrm>
                    <a:off x="4964516" y="3462825"/>
                    <a:ext cx="75874" cy="221403"/>
                  </a:xfrm>
                  <a:custGeom>
                    <a:avLst/>
                    <a:gdLst>
                      <a:gd name="T0" fmla="*/ 1 w 181"/>
                      <a:gd name="T1" fmla="*/ 37 h 534"/>
                      <a:gd name="T2" fmla="*/ 2 w 181"/>
                      <a:gd name="T3" fmla="*/ 38 h 534"/>
                      <a:gd name="T4" fmla="*/ 5 w 181"/>
                      <a:gd name="T5" fmla="*/ 39 h 534"/>
                      <a:gd name="T6" fmla="*/ 8 w 181"/>
                      <a:gd name="T7" fmla="*/ 40 h 534"/>
                      <a:gd name="T8" fmla="*/ 10 w 181"/>
                      <a:gd name="T9" fmla="*/ 41 h 534"/>
                      <a:gd name="T10" fmla="*/ 10 w 181"/>
                      <a:gd name="T11" fmla="*/ 43 h 534"/>
                      <a:gd name="T12" fmla="*/ 10 w 181"/>
                      <a:gd name="T13" fmla="*/ 45 h 534"/>
                      <a:gd name="T14" fmla="*/ 9 w 181"/>
                      <a:gd name="T15" fmla="*/ 47 h 534"/>
                      <a:gd name="T16" fmla="*/ 8 w 181"/>
                      <a:gd name="T17" fmla="*/ 48 h 534"/>
                      <a:gd name="T18" fmla="*/ 8 w 181"/>
                      <a:gd name="T19" fmla="*/ 50 h 534"/>
                      <a:gd name="T20" fmla="*/ 8 w 181"/>
                      <a:gd name="T21" fmla="*/ 52 h 534"/>
                      <a:gd name="T22" fmla="*/ 8 w 181"/>
                      <a:gd name="T23" fmla="*/ 53 h 534"/>
                      <a:gd name="T24" fmla="*/ 9 w 181"/>
                      <a:gd name="T25" fmla="*/ 55 h 534"/>
                      <a:gd name="T26" fmla="*/ 13 w 181"/>
                      <a:gd name="T27" fmla="*/ 58 h 534"/>
                      <a:gd name="T28" fmla="*/ 15 w 181"/>
                      <a:gd name="T29" fmla="*/ 57 h 534"/>
                      <a:gd name="T30" fmla="*/ 15 w 181"/>
                      <a:gd name="T31" fmla="*/ 55 h 534"/>
                      <a:gd name="T32" fmla="*/ 15 w 181"/>
                      <a:gd name="T33" fmla="*/ 54 h 534"/>
                      <a:gd name="T34" fmla="*/ 16 w 181"/>
                      <a:gd name="T35" fmla="*/ 53 h 534"/>
                      <a:gd name="T36" fmla="*/ 18 w 181"/>
                      <a:gd name="T37" fmla="*/ 52 h 534"/>
                      <a:gd name="T38" fmla="*/ 20 w 181"/>
                      <a:gd name="T39" fmla="*/ 51 h 534"/>
                      <a:gd name="T40" fmla="*/ 21 w 181"/>
                      <a:gd name="T41" fmla="*/ 48 h 534"/>
                      <a:gd name="T42" fmla="*/ 21 w 181"/>
                      <a:gd name="T43" fmla="*/ 45 h 534"/>
                      <a:gd name="T44" fmla="*/ 20 w 181"/>
                      <a:gd name="T45" fmla="*/ 42 h 534"/>
                      <a:gd name="T46" fmla="*/ 18 w 181"/>
                      <a:gd name="T47" fmla="*/ 40 h 534"/>
                      <a:gd name="T48" fmla="*/ 18 w 181"/>
                      <a:gd name="T49" fmla="*/ 37 h 534"/>
                      <a:gd name="T50" fmla="*/ 17 w 181"/>
                      <a:gd name="T51" fmla="*/ 35 h 534"/>
                      <a:gd name="T52" fmla="*/ 14 w 181"/>
                      <a:gd name="T53" fmla="*/ 32 h 534"/>
                      <a:gd name="T54" fmla="*/ 11 w 181"/>
                      <a:gd name="T55" fmla="*/ 29 h 534"/>
                      <a:gd name="T56" fmla="*/ 10 w 181"/>
                      <a:gd name="T57" fmla="*/ 26 h 534"/>
                      <a:gd name="T58" fmla="*/ 10 w 181"/>
                      <a:gd name="T59" fmla="*/ 23 h 534"/>
                      <a:gd name="T60" fmla="*/ 11 w 181"/>
                      <a:gd name="T61" fmla="*/ 19 h 534"/>
                      <a:gd name="T62" fmla="*/ 12 w 181"/>
                      <a:gd name="T63" fmla="*/ 17 h 534"/>
                      <a:gd name="T64" fmla="*/ 12 w 181"/>
                      <a:gd name="T65" fmla="*/ 15 h 534"/>
                      <a:gd name="T66" fmla="*/ 12 w 181"/>
                      <a:gd name="T67" fmla="*/ 14 h 534"/>
                      <a:gd name="T68" fmla="*/ 12 w 181"/>
                      <a:gd name="T69" fmla="*/ 10 h 534"/>
                      <a:gd name="T70" fmla="*/ 11 w 181"/>
                      <a:gd name="T71" fmla="*/ 5 h 534"/>
                      <a:gd name="T72" fmla="*/ 11 w 181"/>
                      <a:gd name="T73" fmla="*/ 3 h 534"/>
                      <a:gd name="T74" fmla="*/ 10 w 181"/>
                      <a:gd name="T75" fmla="*/ 2 h 534"/>
                      <a:gd name="T76" fmla="*/ 9 w 181"/>
                      <a:gd name="T77" fmla="*/ 1 h 534"/>
                      <a:gd name="T78" fmla="*/ 8 w 181"/>
                      <a:gd name="T79" fmla="*/ 1 h 534"/>
                      <a:gd name="T80" fmla="*/ 4 w 181"/>
                      <a:gd name="T81" fmla="*/ 0 h 534"/>
                      <a:gd name="T82" fmla="*/ 2 w 181"/>
                      <a:gd name="T83" fmla="*/ 1 h 534"/>
                      <a:gd name="T84" fmla="*/ 3 w 181"/>
                      <a:gd name="T85" fmla="*/ 3 h 534"/>
                      <a:gd name="T86" fmla="*/ 4 w 181"/>
                      <a:gd name="T87" fmla="*/ 4 h 534"/>
                      <a:gd name="T88" fmla="*/ 4 w 181"/>
                      <a:gd name="T89" fmla="*/ 6 h 534"/>
                      <a:gd name="T90" fmla="*/ 4 w 181"/>
                      <a:gd name="T91" fmla="*/ 8 h 534"/>
                      <a:gd name="T92" fmla="*/ 4 w 181"/>
                      <a:gd name="T93" fmla="*/ 10 h 534"/>
                      <a:gd name="T94" fmla="*/ 3 w 181"/>
                      <a:gd name="T95" fmla="*/ 12 h 534"/>
                      <a:gd name="T96" fmla="*/ 2 w 181"/>
                      <a:gd name="T97" fmla="*/ 14 h 534"/>
                      <a:gd name="T98" fmla="*/ 0 w 181"/>
                      <a:gd name="T99" fmla="*/ 16 h 534"/>
                      <a:gd name="T100" fmla="*/ 1 w 181"/>
                      <a:gd name="T101" fmla="*/ 36 h 5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1" h="534">
                        <a:moveTo>
                          <a:pt x="8" y="323"/>
                        </a:moveTo>
                        <a:lnTo>
                          <a:pt x="11" y="329"/>
                        </a:lnTo>
                        <a:lnTo>
                          <a:pt x="16" y="335"/>
                        </a:lnTo>
                        <a:lnTo>
                          <a:pt x="21" y="339"/>
                        </a:lnTo>
                        <a:lnTo>
                          <a:pt x="27" y="343"/>
                        </a:lnTo>
                        <a:lnTo>
                          <a:pt x="41" y="348"/>
                        </a:lnTo>
                        <a:lnTo>
                          <a:pt x="55" y="354"/>
                        </a:lnTo>
                        <a:lnTo>
                          <a:pt x="68" y="359"/>
                        </a:lnTo>
                        <a:lnTo>
                          <a:pt x="81" y="366"/>
                        </a:lnTo>
                        <a:lnTo>
                          <a:pt x="85" y="370"/>
                        </a:lnTo>
                        <a:lnTo>
                          <a:pt x="87" y="376"/>
                        </a:lnTo>
                        <a:lnTo>
                          <a:pt x="90" y="383"/>
                        </a:lnTo>
                        <a:lnTo>
                          <a:pt x="90" y="391"/>
                        </a:lnTo>
                        <a:lnTo>
                          <a:pt x="90" y="402"/>
                        </a:lnTo>
                        <a:lnTo>
                          <a:pt x="87" y="410"/>
                        </a:lnTo>
                        <a:lnTo>
                          <a:pt x="83" y="419"/>
                        </a:lnTo>
                        <a:lnTo>
                          <a:pt x="79" y="427"/>
                        </a:lnTo>
                        <a:lnTo>
                          <a:pt x="75" y="434"/>
                        </a:lnTo>
                        <a:lnTo>
                          <a:pt x="71" y="442"/>
                        </a:lnTo>
                        <a:lnTo>
                          <a:pt x="70" y="449"/>
                        </a:lnTo>
                        <a:lnTo>
                          <a:pt x="68" y="457"/>
                        </a:lnTo>
                        <a:lnTo>
                          <a:pt x="68" y="464"/>
                        </a:lnTo>
                        <a:lnTo>
                          <a:pt x="70" y="471"/>
                        </a:lnTo>
                        <a:lnTo>
                          <a:pt x="72" y="478"/>
                        </a:lnTo>
                        <a:lnTo>
                          <a:pt x="75" y="483"/>
                        </a:lnTo>
                        <a:lnTo>
                          <a:pt x="83" y="494"/>
                        </a:lnTo>
                        <a:lnTo>
                          <a:pt x="93" y="504"/>
                        </a:lnTo>
                        <a:lnTo>
                          <a:pt x="112" y="520"/>
                        </a:lnTo>
                        <a:lnTo>
                          <a:pt x="128" y="534"/>
                        </a:lnTo>
                        <a:lnTo>
                          <a:pt x="130" y="515"/>
                        </a:lnTo>
                        <a:lnTo>
                          <a:pt x="131" y="501"/>
                        </a:lnTo>
                        <a:lnTo>
                          <a:pt x="131" y="496"/>
                        </a:lnTo>
                        <a:lnTo>
                          <a:pt x="131" y="491"/>
                        </a:lnTo>
                        <a:lnTo>
                          <a:pt x="131" y="486"/>
                        </a:lnTo>
                        <a:lnTo>
                          <a:pt x="128" y="481"/>
                        </a:lnTo>
                        <a:lnTo>
                          <a:pt x="142" y="479"/>
                        </a:lnTo>
                        <a:lnTo>
                          <a:pt x="153" y="477"/>
                        </a:lnTo>
                        <a:lnTo>
                          <a:pt x="161" y="471"/>
                        </a:lnTo>
                        <a:lnTo>
                          <a:pt x="169" y="464"/>
                        </a:lnTo>
                        <a:lnTo>
                          <a:pt x="175" y="456"/>
                        </a:lnTo>
                        <a:lnTo>
                          <a:pt x="177" y="445"/>
                        </a:lnTo>
                        <a:lnTo>
                          <a:pt x="180" y="434"/>
                        </a:lnTo>
                        <a:lnTo>
                          <a:pt x="181" y="421"/>
                        </a:lnTo>
                        <a:lnTo>
                          <a:pt x="180" y="404"/>
                        </a:lnTo>
                        <a:lnTo>
                          <a:pt x="176" y="391"/>
                        </a:lnTo>
                        <a:lnTo>
                          <a:pt x="172" y="380"/>
                        </a:lnTo>
                        <a:lnTo>
                          <a:pt x="166" y="368"/>
                        </a:lnTo>
                        <a:lnTo>
                          <a:pt x="161" y="357"/>
                        </a:lnTo>
                        <a:lnTo>
                          <a:pt x="155" y="344"/>
                        </a:lnTo>
                        <a:lnTo>
                          <a:pt x="153" y="331"/>
                        </a:lnTo>
                        <a:lnTo>
                          <a:pt x="151" y="316"/>
                        </a:lnTo>
                        <a:lnTo>
                          <a:pt x="146" y="312"/>
                        </a:lnTo>
                        <a:lnTo>
                          <a:pt x="136" y="303"/>
                        </a:lnTo>
                        <a:lnTo>
                          <a:pt x="126" y="291"/>
                        </a:lnTo>
                        <a:lnTo>
                          <a:pt x="115" y="276"/>
                        </a:lnTo>
                        <a:lnTo>
                          <a:pt x="102" y="260"/>
                        </a:lnTo>
                        <a:lnTo>
                          <a:pt x="93" y="245"/>
                        </a:lnTo>
                        <a:lnTo>
                          <a:pt x="86" y="233"/>
                        </a:lnTo>
                        <a:lnTo>
                          <a:pt x="83" y="224"/>
                        </a:lnTo>
                        <a:lnTo>
                          <a:pt x="86" y="208"/>
                        </a:lnTo>
                        <a:lnTo>
                          <a:pt x="93" y="184"/>
                        </a:lnTo>
                        <a:lnTo>
                          <a:pt x="97" y="171"/>
                        </a:lnTo>
                        <a:lnTo>
                          <a:pt x="102" y="159"/>
                        </a:lnTo>
                        <a:lnTo>
                          <a:pt x="108" y="150"/>
                        </a:lnTo>
                        <a:lnTo>
                          <a:pt x="113" y="143"/>
                        </a:lnTo>
                        <a:lnTo>
                          <a:pt x="111" y="137"/>
                        </a:lnTo>
                        <a:lnTo>
                          <a:pt x="109" y="130"/>
                        </a:lnTo>
                        <a:lnTo>
                          <a:pt x="106" y="122"/>
                        </a:lnTo>
                        <a:lnTo>
                          <a:pt x="105" y="113"/>
                        </a:lnTo>
                        <a:lnTo>
                          <a:pt x="104" y="92"/>
                        </a:lnTo>
                        <a:lnTo>
                          <a:pt x="102" y="71"/>
                        </a:lnTo>
                        <a:lnTo>
                          <a:pt x="101" y="49"/>
                        </a:lnTo>
                        <a:lnTo>
                          <a:pt x="98" y="31"/>
                        </a:lnTo>
                        <a:lnTo>
                          <a:pt x="97" y="24"/>
                        </a:lnTo>
                        <a:lnTo>
                          <a:pt x="96" y="19"/>
                        </a:lnTo>
                        <a:lnTo>
                          <a:pt x="93" y="16"/>
                        </a:lnTo>
                        <a:lnTo>
                          <a:pt x="90" y="15"/>
                        </a:lnTo>
                        <a:lnTo>
                          <a:pt x="82" y="9"/>
                        </a:lnTo>
                        <a:lnTo>
                          <a:pt x="75" y="7"/>
                        </a:lnTo>
                        <a:lnTo>
                          <a:pt x="67" y="5"/>
                        </a:lnTo>
                        <a:lnTo>
                          <a:pt x="57" y="4"/>
                        </a:lnTo>
                        <a:lnTo>
                          <a:pt x="37" y="2"/>
                        </a:lnTo>
                        <a:lnTo>
                          <a:pt x="8" y="0"/>
                        </a:lnTo>
                        <a:lnTo>
                          <a:pt x="14" y="8"/>
                        </a:lnTo>
                        <a:lnTo>
                          <a:pt x="21" y="21"/>
                        </a:lnTo>
                        <a:lnTo>
                          <a:pt x="23" y="27"/>
                        </a:lnTo>
                        <a:lnTo>
                          <a:pt x="27" y="32"/>
                        </a:lnTo>
                        <a:lnTo>
                          <a:pt x="33" y="35"/>
                        </a:lnTo>
                        <a:lnTo>
                          <a:pt x="38" y="36"/>
                        </a:lnTo>
                        <a:lnTo>
                          <a:pt x="38" y="51"/>
                        </a:lnTo>
                        <a:lnTo>
                          <a:pt x="38" y="62"/>
                        </a:lnTo>
                        <a:lnTo>
                          <a:pt x="38" y="72"/>
                        </a:lnTo>
                        <a:lnTo>
                          <a:pt x="38" y="83"/>
                        </a:lnTo>
                        <a:lnTo>
                          <a:pt x="37" y="91"/>
                        </a:lnTo>
                        <a:lnTo>
                          <a:pt x="33" y="99"/>
                        </a:lnTo>
                        <a:lnTo>
                          <a:pt x="29" y="107"/>
                        </a:lnTo>
                        <a:lnTo>
                          <a:pt x="22" y="115"/>
                        </a:lnTo>
                        <a:lnTo>
                          <a:pt x="15" y="125"/>
                        </a:lnTo>
                        <a:lnTo>
                          <a:pt x="10" y="133"/>
                        </a:lnTo>
                        <a:lnTo>
                          <a:pt x="4" y="141"/>
                        </a:lnTo>
                        <a:lnTo>
                          <a:pt x="0" y="150"/>
                        </a:lnTo>
                        <a:lnTo>
                          <a:pt x="8"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39" name="Freeform 907"/>
                  <p:cNvSpPr>
                    <a:spLocks/>
                  </p:cNvSpPr>
                  <p:nvPr/>
                </p:nvSpPr>
                <p:spPr bwMode="auto">
                  <a:xfrm>
                    <a:off x="4887398" y="3493921"/>
                    <a:ext cx="267425" cy="480121"/>
                  </a:xfrm>
                  <a:custGeom>
                    <a:avLst/>
                    <a:gdLst>
                      <a:gd name="T0" fmla="*/ 0 w 646"/>
                      <a:gd name="T1" fmla="*/ 35 h 1158"/>
                      <a:gd name="T2" fmla="*/ 21 w 646"/>
                      <a:gd name="T3" fmla="*/ 28 h 1158"/>
                      <a:gd name="T4" fmla="*/ 23 w 646"/>
                      <a:gd name="T5" fmla="*/ 30 h 1158"/>
                      <a:gd name="T6" fmla="*/ 30 w 646"/>
                      <a:gd name="T7" fmla="*/ 32 h 1158"/>
                      <a:gd name="T8" fmla="*/ 31 w 646"/>
                      <a:gd name="T9" fmla="*/ 35 h 1158"/>
                      <a:gd name="T10" fmla="*/ 30 w 646"/>
                      <a:gd name="T11" fmla="*/ 39 h 1158"/>
                      <a:gd name="T12" fmla="*/ 28 w 646"/>
                      <a:gd name="T13" fmla="*/ 42 h 1158"/>
                      <a:gd name="T14" fmla="*/ 29 w 646"/>
                      <a:gd name="T15" fmla="*/ 45 h 1158"/>
                      <a:gd name="T16" fmla="*/ 35 w 646"/>
                      <a:gd name="T17" fmla="*/ 51 h 1158"/>
                      <a:gd name="T18" fmla="*/ 35 w 646"/>
                      <a:gd name="T19" fmla="*/ 46 h 1158"/>
                      <a:gd name="T20" fmla="*/ 38 w 646"/>
                      <a:gd name="T21" fmla="*/ 45 h 1158"/>
                      <a:gd name="T22" fmla="*/ 40 w 646"/>
                      <a:gd name="T23" fmla="*/ 41 h 1158"/>
                      <a:gd name="T24" fmla="*/ 40 w 646"/>
                      <a:gd name="T25" fmla="*/ 35 h 1158"/>
                      <a:gd name="T26" fmla="*/ 38 w 646"/>
                      <a:gd name="T27" fmla="*/ 30 h 1158"/>
                      <a:gd name="T28" fmla="*/ 36 w 646"/>
                      <a:gd name="T29" fmla="*/ 25 h 1158"/>
                      <a:gd name="T30" fmla="*/ 31 w 646"/>
                      <a:gd name="T31" fmla="*/ 19 h 1158"/>
                      <a:gd name="T32" fmla="*/ 31 w 646"/>
                      <a:gd name="T33" fmla="*/ 12 h 1158"/>
                      <a:gd name="T34" fmla="*/ 33 w 646"/>
                      <a:gd name="T35" fmla="*/ 8 h 1158"/>
                      <a:gd name="T36" fmla="*/ 39 w 646"/>
                      <a:gd name="T37" fmla="*/ 7 h 1158"/>
                      <a:gd name="T38" fmla="*/ 48 w 646"/>
                      <a:gd name="T39" fmla="*/ 8 h 1158"/>
                      <a:gd name="T40" fmla="*/ 56 w 646"/>
                      <a:gd name="T41" fmla="*/ 7 h 1158"/>
                      <a:gd name="T42" fmla="*/ 69 w 646"/>
                      <a:gd name="T43" fmla="*/ 2 h 1158"/>
                      <a:gd name="T44" fmla="*/ 72 w 646"/>
                      <a:gd name="T45" fmla="*/ 0 h 1158"/>
                      <a:gd name="T46" fmla="*/ 71 w 646"/>
                      <a:gd name="T47" fmla="*/ 4 h 1158"/>
                      <a:gd name="T48" fmla="*/ 72 w 646"/>
                      <a:gd name="T49" fmla="*/ 13 h 1158"/>
                      <a:gd name="T50" fmla="*/ 72 w 646"/>
                      <a:gd name="T51" fmla="*/ 24 h 1158"/>
                      <a:gd name="T52" fmla="*/ 72 w 646"/>
                      <a:gd name="T53" fmla="*/ 33 h 1158"/>
                      <a:gd name="T54" fmla="*/ 69 w 646"/>
                      <a:gd name="T55" fmla="*/ 40 h 1158"/>
                      <a:gd name="T56" fmla="*/ 63 w 646"/>
                      <a:gd name="T57" fmla="*/ 47 h 1158"/>
                      <a:gd name="T58" fmla="*/ 54 w 646"/>
                      <a:gd name="T59" fmla="*/ 53 h 1158"/>
                      <a:gd name="T60" fmla="*/ 45 w 646"/>
                      <a:gd name="T61" fmla="*/ 55 h 1158"/>
                      <a:gd name="T62" fmla="*/ 44 w 646"/>
                      <a:gd name="T63" fmla="*/ 59 h 1158"/>
                      <a:gd name="T64" fmla="*/ 38 w 646"/>
                      <a:gd name="T65" fmla="*/ 64 h 1158"/>
                      <a:gd name="T66" fmla="*/ 32 w 646"/>
                      <a:gd name="T67" fmla="*/ 68 h 1158"/>
                      <a:gd name="T68" fmla="*/ 28 w 646"/>
                      <a:gd name="T69" fmla="*/ 74 h 1158"/>
                      <a:gd name="T70" fmla="*/ 27 w 646"/>
                      <a:gd name="T71" fmla="*/ 78 h 1158"/>
                      <a:gd name="T72" fmla="*/ 29 w 646"/>
                      <a:gd name="T73" fmla="*/ 81 h 1158"/>
                      <a:gd name="T74" fmla="*/ 32 w 646"/>
                      <a:gd name="T75" fmla="*/ 84 h 1158"/>
                      <a:gd name="T76" fmla="*/ 30 w 646"/>
                      <a:gd name="T77" fmla="*/ 91 h 1158"/>
                      <a:gd name="T78" fmla="*/ 32 w 646"/>
                      <a:gd name="T79" fmla="*/ 95 h 1158"/>
                      <a:gd name="T80" fmla="*/ 32 w 646"/>
                      <a:gd name="T81" fmla="*/ 101 h 1158"/>
                      <a:gd name="T82" fmla="*/ 32 w 646"/>
                      <a:gd name="T83" fmla="*/ 104 h 1158"/>
                      <a:gd name="T84" fmla="*/ 28 w 646"/>
                      <a:gd name="T85" fmla="*/ 109 h 1158"/>
                      <a:gd name="T86" fmla="*/ 22 w 646"/>
                      <a:gd name="T87" fmla="*/ 114 h 1158"/>
                      <a:gd name="T88" fmla="*/ 17 w 646"/>
                      <a:gd name="T89" fmla="*/ 115 h 1158"/>
                      <a:gd name="T90" fmla="*/ 13 w 646"/>
                      <a:gd name="T91" fmla="*/ 116 h 1158"/>
                      <a:gd name="T92" fmla="*/ 11 w 646"/>
                      <a:gd name="T93" fmla="*/ 117 h 1158"/>
                      <a:gd name="T94" fmla="*/ 11 w 646"/>
                      <a:gd name="T95" fmla="*/ 120 h 1158"/>
                      <a:gd name="T96" fmla="*/ 12 w 646"/>
                      <a:gd name="T97" fmla="*/ 123 h 1158"/>
                      <a:gd name="T98" fmla="*/ 9 w 646"/>
                      <a:gd name="T99" fmla="*/ 106 h 1158"/>
                      <a:gd name="T100" fmla="*/ 9 w 646"/>
                      <a:gd name="T101" fmla="*/ 102 h 1158"/>
                      <a:gd name="T102" fmla="*/ 6 w 646"/>
                      <a:gd name="T103" fmla="*/ 96 h 1158"/>
                      <a:gd name="T104" fmla="*/ 5 w 646"/>
                      <a:gd name="T105" fmla="*/ 92 h 1158"/>
                      <a:gd name="T106" fmla="*/ 11 w 646"/>
                      <a:gd name="T107" fmla="*/ 87 h 1158"/>
                      <a:gd name="T108" fmla="*/ 13 w 646"/>
                      <a:gd name="T109" fmla="*/ 84 h 1158"/>
                      <a:gd name="T110" fmla="*/ 13 w 646"/>
                      <a:gd name="T111" fmla="*/ 80 h 1158"/>
                      <a:gd name="T112" fmla="*/ 18 w 646"/>
                      <a:gd name="T113" fmla="*/ 74 h 1158"/>
                      <a:gd name="T114" fmla="*/ 21 w 646"/>
                      <a:gd name="T115" fmla="*/ 69 h 1158"/>
                      <a:gd name="T116" fmla="*/ 21 w 646"/>
                      <a:gd name="T117" fmla="*/ 62 h 1158"/>
                      <a:gd name="T118" fmla="*/ 19 w 646"/>
                      <a:gd name="T119" fmla="*/ 52 h 1158"/>
                      <a:gd name="T120" fmla="*/ 17 w 646"/>
                      <a:gd name="T121" fmla="*/ 47 h 1158"/>
                      <a:gd name="T122" fmla="*/ 9 w 646"/>
                      <a:gd name="T123" fmla="*/ 44 h 1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6" h="1158">
                        <a:moveTo>
                          <a:pt x="14" y="361"/>
                        </a:moveTo>
                        <a:lnTo>
                          <a:pt x="9" y="339"/>
                        </a:lnTo>
                        <a:lnTo>
                          <a:pt x="2" y="321"/>
                        </a:lnTo>
                        <a:lnTo>
                          <a:pt x="0" y="313"/>
                        </a:lnTo>
                        <a:lnTo>
                          <a:pt x="0" y="305"/>
                        </a:lnTo>
                        <a:lnTo>
                          <a:pt x="3" y="299"/>
                        </a:lnTo>
                        <a:lnTo>
                          <a:pt x="7" y="293"/>
                        </a:lnTo>
                        <a:lnTo>
                          <a:pt x="187" y="256"/>
                        </a:lnTo>
                        <a:lnTo>
                          <a:pt x="191" y="260"/>
                        </a:lnTo>
                        <a:lnTo>
                          <a:pt x="195" y="264"/>
                        </a:lnTo>
                        <a:lnTo>
                          <a:pt x="201" y="268"/>
                        </a:lnTo>
                        <a:lnTo>
                          <a:pt x="208" y="271"/>
                        </a:lnTo>
                        <a:lnTo>
                          <a:pt x="223" y="276"/>
                        </a:lnTo>
                        <a:lnTo>
                          <a:pt x="238" y="280"/>
                        </a:lnTo>
                        <a:lnTo>
                          <a:pt x="253" y="284"/>
                        </a:lnTo>
                        <a:lnTo>
                          <a:pt x="266" y="291"/>
                        </a:lnTo>
                        <a:lnTo>
                          <a:pt x="270" y="295"/>
                        </a:lnTo>
                        <a:lnTo>
                          <a:pt x="274" y="301"/>
                        </a:lnTo>
                        <a:lnTo>
                          <a:pt x="277" y="308"/>
                        </a:lnTo>
                        <a:lnTo>
                          <a:pt x="277" y="316"/>
                        </a:lnTo>
                        <a:lnTo>
                          <a:pt x="277" y="327"/>
                        </a:lnTo>
                        <a:lnTo>
                          <a:pt x="274" y="335"/>
                        </a:lnTo>
                        <a:lnTo>
                          <a:pt x="270" y="344"/>
                        </a:lnTo>
                        <a:lnTo>
                          <a:pt x="266" y="352"/>
                        </a:lnTo>
                        <a:lnTo>
                          <a:pt x="262" y="359"/>
                        </a:lnTo>
                        <a:lnTo>
                          <a:pt x="258" y="367"/>
                        </a:lnTo>
                        <a:lnTo>
                          <a:pt x="257" y="374"/>
                        </a:lnTo>
                        <a:lnTo>
                          <a:pt x="255" y="382"/>
                        </a:lnTo>
                        <a:lnTo>
                          <a:pt x="255" y="389"/>
                        </a:lnTo>
                        <a:lnTo>
                          <a:pt x="257" y="396"/>
                        </a:lnTo>
                        <a:lnTo>
                          <a:pt x="259" y="403"/>
                        </a:lnTo>
                        <a:lnTo>
                          <a:pt x="262" y="408"/>
                        </a:lnTo>
                        <a:lnTo>
                          <a:pt x="270" y="419"/>
                        </a:lnTo>
                        <a:lnTo>
                          <a:pt x="280" y="429"/>
                        </a:lnTo>
                        <a:lnTo>
                          <a:pt x="299" y="445"/>
                        </a:lnTo>
                        <a:lnTo>
                          <a:pt x="315" y="459"/>
                        </a:lnTo>
                        <a:lnTo>
                          <a:pt x="317" y="440"/>
                        </a:lnTo>
                        <a:lnTo>
                          <a:pt x="318" y="426"/>
                        </a:lnTo>
                        <a:lnTo>
                          <a:pt x="318" y="421"/>
                        </a:lnTo>
                        <a:lnTo>
                          <a:pt x="318" y="416"/>
                        </a:lnTo>
                        <a:lnTo>
                          <a:pt x="318" y="411"/>
                        </a:lnTo>
                        <a:lnTo>
                          <a:pt x="315" y="406"/>
                        </a:lnTo>
                        <a:lnTo>
                          <a:pt x="329" y="404"/>
                        </a:lnTo>
                        <a:lnTo>
                          <a:pt x="340" y="402"/>
                        </a:lnTo>
                        <a:lnTo>
                          <a:pt x="348" y="396"/>
                        </a:lnTo>
                        <a:lnTo>
                          <a:pt x="356" y="389"/>
                        </a:lnTo>
                        <a:lnTo>
                          <a:pt x="362" y="381"/>
                        </a:lnTo>
                        <a:lnTo>
                          <a:pt x="364" y="370"/>
                        </a:lnTo>
                        <a:lnTo>
                          <a:pt x="367" y="359"/>
                        </a:lnTo>
                        <a:lnTo>
                          <a:pt x="368" y="346"/>
                        </a:lnTo>
                        <a:lnTo>
                          <a:pt x="367" y="329"/>
                        </a:lnTo>
                        <a:lnTo>
                          <a:pt x="363" y="316"/>
                        </a:lnTo>
                        <a:lnTo>
                          <a:pt x="359" y="305"/>
                        </a:lnTo>
                        <a:lnTo>
                          <a:pt x="353" y="293"/>
                        </a:lnTo>
                        <a:lnTo>
                          <a:pt x="348" y="282"/>
                        </a:lnTo>
                        <a:lnTo>
                          <a:pt x="342" y="269"/>
                        </a:lnTo>
                        <a:lnTo>
                          <a:pt x="340" y="256"/>
                        </a:lnTo>
                        <a:lnTo>
                          <a:pt x="338" y="241"/>
                        </a:lnTo>
                        <a:lnTo>
                          <a:pt x="333" y="237"/>
                        </a:lnTo>
                        <a:lnTo>
                          <a:pt x="323" y="228"/>
                        </a:lnTo>
                        <a:lnTo>
                          <a:pt x="313" y="216"/>
                        </a:lnTo>
                        <a:lnTo>
                          <a:pt x="302" y="201"/>
                        </a:lnTo>
                        <a:lnTo>
                          <a:pt x="289" y="185"/>
                        </a:lnTo>
                        <a:lnTo>
                          <a:pt x="280" y="170"/>
                        </a:lnTo>
                        <a:lnTo>
                          <a:pt x="273" y="158"/>
                        </a:lnTo>
                        <a:lnTo>
                          <a:pt x="270" y="149"/>
                        </a:lnTo>
                        <a:lnTo>
                          <a:pt x="273" y="133"/>
                        </a:lnTo>
                        <a:lnTo>
                          <a:pt x="280" y="109"/>
                        </a:lnTo>
                        <a:lnTo>
                          <a:pt x="284" y="96"/>
                        </a:lnTo>
                        <a:lnTo>
                          <a:pt x="289" y="84"/>
                        </a:lnTo>
                        <a:lnTo>
                          <a:pt x="295" y="75"/>
                        </a:lnTo>
                        <a:lnTo>
                          <a:pt x="300" y="68"/>
                        </a:lnTo>
                        <a:lnTo>
                          <a:pt x="314" y="69"/>
                        </a:lnTo>
                        <a:lnTo>
                          <a:pt x="326" y="69"/>
                        </a:lnTo>
                        <a:lnTo>
                          <a:pt x="338" y="68"/>
                        </a:lnTo>
                        <a:lnTo>
                          <a:pt x="349" y="66"/>
                        </a:lnTo>
                        <a:lnTo>
                          <a:pt x="372" y="62"/>
                        </a:lnTo>
                        <a:lnTo>
                          <a:pt x="398" y="60"/>
                        </a:lnTo>
                        <a:lnTo>
                          <a:pt x="411" y="62"/>
                        </a:lnTo>
                        <a:lnTo>
                          <a:pt x="432" y="68"/>
                        </a:lnTo>
                        <a:lnTo>
                          <a:pt x="453" y="72"/>
                        </a:lnTo>
                        <a:lnTo>
                          <a:pt x="465" y="75"/>
                        </a:lnTo>
                        <a:lnTo>
                          <a:pt x="480" y="72"/>
                        </a:lnTo>
                        <a:lnTo>
                          <a:pt x="502" y="65"/>
                        </a:lnTo>
                        <a:lnTo>
                          <a:pt x="531" y="55"/>
                        </a:lnTo>
                        <a:lnTo>
                          <a:pt x="562" y="43"/>
                        </a:lnTo>
                        <a:lnTo>
                          <a:pt x="592" y="30"/>
                        </a:lnTo>
                        <a:lnTo>
                          <a:pt x="618" y="17"/>
                        </a:lnTo>
                        <a:lnTo>
                          <a:pt x="629" y="12"/>
                        </a:lnTo>
                        <a:lnTo>
                          <a:pt x="637" y="8"/>
                        </a:lnTo>
                        <a:lnTo>
                          <a:pt x="644" y="2"/>
                        </a:lnTo>
                        <a:lnTo>
                          <a:pt x="646" y="0"/>
                        </a:lnTo>
                        <a:lnTo>
                          <a:pt x="645" y="16"/>
                        </a:lnTo>
                        <a:lnTo>
                          <a:pt x="644" y="26"/>
                        </a:lnTo>
                        <a:lnTo>
                          <a:pt x="642" y="31"/>
                        </a:lnTo>
                        <a:lnTo>
                          <a:pt x="642" y="35"/>
                        </a:lnTo>
                        <a:lnTo>
                          <a:pt x="644" y="43"/>
                        </a:lnTo>
                        <a:lnTo>
                          <a:pt x="646" y="53"/>
                        </a:lnTo>
                        <a:lnTo>
                          <a:pt x="646" y="88"/>
                        </a:lnTo>
                        <a:lnTo>
                          <a:pt x="646" y="120"/>
                        </a:lnTo>
                        <a:lnTo>
                          <a:pt x="646" y="145"/>
                        </a:lnTo>
                        <a:lnTo>
                          <a:pt x="646" y="170"/>
                        </a:lnTo>
                        <a:lnTo>
                          <a:pt x="646" y="193"/>
                        </a:lnTo>
                        <a:lnTo>
                          <a:pt x="646" y="216"/>
                        </a:lnTo>
                        <a:lnTo>
                          <a:pt x="646" y="242"/>
                        </a:lnTo>
                        <a:lnTo>
                          <a:pt x="646" y="271"/>
                        </a:lnTo>
                        <a:lnTo>
                          <a:pt x="646" y="282"/>
                        </a:lnTo>
                        <a:lnTo>
                          <a:pt x="645" y="293"/>
                        </a:lnTo>
                        <a:lnTo>
                          <a:pt x="642" y="303"/>
                        </a:lnTo>
                        <a:lnTo>
                          <a:pt x="640" y="314"/>
                        </a:lnTo>
                        <a:lnTo>
                          <a:pt x="633" y="336"/>
                        </a:lnTo>
                        <a:lnTo>
                          <a:pt x="623" y="357"/>
                        </a:lnTo>
                        <a:lnTo>
                          <a:pt x="611" y="376"/>
                        </a:lnTo>
                        <a:lnTo>
                          <a:pt x="597" y="395"/>
                        </a:lnTo>
                        <a:lnTo>
                          <a:pt x="582" y="412"/>
                        </a:lnTo>
                        <a:lnTo>
                          <a:pt x="565" y="427"/>
                        </a:lnTo>
                        <a:lnTo>
                          <a:pt x="547" y="442"/>
                        </a:lnTo>
                        <a:lnTo>
                          <a:pt x="528" y="456"/>
                        </a:lnTo>
                        <a:lnTo>
                          <a:pt x="507" y="468"/>
                        </a:lnTo>
                        <a:lnTo>
                          <a:pt x="487" y="478"/>
                        </a:lnTo>
                        <a:lnTo>
                          <a:pt x="466" y="485"/>
                        </a:lnTo>
                        <a:lnTo>
                          <a:pt x="446" y="491"/>
                        </a:lnTo>
                        <a:lnTo>
                          <a:pt x="426" y="494"/>
                        </a:lnTo>
                        <a:lnTo>
                          <a:pt x="405" y="496"/>
                        </a:lnTo>
                        <a:lnTo>
                          <a:pt x="402" y="505"/>
                        </a:lnTo>
                        <a:lnTo>
                          <a:pt x="400" y="513"/>
                        </a:lnTo>
                        <a:lnTo>
                          <a:pt x="397" y="521"/>
                        </a:lnTo>
                        <a:lnTo>
                          <a:pt x="393" y="528"/>
                        </a:lnTo>
                        <a:lnTo>
                          <a:pt x="382" y="542"/>
                        </a:lnTo>
                        <a:lnTo>
                          <a:pt x="371" y="554"/>
                        </a:lnTo>
                        <a:lnTo>
                          <a:pt x="359" y="565"/>
                        </a:lnTo>
                        <a:lnTo>
                          <a:pt x="345" y="575"/>
                        </a:lnTo>
                        <a:lnTo>
                          <a:pt x="332" y="585"/>
                        </a:lnTo>
                        <a:lnTo>
                          <a:pt x="318" y="595"/>
                        </a:lnTo>
                        <a:lnTo>
                          <a:pt x="304" y="604"/>
                        </a:lnTo>
                        <a:lnTo>
                          <a:pt x="292" y="614"/>
                        </a:lnTo>
                        <a:lnTo>
                          <a:pt x="280" y="625"/>
                        </a:lnTo>
                        <a:lnTo>
                          <a:pt x="269" y="636"/>
                        </a:lnTo>
                        <a:lnTo>
                          <a:pt x="261" y="649"/>
                        </a:lnTo>
                        <a:lnTo>
                          <a:pt x="254" y="663"/>
                        </a:lnTo>
                        <a:lnTo>
                          <a:pt x="251" y="671"/>
                        </a:lnTo>
                        <a:lnTo>
                          <a:pt x="248" y="681"/>
                        </a:lnTo>
                        <a:lnTo>
                          <a:pt x="248" y="689"/>
                        </a:lnTo>
                        <a:lnTo>
                          <a:pt x="247" y="698"/>
                        </a:lnTo>
                        <a:lnTo>
                          <a:pt x="248" y="705"/>
                        </a:lnTo>
                        <a:lnTo>
                          <a:pt x="251" y="713"/>
                        </a:lnTo>
                        <a:lnTo>
                          <a:pt x="255" y="722"/>
                        </a:lnTo>
                        <a:lnTo>
                          <a:pt x="261" y="731"/>
                        </a:lnTo>
                        <a:lnTo>
                          <a:pt x="266" y="741"/>
                        </a:lnTo>
                        <a:lnTo>
                          <a:pt x="273" y="749"/>
                        </a:lnTo>
                        <a:lnTo>
                          <a:pt x="280" y="754"/>
                        </a:lnTo>
                        <a:lnTo>
                          <a:pt x="285" y="758"/>
                        </a:lnTo>
                        <a:lnTo>
                          <a:pt x="277" y="780"/>
                        </a:lnTo>
                        <a:lnTo>
                          <a:pt x="270" y="797"/>
                        </a:lnTo>
                        <a:lnTo>
                          <a:pt x="272" y="807"/>
                        </a:lnTo>
                        <a:lnTo>
                          <a:pt x="274" y="817"/>
                        </a:lnTo>
                        <a:lnTo>
                          <a:pt x="277" y="825"/>
                        </a:lnTo>
                        <a:lnTo>
                          <a:pt x="281" y="833"/>
                        </a:lnTo>
                        <a:lnTo>
                          <a:pt x="285" y="843"/>
                        </a:lnTo>
                        <a:lnTo>
                          <a:pt x="289" y="851"/>
                        </a:lnTo>
                        <a:lnTo>
                          <a:pt x="292" y="861"/>
                        </a:lnTo>
                        <a:lnTo>
                          <a:pt x="292" y="872"/>
                        </a:lnTo>
                        <a:lnTo>
                          <a:pt x="292" y="892"/>
                        </a:lnTo>
                        <a:lnTo>
                          <a:pt x="292" y="907"/>
                        </a:lnTo>
                        <a:lnTo>
                          <a:pt x="292" y="916"/>
                        </a:lnTo>
                        <a:lnTo>
                          <a:pt x="292" y="925"/>
                        </a:lnTo>
                        <a:lnTo>
                          <a:pt x="292" y="929"/>
                        </a:lnTo>
                        <a:lnTo>
                          <a:pt x="289" y="934"/>
                        </a:lnTo>
                        <a:lnTo>
                          <a:pt x="285" y="941"/>
                        </a:lnTo>
                        <a:lnTo>
                          <a:pt x="281" y="949"/>
                        </a:lnTo>
                        <a:lnTo>
                          <a:pt x="268" y="966"/>
                        </a:lnTo>
                        <a:lnTo>
                          <a:pt x="251" y="982"/>
                        </a:lnTo>
                        <a:lnTo>
                          <a:pt x="233" y="998"/>
                        </a:lnTo>
                        <a:lnTo>
                          <a:pt x="217" y="1013"/>
                        </a:lnTo>
                        <a:lnTo>
                          <a:pt x="209" y="1019"/>
                        </a:lnTo>
                        <a:lnTo>
                          <a:pt x="201" y="1024"/>
                        </a:lnTo>
                        <a:lnTo>
                          <a:pt x="194" y="1027"/>
                        </a:lnTo>
                        <a:lnTo>
                          <a:pt x="187" y="1030"/>
                        </a:lnTo>
                        <a:lnTo>
                          <a:pt x="172" y="1034"/>
                        </a:lnTo>
                        <a:lnTo>
                          <a:pt x="157" y="1036"/>
                        </a:lnTo>
                        <a:lnTo>
                          <a:pt x="142" y="1038"/>
                        </a:lnTo>
                        <a:lnTo>
                          <a:pt x="129" y="1039"/>
                        </a:lnTo>
                        <a:lnTo>
                          <a:pt x="122" y="1040"/>
                        </a:lnTo>
                        <a:lnTo>
                          <a:pt x="116" y="1043"/>
                        </a:lnTo>
                        <a:lnTo>
                          <a:pt x="111" y="1045"/>
                        </a:lnTo>
                        <a:lnTo>
                          <a:pt x="105" y="1047"/>
                        </a:lnTo>
                        <a:lnTo>
                          <a:pt x="103" y="1051"/>
                        </a:lnTo>
                        <a:lnTo>
                          <a:pt x="100" y="1055"/>
                        </a:lnTo>
                        <a:lnTo>
                          <a:pt x="97" y="1061"/>
                        </a:lnTo>
                        <a:lnTo>
                          <a:pt x="97" y="1066"/>
                        </a:lnTo>
                        <a:lnTo>
                          <a:pt x="97" y="1074"/>
                        </a:lnTo>
                        <a:lnTo>
                          <a:pt x="99" y="1081"/>
                        </a:lnTo>
                        <a:lnTo>
                          <a:pt x="100" y="1087"/>
                        </a:lnTo>
                        <a:lnTo>
                          <a:pt x="101" y="1091"/>
                        </a:lnTo>
                        <a:lnTo>
                          <a:pt x="107" y="1099"/>
                        </a:lnTo>
                        <a:lnTo>
                          <a:pt x="112" y="1104"/>
                        </a:lnTo>
                        <a:lnTo>
                          <a:pt x="105" y="1158"/>
                        </a:lnTo>
                        <a:lnTo>
                          <a:pt x="90" y="1154"/>
                        </a:lnTo>
                        <a:lnTo>
                          <a:pt x="82" y="1149"/>
                        </a:lnTo>
                        <a:lnTo>
                          <a:pt x="82" y="955"/>
                        </a:lnTo>
                        <a:lnTo>
                          <a:pt x="82" y="942"/>
                        </a:lnTo>
                        <a:lnTo>
                          <a:pt x="81" y="931"/>
                        </a:lnTo>
                        <a:lnTo>
                          <a:pt x="78" y="923"/>
                        </a:lnTo>
                        <a:lnTo>
                          <a:pt x="77" y="915"/>
                        </a:lnTo>
                        <a:lnTo>
                          <a:pt x="70" y="901"/>
                        </a:lnTo>
                        <a:lnTo>
                          <a:pt x="63" y="891"/>
                        </a:lnTo>
                        <a:lnTo>
                          <a:pt x="56" y="878"/>
                        </a:lnTo>
                        <a:lnTo>
                          <a:pt x="51" y="866"/>
                        </a:lnTo>
                        <a:lnTo>
                          <a:pt x="48" y="858"/>
                        </a:lnTo>
                        <a:lnTo>
                          <a:pt x="47" y="848"/>
                        </a:lnTo>
                        <a:lnTo>
                          <a:pt x="45" y="839"/>
                        </a:lnTo>
                        <a:lnTo>
                          <a:pt x="44" y="827"/>
                        </a:lnTo>
                        <a:lnTo>
                          <a:pt x="55" y="820"/>
                        </a:lnTo>
                        <a:lnTo>
                          <a:pt x="78" y="803"/>
                        </a:lnTo>
                        <a:lnTo>
                          <a:pt x="90" y="794"/>
                        </a:lnTo>
                        <a:lnTo>
                          <a:pt x="101" y="786"/>
                        </a:lnTo>
                        <a:lnTo>
                          <a:pt x="109" y="779"/>
                        </a:lnTo>
                        <a:lnTo>
                          <a:pt x="112" y="773"/>
                        </a:lnTo>
                        <a:lnTo>
                          <a:pt x="114" y="767"/>
                        </a:lnTo>
                        <a:lnTo>
                          <a:pt x="115" y="758"/>
                        </a:lnTo>
                        <a:lnTo>
                          <a:pt x="114" y="750"/>
                        </a:lnTo>
                        <a:lnTo>
                          <a:pt x="114" y="739"/>
                        </a:lnTo>
                        <a:lnTo>
                          <a:pt x="112" y="730"/>
                        </a:lnTo>
                        <a:lnTo>
                          <a:pt x="114" y="720"/>
                        </a:lnTo>
                        <a:lnTo>
                          <a:pt x="115" y="712"/>
                        </a:lnTo>
                        <a:lnTo>
                          <a:pt x="120" y="707"/>
                        </a:lnTo>
                        <a:lnTo>
                          <a:pt x="137" y="690"/>
                        </a:lnTo>
                        <a:lnTo>
                          <a:pt x="160" y="669"/>
                        </a:lnTo>
                        <a:lnTo>
                          <a:pt x="169" y="655"/>
                        </a:lnTo>
                        <a:lnTo>
                          <a:pt x="179" y="641"/>
                        </a:lnTo>
                        <a:lnTo>
                          <a:pt x="183" y="633"/>
                        </a:lnTo>
                        <a:lnTo>
                          <a:pt x="186" y="625"/>
                        </a:lnTo>
                        <a:lnTo>
                          <a:pt x="187" y="617"/>
                        </a:lnTo>
                        <a:lnTo>
                          <a:pt x="187" y="609"/>
                        </a:lnTo>
                        <a:lnTo>
                          <a:pt x="187" y="584"/>
                        </a:lnTo>
                        <a:lnTo>
                          <a:pt x="186" y="561"/>
                        </a:lnTo>
                        <a:lnTo>
                          <a:pt x="183" y="539"/>
                        </a:lnTo>
                        <a:lnTo>
                          <a:pt x="180" y="517"/>
                        </a:lnTo>
                        <a:lnTo>
                          <a:pt x="178" y="496"/>
                        </a:lnTo>
                        <a:lnTo>
                          <a:pt x="175" y="472"/>
                        </a:lnTo>
                        <a:lnTo>
                          <a:pt x="174" y="448"/>
                        </a:lnTo>
                        <a:lnTo>
                          <a:pt x="172" y="421"/>
                        </a:lnTo>
                        <a:lnTo>
                          <a:pt x="163" y="421"/>
                        </a:lnTo>
                        <a:lnTo>
                          <a:pt x="152" y="419"/>
                        </a:lnTo>
                        <a:lnTo>
                          <a:pt x="141" y="416"/>
                        </a:lnTo>
                        <a:lnTo>
                          <a:pt x="130" y="414"/>
                        </a:lnTo>
                        <a:lnTo>
                          <a:pt x="107" y="406"/>
                        </a:lnTo>
                        <a:lnTo>
                          <a:pt x="85" y="396"/>
                        </a:lnTo>
                        <a:lnTo>
                          <a:pt x="44" y="376"/>
                        </a:lnTo>
                        <a:lnTo>
                          <a:pt x="14"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0" name="Freeform 909"/>
                  <p:cNvSpPr>
                    <a:spLocks/>
                  </p:cNvSpPr>
                  <p:nvPr/>
                </p:nvSpPr>
                <p:spPr bwMode="auto">
                  <a:xfrm>
                    <a:off x="4769234" y="3639450"/>
                    <a:ext cx="195282" cy="197770"/>
                  </a:xfrm>
                  <a:custGeom>
                    <a:avLst/>
                    <a:gdLst>
                      <a:gd name="T0" fmla="*/ 34 w 473"/>
                      <a:gd name="T1" fmla="*/ 1 h 475"/>
                      <a:gd name="T2" fmla="*/ 38 w 473"/>
                      <a:gd name="T3" fmla="*/ 4 h 475"/>
                      <a:gd name="T4" fmla="*/ 43 w 473"/>
                      <a:gd name="T5" fmla="*/ 6 h 475"/>
                      <a:gd name="T6" fmla="*/ 47 w 473"/>
                      <a:gd name="T7" fmla="*/ 7 h 475"/>
                      <a:gd name="T8" fmla="*/ 49 w 473"/>
                      <a:gd name="T9" fmla="*/ 8 h 475"/>
                      <a:gd name="T10" fmla="*/ 51 w 473"/>
                      <a:gd name="T11" fmla="*/ 11 h 475"/>
                      <a:gd name="T12" fmla="*/ 51 w 473"/>
                      <a:gd name="T13" fmla="*/ 16 h 475"/>
                      <a:gd name="T14" fmla="*/ 52 w 473"/>
                      <a:gd name="T15" fmla="*/ 21 h 475"/>
                      <a:gd name="T16" fmla="*/ 52 w 473"/>
                      <a:gd name="T17" fmla="*/ 26 h 475"/>
                      <a:gd name="T18" fmla="*/ 52 w 473"/>
                      <a:gd name="T19" fmla="*/ 30 h 475"/>
                      <a:gd name="T20" fmla="*/ 52 w 473"/>
                      <a:gd name="T21" fmla="*/ 31 h 475"/>
                      <a:gd name="T22" fmla="*/ 50 w 473"/>
                      <a:gd name="T23" fmla="*/ 34 h 475"/>
                      <a:gd name="T24" fmla="*/ 47 w 473"/>
                      <a:gd name="T25" fmla="*/ 38 h 475"/>
                      <a:gd name="T26" fmla="*/ 45 w 473"/>
                      <a:gd name="T27" fmla="*/ 41 h 475"/>
                      <a:gd name="T28" fmla="*/ 44 w 473"/>
                      <a:gd name="T29" fmla="*/ 43 h 475"/>
                      <a:gd name="T30" fmla="*/ 44 w 473"/>
                      <a:gd name="T31" fmla="*/ 46 h 475"/>
                      <a:gd name="T32" fmla="*/ 43 w 473"/>
                      <a:gd name="T33" fmla="*/ 48 h 475"/>
                      <a:gd name="T34" fmla="*/ 42 w 473"/>
                      <a:gd name="T35" fmla="*/ 50 h 475"/>
                      <a:gd name="T36" fmla="*/ 39 w 473"/>
                      <a:gd name="T37" fmla="*/ 53 h 475"/>
                      <a:gd name="T38" fmla="*/ 25 w 473"/>
                      <a:gd name="T39" fmla="*/ 52 h 475"/>
                      <a:gd name="T40" fmla="*/ 22 w 473"/>
                      <a:gd name="T41" fmla="*/ 49 h 475"/>
                      <a:gd name="T42" fmla="*/ 20 w 473"/>
                      <a:gd name="T43" fmla="*/ 48 h 475"/>
                      <a:gd name="T44" fmla="*/ 18 w 473"/>
                      <a:gd name="T45" fmla="*/ 47 h 475"/>
                      <a:gd name="T46" fmla="*/ 17 w 473"/>
                      <a:gd name="T47" fmla="*/ 45 h 475"/>
                      <a:gd name="T48" fmla="*/ 15 w 473"/>
                      <a:gd name="T49" fmla="*/ 42 h 475"/>
                      <a:gd name="T50" fmla="*/ 13 w 473"/>
                      <a:gd name="T51" fmla="*/ 38 h 475"/>
                      <a:gd name="T52" fmla="*/ 11 w 473"/>
                      <a:gd name="T53" fmla="*/ 36 h 475"/>
                      <a:gd name="T54" fmla="*/ 7 w 473"/>
                      <a:gd name="T55" fmla="*/ 33 h 475"/>
                      <a:gd name="T56" fmla="*/ 3 w 473"/>
                      <a:gd name="T57" fmla="*/ 28 h 475"/>
                      <a:gd name="T58" fmla="*/ 2 w 473"/>
                      <a:gd name="T59" fmla="*/ 26 h 475"/>
                      <a:gd name="T60" fmla="*/ 1 w 473"/>
                      <a:gd name="T61" fmla="*/ 23 h 475"/>
                      <a:gd name="T62" fmla="*/ 0 w 473"/>
                      <a:gd name="T63" fmla="*/ 20 h 475"/>
                      <a:gd name="T64" fmla="*/ 2 w 473"/>
                      <a:gd name="T65" fmla="*/ 19 h 475"/>
                      <a:gd name="T66" fmla="*/ 5 w 473"/>
                      <a:gd name="T67" fmla="*/ 19 h 475"/>
                      <a:gd name="T68" fmla="*/ 6 w 473"/>
                      <a:gd name="T69" fmla="*/ 18 h 475"/>
                      <a:gd name="T70" fmla="*/ 8 w 473"/>
                      <a:gd name="T71" fmla="*/ 18 h 475"/>
                      <a:gd name="T72" fmla="*/ 9 w 473"/>
                      <a:gd name="T73" fmla="*/ 17 h 475"/>
                      <a:gd name="T74" fmla="*/ 12 w 473"/>
                      <a:gd name="T75" fmla="*/ 14 h 475"/>
                      <a:gd name="T76" fmla="*/ 15 w 473"/>
                      <a:gd name="T77" fmla="*/ 11 h 475"/>
                      <a:gd name="T78" fmla="*/ 18 w 473"/>
                      <a:gd name="T79" fmla="*/ 9 h 475"/>
                      <a:gd name="T80" fmla="*/ 22 w 473"/>
                      <a:gd name="T81" fmla="*/ 8 h 475"/>
                      <a:gd name="T82" fmla="*/ 25 w 473"/>
                      <a:gd name="T83" fmla="*/ 7 h 475"/>
                      <a:gd name="T84" fmla="*/ 26 w 473"/>
                      <a:gd name="T85" fmla="*/ 6 h 475"/>
                      <a:gd name="T86" fmla="*/ 25 w 473"/>
                      <a:gd name="T87" fmla="*/ 5 h 475"/>
                      <a:gd name="T88" fmla="*/ 26 w 473"/>
                      <a:gd name="T89" fmla="*/ 4 h 475"/>
                      <a:gd name="T90" fmla="*/ 26 w 473"/>
                      <a:gd name="T91" fmla="*/ 2 h 475"/>
                      <a:gd name="T92" fmla="*/ 26 w 473"/>
                      <a:gd name="T93" fmla="*/ 2 h 475"/>
                      <a:gd name="T94" fmla="*/ 27 w 473"/>
                      <a:gd name="T95" fmla="*/ 2 h 475"/>
                      <a:gd name="T96" fmla="*/ 28 w 473"/>
                      <a:gd name="T97" fmla="*/ 1 h 475"/>
                      <a:gd name="T98" fmla="*/ 29 w 473"/>
                      <a:gd name="T99" fmla="*/ 0 h 475"/>
                      <a:gd name="T100" fmla="*/ 30 w 473"/>
                      <a:gd name="T101" fmla="*/ 1 h 475"/>
                      <a:gd name="T102" fmla="*/ 31 w 473"/>
                      <a:gd name="T103" fmla="*/ 1 h 475"/>
                      <a:gd name="T104" fmla="*/ 32 w 473"/>
                      <a:gd name="T105" fmla="*/ 0 h 4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3" h="475">
                        <a:moveTo>
                          <a:pt x="293" y="0"/>
                        </a:moveTo>
                        <a:lnTo>
                          <a:pt x="307" y="10"/>
                        </a:lnTo>
                        <a:lnTo>
                          <a:pt x="325" y="21"/>
                        </a:lnTo>
                        <a:lnTo>
                          <a:pt x="345" y="32"/>
                        </a:lnTo>
                        <a:lnTo>
                          <a:pt x="367" y="43"/>
                        </a:lnTo>
                        <a:lnTo>
                          <a:pt x="391" y="54"/>
                        </a:lnTo>
                        <a:lnTo>
                          <a:pt x="415" y="62"/>
                        </a:lnTo>
                        <a:lnTo>
                          <a:pt x="427" y="64"/>
                        </a:lnTo>
                        <a:lnTo>
                          <a:pt x="438" y="67"/>
                        </a:lnTo>
                        <a:lnTo>
                          <a:pt x="449" y="69"/>
                        </a:lnTo>
                        <a:lnTo>
                          <a:pt x="458" y="69"/>
                        </a:lnTo>
                        <a:lnTo>
                          <a:pt x="460" y="96"/>
                        </a:lnTo>
                        <a:lnTo>
                          <a:pt x="461" y="120"/>
                        </a:lnTo>
                        <a:lnTo>
                          <a:pt x="464" y="144"/>
                        </a:lnTo>
                        <a:lnTo>
                          <a:pt x="466" y="165"/>
                        </a:lnTo>
                        <a:lnTo>
                          <a:pt x="469" y="187"/>
                        </a:lnTo>
                        <a:lnTo>
                          <a:pt x="472" y="209"/>
                        </a:lnTo>
                        <a:lnTo>
                          <a:pt x="473" y="232"/>
                        </a:lnTo>
                        <a:lnTo>
                          <a:pt x="473" y="257"/>
                        </a:lnTo>
                        <a:lnTo>
                          <a:pt x="473" y="265"/>
                        </a:lnTo>
                        <a:lnTo>
                          <a:pt x="472" y="273"/>
                        </a:lnTo>
                        <a:lnTo>
                          <a:pt x="469" y="281"/>
                        </a:lnTo>
                        <a:lnTo>
                          <a:pt x="466" y="289"/>
                        </a:lnTo>
                        <a:lnTo>
                          <a:pt x="458" y="306"/>
                        </a:lnTo>
                        <a:lnTo>
                          <a:pt x="449" y="321"/>
                        </a:lnTo>
                        <a:lnTo>
                          <a:pt x="430" y="345"/>
                        </a:lnTo>
                        <a:lnTo>
                          <a:pt x="413" y="361"/>
                        </a:lnTo>
                        <a:lnTo>
                          <a:pt x="409" y="368"/>
                        </a:lnTo>
                        <a:lnTo>
                          <a:pt x="405" y="375"/>
                        </a:lnTo>
                        <a:lnTo>
                          <a:pt x="404" y="383"/>
                        </a:lnTo>
                        <a:lnTo>
                          <a:pt x="404" y="391"/>
                        </a:lnTo>
                        <a:lnTo>
                          <a:pt x="402" y="408"/>
                        </a:lnTo>
                        <a:lnTo>
                          <a:pt x="398" y="421"/>
                        </a:lnTo>
                        <a:lnTo>
                          <a:pt x="395" y="427"/>
                        </a:lnTo>
                        <a:lnTo>
                          <a:pt x="389" y="434"/>
                        </a:lnTo>
                        <a:lnTo>
                          <a:pt x="379" y="442"/>
                        </a:lnTo>
                        <a:lnTo>
                          <a:pt x="368" y="451"/>
                        </a:lnTo>
                        <a:lnTo>
                          <a:pt x="348" y="468"/>
                        </a:lnTo>
                        <a:lnTo>
                          <a:pt x="338" y="475"/>
                        </a:lnTo>
                        <a:lnTo>
                          <a:pt x="225" y="460"/>
                        </a:lnTo>
                        <a:lnTo>
                          <a:pt x="210" y="445"/>
                        </a:lnTo>
                        <a:lnTo>
                          <a:pt x="198" y="440"/>
                        </a:lnTo>
                        <a:lnTo>
                          <a:pt x="188" y="436"/>
                        </a:lnTo>
                        <a:lnTo>
                          <a:pt x="179" y="431"/>
                        </a:lnTo>
                        <a:lnTo>
                          <a:pt x="171" y="424"/>
                        </a:lnTo>
                        <a:lnTo>
                          <a:pt x="162" y="417"/>
                        </a:lnTo>
                        <a:lnTo>
                          <a:pt x="157" y="409"/>
                        </a:lnTo>
                        <a:lnTo>
                          <a:pt x="150" y="401"/>
                        </a:lnTo>
                        <a:lnTo>
                          <a:pt x="145" y="391"/>
                        </a:lnTo>
                        <a:lnTo>
                          <a:pt x="134" y="372"/>
                        </a:lnTo>
                        <a:lnTo>
                          <a:pt x="122" y="353"/>
                        </a:lnTo>
                        <a:lnTo>
                          <a:pt x="115" y="344"/>
                        </a:lnTo>
                        <a:lnTo>
                          <a:pt x="108" y="334"/>
                        </a:lnTo>
                        <a:lnTo>
                          <a:pt x="100" y="325"/>
                        </a:lnTo>
                        <a:lnTo>
                          <a:pt x="90" y="317"/>
                        </a:lnTo>
                        <a:lnTo>
                          <a:pt x="63" y="292"/>
                        </a:lnTo>
                        <a:lnTo>
                          <a:pt x="33" y="261"/>
                        </a:lnTo>
                        <a:lnTo>
                          <a:pt x="26" y="252"/>
                        </a:lnTo>
                        <a:lnTo>
                          <a:pt x="21" y="242"/>
                        </a:lnTo>
                        <a:lnTo>
                          <a:pt x="15" y="232"/>
                        </a:lnTo>
                        <a:lnTo>
                          <a:pt x="10" y="220"/>
                        </a:lnTo>
                        <a:lnTo>
                          <a:pt x="6" y="209"/>
                        </a:lnTo>
                        <a:lnTo>
                          <a:pt x="3" y="195"/>
                        </a:lnTo>
                        <a:lnTo>
                          <a:pt x="0" y="182"/>
                        </a:lnTo>
                        <a:lnTo>
                          <a:pt x="0" y="167"/>
                        </a:lnTo>
                        <a:lnTo>
                          <a:pt x="19" y="167"/>
                        </a:lnTo>
                        <a:lnTo>
                          <a:pt x="34" y="167"/>
                        </a:lnTo>
                        <a:lnTo>
                          <a:pt x="45" y="167"/>
                        </a:lnTo>
                        <a:lnTo>
                          <a:pt x="52" y="167"/>
                        </a:lnTo>
                        <a:lnTo>
                          <a:pt x="57" y="165"/>
                        </a:lnTo>
                        <a:lnTo>
                          <a:pt x="63" y="164"/>
                        </a:lnTo>
                        <a:lnTo>
                          <a:pt x="68" y="163"/>
                        </a:lnTo>
                        <a:lnTo>
                          <a:pt x="72" y="160"/>
                        </a:lnTo>
                        <a:lnTo>
                          <a:pt x="81" y="153"/>
                        </a:lnTo>
                        <a:lnTo>
                          <a:pt x="89" y="145"/>
                        </a:lnTo>
                        <a:lnTo>
                          <a:pt x="104" y="124"/>
                        </a:lnTo>
                        <a:lnTo>
                          <a:pt x="120" y="107"/>
                        </a:lnTo>
                        <a:lnTo>
                          <a:pt x="132" y="96"/>
                        </a:lnTo>
                        <a:lnTo>
                          <a:pt x="147" y="88"/>
                        </a:lnTo>
                        <a:lnTo>
                          <a:pt x="162" y="81"/>
                        </a:lnTo>
                        <a:lnTo>
                          <a:pt x="179" y="74"/>
                        </a:lnTo>
                        <a:lnTo>
                          <a:pt x="195" y="69"/>
                        </a:lnTo>
                        <a:lnTo>
                          <a:pt x="210" y="64"/>
                        </a:lnTo>
                        <a:lnTo>
                          <a:pt x="222" y="59"/>
                        </a:lnTo>
                        <a:lnTo>
                          <a:pt x="233" y="54"/>
                        </a:lnTo>
                        <a:lnTo>
                          <a:pt x="231" y="52"/>
                        </a:lnTo>
                        <a:lnTo>
                          <a:pt x="229" y="51"/>
                        </a:lnTo>
                        <a:lnTo>
                          <a:pt x="229" y="48"/>
                        </a:lnTo>
                        <a:lnTo>
                          <a:pt x="231" y="45"/>
                        </a:lnTo>
                        <a:lnTo>
                          <a:pt x="232" y="37"/>
                        </a:lnTo>
                        <a:lnTo>
                          <a:pt x="233" y="30"/>
                        </a:lnTo>
                        <a:lnTo>
                          <a:pt x="233" y="22"/>
                        </a:lnTo>
                        <a:lnTo>
                          <a:pt x="235" y="18"/>
                        </a:lnTo>
                        <a:lnTo>
                          <a:pt x="236" y="17"/>
                        </a:lnTo>
                        <a:lnTo>
                          <a:pt x="240" y="15"/>
                        </a:lnTo>
                        <a:lnTo>
                          <a:pt x="243" y="15"/>
                        </a:lnTo>
                        <a:lnTo>
                          <a:pt x="248" y="14"/>
                        </a:lnTo>
                        <a:lnTo>
                          <a:pt x="255" y="10"/>
                        </a:lnTo>
                        <a:lnTo>
                          <a:pt x="263" y="0"/>
                        </a:lnTo>
                        <a:lnTo>
                          <a:pt x="266" y="3"/>
                        </a:lnTo>
                        <a:lnTo>
                          <a:pt x="270" y="5"/>
                        </a:lnTo>
                        <a:lnTo>
                          <a:pt x="274" y="6"/>
                        </a:lnTo>
                        <a:lnTo>
                          <a:pt x="278" y="6"/>
                        </a:lnTo>
                        <a:lnTo>
                          <a:pt x="282" y="6"/>
                        </a:lnTo>
                        <a:lnTo>
                          <a:pt x="286" y="5"/>
                        </a:lnTo>
                        <a:lnTo>
                          <a:pt x="291" y="3"/>
                        </a:lnTo>
                        <a:lnTo>
                          <a:pt x="2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1" name="Freeform 911"/>
                  <p:cNvSpPr>
                    <a:spLocks/>
                  </p:cNvSpPr>
                  <p:nvPr/>
                </p:nvSpPr>
                <p:spPr bwMode="auto">
                  <a:xfrm>
                    <a:off x="4409765" y="3684229"/>
                    <a:ext cx="359469" cy="348274"/>
                  </a:xfrm>
                  <a:custGeom>
                    <a:avLst/>
                    <a:gdLst>
                      <a:gd name="T0" fmla="*/ 94 w 865"/>
                      <a:gd name="T1" fmla="*/ 4 h 840"/>
                      <a:gd name="T2" fmla="*/ 92 w 865"/>
                      <a:gd name="T3" fmla="*/ 3 h 840"/>
                      <a:gd name="T4" fmla="*/ 87 w 865"/>
                      <a:gd name="T5" fmla="*/ 3 h 840"/>
                      <a:gd name="T6" fmla="*/ 80 w 865"/>
                      <a:gd name="T7" fmla="*/ 4 h 840"/>
                      <a:gd name="T8" fmla="*/ 74 w 865"/>
                      <a:gd name="T9" fmla="*/ 6 h 840"/>
                      <a:gd name="T10" fmla="*/ 48 w 865"/>
                      <a:gd name="T11" fmla="*/ 4 h 840"/>
                      <a:gd name="T12" fmla="*/ 32 w 865"/>
                      <a:gd name="T13" fmla="*/ 5 h 840"/>
                      <a:gd name="T14" fmla="*/ 26 w 865"/>
                      <a:gd name="T15" fmla="*/ 4 h 840"/>
                      <a:gd name="T16" fmla="*/ 17 w 865"/>
                      <a:gd name="T17" fmla="*/ 1 h 840"/>
                      <a:gd name="T18" fmla="*/ 14 w 865"/>
                      <a:gd name="T19" fmla="*/ 0 h 840"/>
                      <a:gd name="T20" fmla="*/ 11 w 865"/>
                      <a:gd name="T21" fmla="*/ 0 h 840"/>
                      <a:gd name="T22" fmla="*/ 7 w 865"/>
                      <a:gd name="T23" fmla="*/ 2 h 840"/>
                      <a:gd name="T24" fmla="*/ 0 w 865"/>
                      <a:gd name="T25" fmla="*/ 4 h 840"/>
                      <a:gd name="T26" fmla="*/ 0 w 865"/>
                      <a:gd name="T27" fmla="*/ 7 h 840"/>
                      <a:gd name="T28" fmla="*/ 2 w 865"/>
                      <a:gd name="T29" fmla="*/ 9 h 840"/>
                      <a:gd name="T30" fmla="*/ 3 w 865"/>
                      <a:gd name="T31" fmla="*/ 12 h 840"/>
                      <a:gd name="T32" fmla="*/ 5 w 865"/>
                      <a:gd name="T33" fmla="*/ 20 h 840"/>
                      <a:gd name="T34" fmla="*/ 11 w 865"/>
                      <a:gd name="T35" fmla="*/ 32 h 840"/>
                      <a:gd name="T36" fmla="*/ 14 w 865"/>
                      <a:gd name="T37" fmla="*/ 36 h 840"/>
                      <a:gd name="T38" fmla="*/ 16 w 865"/>
                      <a:gd name="T39" fmla="*/ 38 h 840"/>
                      <a:gd name="T40" fmla="*/ 18 w 865"/>
                      <a:gd name="T41" fmla="*/ 38 h 840"/>
                      <a:gd name="T42" fmla="*/ 19 w 865"/>
                      <a:gd name="T43" fmla="*/ 39 h 840"/>
                      <a:gd name="T44" fmla="*/ 19 w 865"/>
                      <a:gd name="T45" fmla="*/ 42 h 840"/>
                      <a:gd name="T46" fmla="*/ 19 w 865"/>
                      <a:gd name="T47" fmla="*/ 44 h 840"/>
                      <a:gd name="T48" fmla="*/ 18 w 865"/>
                      <a:gd name="T49" fmla="*/ 47 h 840"/>
                      <a:gd name="T50" fmla="*/ 18 w 865"/>
                      <a:gd name="T51" fmla="*/ 50 h 840"/>
                      <a:gd name="T52" fmla="*/ 19 w 865"/>
                      <a:gd name="T53" fmla="*/ 56 h 840"/>
                      <a:gd name="T54" fmla="*/ 20 w 865"/>
                      <a:gd name="T55" fmla="*/ 62 h 840"/>
                      <a:gd name="T56" fmla="*/ 21 w 865"/>
                      <a:gd name="T57" fmla="*/ 70 h 840"/>
                      <a:gd name="T58" fmla="*/ 22 w 865"/>
                      <a:gd name="T59" fmla="*/ 78 h 840"/>
                      <a:gd name="T60" fmla="*/ 26 w 865"/>
                      <a:gd name="T61" fmla="*/ 86 h 840"/>
                      <a:gd name="T62" fmla="*/ 28 w 865"/>
                      <a:gd name="T63" fmla="*/ 90 h 840"/>
                      <a:gd name="T64" fmla="*/ 30 w 865"/>
                      <a:gd name="T65" fmla="*/ 90 h 840"/>
                      <a:gd name="T66" fmla="*/ 31 w 865"/>
                      <a:gd name="T67" fmla="*/ 92 h 840"/>
                      <a:gd name="T68" fmla="*/ 35 w 865"/>
                      <a:gd name="T69" fmla="*/ 88 h 840"/>
                      <a:gd name="T70" fmla="*/ 38 w 865"/>
                      <a:gd name="T71" fmla="*/ 91 h 840"/>
                      <a:gd name="T72" fmla="*/ 42 w 865"/>
                      <a:gd name="T73" fmla="*/ 93 h 840"/>
                      <a:gd name="T74" fmla="*/ 46 w 865"/>
                      <a:gd name="T75" fmla="*/ 93 h 840"/>
                      <a:gd name="T76" fmla="*/ 49 w 865"/>
                      <a:gd name="T77" fmla="*/ 93 h 840"/>
                      <a:gd name="T78" fmla="*/ 51 w 865"/>
                      <a:gd name="T79" fmla="*/ 91 h 840"/>
                      <a:gd name="T80" fmla="*/ 53 w 865"/>
                      <a:gd name="T81" fmla="*/ 88 h 840"/>
                      <a:gd name="T82" fmla="*/ 54 w 865"/>
                      <a:gd name="T83" fmla="*/ 71 h 840"/>
                      <a:gd name="T84" fmla="*/ 55 w 865"/>
                      <a:gd name="T85" fmla="*/ 63 h 840"/>
                      <a:gd name="T86" fmla="*/ 56 w 865"/>
                      <a:gd name="T87" fmla="*/ 61 h 840"/>
                      <a:gd name="T88" fmla="*/ 55 w 865"/>
                      <a:gd name="T89" fmla="*/ 57 h 840"/>
                      <a:gd name="T90" fmla="*/ 54 w 865"/>
                      <a:gd name="T91" fmla="*/ 49 h 840"/>
                      <a:gd name="T92" fmla="*/ 56 w 865"/>
                      <a:gd name="T93" fmla="*/ 46 h 840"/>
                      <a:gd name="T94" fmla="*/ 59 w 865"/>
                      <a:gd name="T95" fmla="*/ 42 h 840"/>
                      <a:gd name="T96" fmla="*/ 61 w 865"/>
                      <a:gd name="T97" fmla="*/ 41 h 840"/>
                      <a:gd name="T98" fmla="*/ 62 w 865"/>
                      <a:gd name="T99" fmla="*/ 35 h 840"/>
                      <a:gd name="T100" fmla="*/ 64 w 865"/>
                      <a:gd name="T101" fmla="*/ 26 h 840"/>
                      <a:gd name="T102" fmla="*/ 65 w 865"/>
                      <a:gd name="T103" fmla="*/ 18 h 840"/>
                      <a:gd name="T104" fmla="*/ 64 w 865"/>
                      <a:gd name="T105" fmla="*/ 16 h 840"/>
                      <a:gd name="T106" fmla="*/ 63 w 865"/>
                      <a:gd name="T107" fmla="*/ 14 h 840"/>
                      <a:gd name="T108" fmla="*/ 63 w 865"/>
                      <a:gd name="T109" fmla="*/ 12 h 840"/>
                      <a:gd name="T110" fmla="*/ 64 w 865"/>
                      <a:gd name="T111" fmla="*/ 11 h 840"/>
                      <a:gd name="T112" fmla="*/ 69 w 865"/>
                      <a:gd name="T113" fmla="*/ 10 h 840"/>
                      <a:gd name="T114" fmla="*/ 79 w 865"/>
                      <a:gd name="T115" fmla="*/ 8 h 840"/>
                      <a:gd name="T116" fmla="*/ 90 w 865"/>
                      <a:gd name="T117" fmla="*/ 7 h 8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5" h="840">
                        <a:moveTo>
                          <a:pt x="865" y="66"/>
                        </a:moveTo>
                        <a:lnTo>
                          <a:pt x="857" y="53"/>
                        </a:lnTo>
                        <a:lnTo>
                          <a:pt x="843" y="39"/>
                        </a:lnTo>
                        <a:lnTo>
                          <a:pt x="837" y="32"/>
                        </a:lnTo>
                        <a:lnTo>
                          <a:pt x="828" y="27"/>
                        </a:lnTo>
                        <a:lnTo>
                          <a:pt x="820" y="23"/>
                        </a:lnTo>
                        <a:lnTo>
                          <a:pt x="812" y="22"/>
                        </a:lnTo>
                        <a:lnTo>
                          <a:pt x="796" y="23"/>
                        </a:lnTo>
                        <a:lnTo>
                          <a:pt x="782" y="27"/>
                        </a:lnTo>
                        <a:lnTo>
                          <a:pt x="767" y="31"/>
                        </a:lnTo>
                        <a:lnTo>
                          <a:pt x="752" y="37"/>
                        </a:lnTo>
                        <a:lnTo>
                          <a:pt x="714" y="37"/>
                        </a:lnTo>
                        <a:lnTo>
                          <a:pt x="694" y="42"/>
                        </a:lnTo>
                        <a:lnTo>
                          <a:pt x="677" y="47"/>
                        </a:lnTo>
                        <a:lnTo>
                          <a:pt x="659" y="54"/>
                        </a:lnTo>
                        <a:lnTo>
                          <a:pt x="639" y="60"/>
                        </a:lnTo>
                        <a:lnTo>
                          <a:pt x="429" y="60"/>
                        </a:lnTo>
                        <a:lnTo>
                          <a:pt x="429" y="37"/>
                        </a:lnTo>
                        <a:lnTo>
                          <a:pt x="308" y="37"/>
                        </a:lnTo>
                        <a:lnTo>
                          <a:pt x="297" y="41"/>
                        </a:lnTo>
                        <a:lnTo>
                          <a:pt x="285" y="42"/>
                        </a:lnTo>
                        <a:lnTo>
                          <a:pt x="272" y="42"/>
                        </a:lnTo>
                        <a:lnTo>
                          <a:pt x="260" y="41"/>
                        </a:lnTo>
                        <a:lnTo>
                          <a:pt x="234" y="35"/>
                        </a:lnTo>
                        <a:lnTo>
                          <a:pt x="208" y="27"/>
                        </a:lnTo>
                        <a:lnTo>
                          <a:pt x="183" y="17"/>
                        </a:lnTo>
                        <a:lnTo>
                          <a:pt x="157" y="8"/>
                        </a:lnTo>
                        <a:lnTo>
                          <a:pt x="146" y="5"/>
                        </a:lnTo>
                        <a:lnTo>
                          <a:pt x="133" y="1"/>
                        </a:lnTo>
                        <a:lnTo>
                          <a:pt x="123" y="0"/>
                        </a:lnTo>
                        <a:lnTo>
                          <a:pt x="113" y="0"/>
                        </a:lnTo>
                        <a:lnTo>
                          <a:pt x="105" y="0"/>
                        </a:lnTo>
                        <a:lnTo>
                          <a:pt x="97" y="1"/>
                        </a:lnTo>
                        <a:lnTo>
                          <a:pt x="87" y="5"/>
                        </a:lnTo>
                        <a:lnTo>
                          <a:pt x="79" y="8"/>
                        </a:lnTo>
                        <a:lnTo>
                          <a:pt x="63" y="19"/>
                        </a:lnTo>
                        <a:lnTo>
                          <a:pt x="45" y="30"/>
                        </a:lnTo>
                        <a:lnTo>
                          <a:pt x="8" y="30"/>
                        </a:lnTo>
                        <a:lnTo>
                          <a:pt x="3" y="39"/>
                        </a:lnTo>
                        <a:lnTo>
                          <a:pt x="1" y="47"/>
                        </a:lnTo>
                        <a:lnTo>
                          <a:pt x="0" y="53"/>
                        </a:lnTo>
                        <a:lnTo>
                          <a:pt x="0" y="60"/>
                        </a:lnTo>
                        <a:lnTo>
                          <a:pt x="3" y="66"/>
                        </a:lnTo>
                        <a:lnTo>
                          <a:pt x="8" y="73"/>
                        </a:lnTo>
                        <a:lnTo>
                          <a:pt x="16" y="79"/>
                        </a:lnTo>
                        <a:lnTo>
                          <a:pt x="23" y="81"/>
                        </a:lnTo>
                        <a:lnTo>
                          <a:pt x="23" y="95"/>
                        </a:lnTo>
                        <a:lnTo>
                          <a:pt x="26" y="110"/>
                        </a:lnTo>
                        <a:lnTo>
                          <a:pt x="30" y="126"/>
                        </a:lnTo>
                        <a:lnTo>
                          <a:pt x="34" y="144"/>
                        </a:lnTo>
                        <a:lnTo>
                          <a:pt x="46" y="181"/>
                        </a:lnTo>
                        <a:lnTo>
                          <a:pt x="63" y="218"/>
                        </a:lnTo>
                        <a:lnTo>
                          <a:pt x="80" y="254"/>
                        </a:lnTo>
                        <a:lnTo>
                          <a:pt x="99" y="289"/>
                        </a:lnTo>
                        <a:lnTo>
                          <a:pt x="109" y="302"/>
                        </a:lnTo>
                        <a:lnTo>
                          <a:pt x="117" y="316"/>
                        </a:lnTo>
                        <a:lnTo>
                          <a:pt x="127" y="328"/>
                        </a:lnTo>
                        <a:lnTo>
                          <a:pt x="135" y="338"/>
                        </a:lnTo>
                        <a:lnTo>
                          <a:pt x="139" y="340"/>
                        </a:lnTo>
                        <a:lnTo>
                          <a:pt x="143" y="342"/>
                        </a:lnTo>
                        <a:lnTo>
                          <a:pt x="147" y="343"/>
                        </a:lnTo>
                        <a:lnTo>
                          <a:pt x="151" y="344"/>
                        </a:lnTo>
                        <a:lnTo>
                          <a:pt x="162" y="344"/>
                        </a:lnTo>
                        <a:lnTo>
                          <a:pt x="173" y="344"/>
                        </a:lnTo>
                        <a:lnTo>
                          <a:pt x="170" y="348"/>
                        </a:lnTo>
                        <a:lnTo>
                          <a:pt x="170" y="353"/>
                        </a:lnTo>
                        <a:lnTo>
                          <a:pt x="170" y="358"/>
                        </a:lnTo>
                        <a:lnTo>
                          <a:pt x="170" y="363"/>
                        </a:lnTo>
                        <a:lnTo>
                          <a:pt x="172" y="374"/>
                        </a:lnTo>
                        <a:lnTo>
                          <a:pt x="173" y="383"/>
                        </a:lnTo>
                        <a:lnTo>
                          <a:pt x="173" y="391"/>
                        </a:lnTo>
                        <a:lnTo>
                          <a:pt x="170" y="399"/>
                        </a:lnTo>
                        <a:lnTo>
                          <a:pt x="169" y="406"/>
                        </a:lnTo>
                        <a:lnTo>
                          <a:pt x="166" y="414"/>
                        </a:lnTo>
                        <a:lnTo>
                          <a:pt x="163" y="422"/>
                        </a:lnTo>
                        <a:lnTo>
                          <a:pt x="161" y="430"/>
                        </a:lnTo>
                        <a:lnTo>
                          <a:pt x="159" y="440"/>
                        </a:lnTo>
                        <a:lnTo>
                          <a:pt x="158" y="451"/>
                        </a:lnTo>
                        <a:lnTo>
                          <a:pt x="159" y="471"/>
                        </a:lnTo>
                        <a:lnTo>
                          <a:pt x="162" y="490"/>
                        </a:lnTo>
                        <a:lnTo>
                          <a:pt x="168" y="508"/>
                        </a:lnTo>
                        <a:lnTo>
                          <a:pt x="173" y="526"/>
                        </a:lnTo>
                        <a:lnTo>
                          <a:pt x="178" y="542"/>
                        </a:lnTo>
                        <a:lnTo>
                          <a:pt x="184" y="560"/>
                        </a:lnTo>
                        <a:lnTo>
                          <a:pt x="187" y="579"/>
                        </a:lnTo>
                        <a:lnTo>
                          <a:pt x="188" y="601"/>
                        </a:lnTo>
                        <a:lnTo>
                          <a:pt x="189" y="628"/>
                        </a:lnTo>
                        <a:lnTo>
                          <a:pt x="191" y="652"/>
                        </a:lnTo>
                        <a:lnTo>
                          <a:pt x="195" y="675"/>
                        </a:lnTo>
                        <a:lnTo>
                          <a:pt x="202" y="699"/>
                        </a:lnTo>
                        <a:lnTo>
                          <a:pt x="210" y="723"/>
                        </a:lnTo>
                        <a:lnTo>
                          <a:pt x="219" y="748"/>
                        </a:lnTo>
                        <a:lnTo>
                          <a:pt x="233" y="774"/>
                        </a:lnTo>
                        <a:lnTo>
                          <a:pt x="248" y="803"/>
                        </a:lnTo>
                        <a:lnTo>
                          <a:pt x="252" y="808"/>
                        </a:lnTo>
                        <a:lnTo>
                          <a:pt x="255" y="809"/>
                        </a:lnTo>
                        <a:lnTo>
                          <a:pt x="259" y="809"/>
                        </a:lnTo>
                        <a:lnTo>
                          <a:pt x="263" y="809"/>
                        </a:lnTo>
                        <a:lnTo>
                          <a:pt x="267" y="809"/>
                        </a:lnTo>
                        <a:lnTo>
                          <a:pt x="271" y="812"/>
                        </a:lnTo>
                        <a:lnTo>
                          <a:pt x="275" y="817"/>
                        </a:lnTo>
                        <a:lnTo>
                          <a:pt x="278" y="825"/>
                        </a:lnTo>
                        <a:lnTo>
                          <a:pt x="282" y="808"/>
                        </a:lnTo>
                        <a:lnTo>
                          <a:pt x="286" y="789"/>
                        </a:lnTo>
                        <a:lnTo>
                          <a:pt x="316" y="789"/>
                        </a:lnTo>
                        <a:lnTo>
                          <a:pt x="323" y="801"/>
                        </a:lnTo>
                        <a:lnTo>
                          <a:pt x="331" y="813"/>
                        </a:lnTo>
                        <a:lnTo>
                          <a:pt x="341" y="821"/>
                        </a:lnTo>
                        <a:lnTo>
                          <a:pt x="353" y="829"/>
                        </a:lnTo>
                        <a:lnTo>
                          <a:pt x="365" y="835"/>
                        </a:lnTo>
                        <a:lnTo>
                          <a:pt x="379" y="838"/>
                        </a:lnTo>
                        <a:lnTo>
                          <a:pt x="392" y="840"/>
                        </a:lnTo>
                        <a:lnTo>
                          <a:pt x="406" y="840"/>
                        </a:lnTo>
                        <a:lnTo>
                          <a:pt x="414" y="840"/>
                        </a:lnTo>
                        <a:lnTo>
                          <a:pt x="422" y="839"/>
                        </a:lnTo>
                        <a:lnTo>
                          <a:pt x="429" y="838"/>
                        </a:lnTo>
                        <a:lnTo>
                          <a:pt x="436" y="835"/>
                        </a:lnTo>
                        <a:lnTo>
                          <a:pt x="443" y="831"/>
                        </a:lnTo>
                        <a:lnTo>
                          <a:pt x="448" y="827"/>
                        </a:lnTo>
                        <a:lnTo>
                          <a:pt x="454" y="823"/>
                        </a:lnTo>
                        <a:lnTo>
                          <a:pt x="459" y="817"/>
                        </a:lnTo>
                        <a:lnTo>
                          <a:pt x="467" y="806"/>
                        </a:lnTo>
                        <a:lnTo>
                          <a:pt x="476" y="794"/>
                        </a:lnTo>
                        <a:lnTo>
                          <a:pt x="482" y="780"/>
                        </a:lnTo>
                        <a:lnTo>
                          <a:pt x="489" y="765"/>
                        </a:lnTo>
                        <a:lnTo>
                          <a:pt x="489" y="639"/>
                        </a:lnTo>
                        <a:lnTo>
                          <a:pt x="492" y="611"/>
                        </a:lnTo>
                        <a:lnTo>
                          <a:pt x="493" y="580"/>
                        </a:lnTo>
                        <a:lnTo>
                          <a:pt x="495" y="566"/>
                        </a:lnTo>
                        <a:lnTo>
                          <a:pt x="496" y="554"/>
                        </a:lnTo>
                        <a:lnTo>
                          <a:pt x="497" y="550"/>
                        </a:lnTo>
                        <a:lnTo>
                          <a:pt x="499" y="546"/>
                        </a:lnTo>
                        <a:lnTo>
                          <a:pt x="501" y="542"/>
                        </a:lnTo>
                        <a:lnTo>
                          <a:pt x="504" y="541"/>
                        </a:lnTo>
                        <a:lnTo>
                          <a:pt x="495" y="512"/>
                        </a:lnTo>
                        <a:lnTo>
                          <a:pt x="491" y="492"/>
                        </a:lnTo>
                        <a:lnTo>
                          <a:pt x="489" y="471"/>
                        </a:lnTo>
                        <a:lnTo>
                          <a:pt x="489" y="442"/>
                        </a:lnTo>
                        <a:lnTo>
                          <a:pt x="491" y="433"/>
                        </a:lnTo>
                        <a:lnTo>
                          <a:pt x="495" y="422"/>
                        </a:lnTo>
                        <a:lnTo>
                          <a:pt x="500" y="411"/>
                        </a:lnTo>
                        <a:lnTo>
                          <a:pt x="508" y="399"/>
                        </a:lnTo>
                        <a:lnTo>
                          <a:pt x="519" y="388"/>
                        </a:lnTo>
                        <a:lnTo>
                          <a:pt x="530" y="380"/>
                        </a:lnTo>
                        <a:lnTo>
                          <a:pt x="537" y="376"/>
                        </a:lnTo>
                        <a:lnTo>
                          <a:pt x="542" y="372"/>
                        </a:lnTo>
                        <a:lnTo>
                          <a:pt x="549" y="369"/>
                        </a:lnTo>
                        <a:lnTo>
                          <a:pt x="556" y="368"/>
                        </a:lnTo>
                        <a:lnTo>
                          <a:pt x="557" y="340"/>
                        </a:lnTo>
                        <a:lnTo>
                          <a:pt x="561" y="313"/>
                        </a:lnTo>
                        <a:lnTo>
                          <a:pt x="565" y="289"/>
                        </a:lnTo>
                        <a:lnTo>
                          <a:pt x="571" y="263"/>
                        </a:lnTo>
                        <a:lnTo>
                          <a:pt x="578" y="238"/>
                        </a:lnTo>
                        <a:lnTo>
                          <a:pt x="582" y="214"/>
                        </a:lnTo>
                        <a:lnTo>
                          <a:pt x="586" y="189"/>
                        </a:lnTo>
                        <a:lnTo>
                          <a:pt x="587" y="165"/>
                        </a:lnTo>
                        <a:lnTo>
                          <a:pt x="586" y="159"/>
                        </a:lnTo>
                        <a:lnTo>
                          <a:pt x="583" y="154"/>
                        </a:lnTo>
                        <a:lnTo>
                          <a:pt x="579" y="147"/>
                        </a:lnTo>
                        <a:lnTo>
                          <a:pt x="575" y="141"/>
                        </a:lnTo>
                        <a:lnTo>
                          <a:pt x="571" y="135"/>
                        </a:lnTo>
                        <a:lnTo>
                          <a:pt x="568" y="128"/>
                        </a:lnTo>
                        <a:lnTo>
                          <a:pt x="565" y="120"/>
                        </a:lnTo>
                        <a:lnTo>
                          <a:pt x="564" y="111"/>
                        </a:lnTo>
                        <a:lnTo>
                          <a:pt x="564" y="107"/>
                        </a:lnTo>
                        <a:lnTo>
                          <a:pt x="567" y="103"/>
                        </a:lnTo>
                        <a:lnTo>
                          <a:pt x="570" y="99"/>
                        </a:lnTo>
                        <a:lnTo>
                          <a:pt x="572" y="96"/>
                        </a:lnTo>
                        <a:lnTo>
                          <a:pt x="583" y="94"/>
                        </a:lnTo>
                        <a:lnTo>
                          <a:pt x="595" y="92"/>
                        </a:lnTo>
                        <a:lnTo>
                          <a:pt x="624" y="92"/>
                        </a:lnTo>
                        <a:lnTo>
                          <a:pt x="654" y="90"/>
                        </a:lnTo>
                        <a:lnTo>
                          <a:pt x="680" y="81"/>
                        </a:lnTo>
                        <a:lnTo>
                          <a:pt x="704" y="76"/>
                        </a:lnTo>
                        <a:lnTo>
                          <a:pt x="729" y="72"/>
                        </a:lnTo>
                        <a:lnTo>
                          <a:pt x="754" y="69"/>
                        </a:lnTo>
                        <a:lnTo>
                          <a:pt x="804" y="66"/>
                        </a:lnTo>
                        <a:lnTo>
                          <a:pt x="857" y="66"/>
                        </a:lnTo>
                        <a:lnTo>
                          <a:pt x="86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2" name="Freeform 913"/>
                  <p:cNvSpPr>
                    <a:spLocks/>
                  </p:cNvSpPr>
                  <p:nvPr/>
                </p:nvSpPr>
                <p:spPr bwMode="auto">
                  <a:xfrm>
                    <a:off x="4612510" y="3711593"/>
                    <a:ext cx="246280" cy="264937"/>
                  </a:xfrm>
                  <a:custGeom>
                    <a:avLst/>
                    <a:gdLst>
                      <a:gd name="T0" fmla="*/ 4 w 594"/>
                      <a:gd name="T1" fmla="*/ 55 h 639"/>
                      <a:gd name="T2" fmla="*/ 6 w 594"/>
                      <a:gd name="T3" fmla="*/ 59 h 639"/>
                      <a:gd name="T4" fmla="*/ 6 w 594"/>
                      <a:gd name="T5" fmla="*/ 66 h 639"/>
                      <a:gd name="T6" fmla="*/ 7 w 594"/>
                      <a:gd name="T7" fmla="*/ 70 h 639"/>
                      <a:gd name="T8" fmla="*/ 9 w 594"/>
                      <a:gd name="T9" fmla="*/ 71 h 639"/>
                      <a:gd name="T10" fmla="*/ 12 w 594"/>
                      <a:gd name="T11" fmla="*/ 71 h 639"/>
                      <a:gd name="T12" fmla="*/ 14 w 594"/>
                      <a:gd name="T13" fmla="*/ 70 h 639"/>
                      <a:gd name="T14" fmla="*/ 16 w 594"/>
                      <a:gd name="T15" fmla="*/ 68 h 639"/>
                      <a:gd name="T16" fmla="*/ 18 w 594"/>
                      <a:gd name="T17" fmla="*/ 64 h 639"/>
                      <a:gd name="T18" fmla="*/ 20 w 594"/>
                      <a:gd name="T19" fmla="*/ 61 h 639"/>
                      <a:gd name="T20" fmla="*/ 22 w 594"/>
                      <a:gd name="T21" fmla="*/ 58 h 639"/>
                      <a:gd name="T22" fmla="*/ 24 w 594"/>
                      <a:gd name="T23" fmla="*/ 58 h 639"/>
                      <a:gd name="T24" fmla="*/ 27 w 594"/>
                      <a:gd name="T25" fmla="*/ 58 h 639"/>
                      <a:gd name="T26" fmla="*/ 31 w 594"/>
                      <a:gd name="T27" fmla="*/ 60 h 639"/>
                      <a:gd name="T28" fmla="*/ 34 w 594"/>
                      <a:gd name="T29" fmla="*/ 61 h 639"/>
                      <a:gd name="T30" fmla="*/ 38 w 594"/>
                      <a:gd name="T31" fmla="*/ 61 h 639"/>
                      <a:gd name="T32" fmla="*/ 40 w 594"/>
                      <a:gd name="T33" fmla="*/ 59 h 639"/>
                      <a:gd name="T34" fmla="*/ 42 w 594"/>
                      <a:gd name="T35" fmla="*/ 55 h 639"/>
                      <a:gd name="T36" fmla="*/ 45 w 594"/>
                      <a:gd name="T37" fmla="*/ 49 h 639"/>
                      <a:gd name="T38" fmla="*/ 50 w 594"/>
                      <a:gd name="T39" fmla="*/ 43 h 639"/>
                      <a:gd name="T40" fmla="*/ 66 w 594"/>
                      <a:gd name="T41" fmla="*/ 33 h 639"/>
                      <a:gd name="T42" fmla="*/ 63 w 594"/>
                      <a:gd name="T43" fmla="*/ 29 h 639"/>
                      <a:gd name="T44" fmla="*/ 60 w 594"/>
                      <a:gd name="T45" fmla="*/ 27 h 639"/>
                      <a:gd name="T46" fmla="*/ 58 w 594"/>
                      <a:gd name="T47" fmla="*/ 24 h 639"/>
                      <a:gd name="T48" fmla="*/ 55 w 594"/>
                      <a:gd name="T49" fmla="*/ 19 h 639"/>
                      <a:gd name="T50" fmla="*/ 52 w 594"/>
                      <a:gd name="T51" fmla="*/ 16 h 639"/>
                      <a:gd name="T52" fmla="*/ 45 w 594"/>
                      <a:gd name="T53" fmla="*/ 9 h 639"/>
                      <a:gd name="T54" fmla="*/ 43 w 594"/>
                      <a:gd name="T55" fmla="*/ 6 h 639"/>
                      <a:gd name="T56" fmla="*/ 42 w 594"/>
                      <a:gd name="T57" fmla="*/ 2 h 639"/>
                      <a:gd name="T58" fmla="*/ 36 w 594"/>
                      <a:gd name="T59" fmla="*/ 0 h 639"/>
                      <a:gd name="T60" fmla="*/ 27 w 594"/>
                      <a:gd name="T61" fmla="*/ 1 h 639"/>
                      <a:gd name="T62" fmla="*/ 18 w 594"/>
                      <a:gd name="T63" fmla="*/ 3 h 639"/>
                      <a:gd name="T64" fmla="*/ 10 w 594"/>
                      <a:gd name="T65" fmla="*/ 3 h 639"/>
                      <a:gd name="T66" fmla="*/ 9 w 594"/>
                      <a:gd name="T67" fmla="*/ 4 h 639"/>
                      <a:gd name="T68" fmla="*/ 8 w 594"/>
                      <a:gd name="T69" fmla="*/ 6 h 639"/>
                      <a:gd name="T70" fmla="*/ 10 w 594"/>
                      <a:gd name="T71" fmla="*/ 8 h 639"/>
                      <a:gd name="T72" fmla="*/ 11 w 594"/>
                      <a:gd name="T73" fmla="*/ 10 h 639"/>
                      <a:gd name="T74" fmla="*/ 10 w 594"/>
                      <a:gd name="T75" fmla="*/ 16 h 639"/>
                      <a:gd name="T76" fmla="*/ 8 w 594"/>
                      <a:gd name="T77" fmla="*/ 25 h 639"/>
                      <a:gd name="T78" fmla="*/ 7 w 594"/>
                      <a:gd name="T79" fmla="*/ 34 h 639"/>
                      <a:gd name="T80" fmla="*/ 5 w 594"/>
                      <a:gd name="T81" fmla="*/ 34 h 639"/>
                      <a:gd name="T82" fmla="*/ 2 w 594"/>
                      <a:gd name="T83" fmla="*/ 37 h 639"/>
                      <a:gd name="T84" fmla="*/ 0 w 594"/>
                      <a:gd name="T85" fmla="*/ 41 h 639"/>
                      <a:gd name="T86" fmla="*/ 0 w 594"/>
                      <a:gd name="T87" fmla="*/ 45 h 639"/>
                      <a:gd name="T88" fmla="*/ 1 w 594"/>
                      <a:gd name="T89" fmla="*/ 49 h 639"/>
                      <a:gd name="T90" fmla="*/ 0 w 594"/>
                      <a:gd name="T91" fmla="*/ 53 h 6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4" h="639">
                        <a:moveTo>
                          <a:pt x="15" y="490"/>
                        </a:moveTo>
                        <a:lnTo>
                          <a:pt x="26" y="495"/>
                        </a:lnTo>
                        <a:lnTo>
                          <a:pt x="37" y="499"/>
                        </a:lnTo>
                        <a:lnTo>
                          <a:pt x="45" y="503"/>
                        </a:lnTo>
                        <a:lnTo>
                          <a:pt x="52" y="505"/>
                        </a:lnTo>
                        <a:lnTo>
                          <a:pt x="52" y="530"/>
                        </a:lnTo>
                        <a:lnTo>
                          <a:pt x="52" y="552"/>
                        </a:lnTo>
                        <a:lnTo>
                          <a:pt x="52" y="573"/>
                        </a:lnTo>
                        <a:lnTo>
                          <a:pt x="52" y="594"/>
                        </a:lnTo>
                        <a:lnTo>
                          <a:pt x="53" y="607"/>
                        </a:lnTo>
                        <a:lnTo>
                          <a:pt x="56" y="618"/>
                        </a:lnTo>
                        <a:lnTo>
                          <a:pt x="61" y="626"/>
                        </a:lnTo>
                        <a:lnTo>
                          <a:pt x="67" y="631"/>
                        </a:lnTo>
                        <a:lnTo>
                          <a:pt x="75" y="635"/>
                        </a:lnTo>
                        <a:lnTo>
                          <a:pt x="85" y="638"/>
                        </a:lnTo>
                        <a:lnTo>
                          <a:pt x="94" y="639"/>
                        </a:lnTo>
                        <a:lnTo>
                          <a:pt x="105" y="639"/>
                        </a:lnTo>
                        <a:lnTo>
                          <a:pt x="111" y="639"/>
                        </a:lnTo>
                        <a:lnTo>
                          <a:pt x="116" y="638"/>
                        </a:lnTo>
                        <a:lnTo>
                          <a:pt x="120" y="637"/>
                        </a:lnTo>
                        <a:lnTo>
                          <a:pt x="124" y="634"/>
                        </a:lnTo>
                        <a:lnTo>
                          <a:pt x="132" y="629"/>
                        </a:lnTo>
                        <a:lnTo>
                          <a:pt x="139" y="620"/>
                        </a:lnTo>
                        <a:lnTo>
                          <a:pt x="146" y="612"/>
                        </a:lnTo>
                        <a:lnTo>
                          <a:pt x="151" y="601"/>
                        </a:lnTo>
                        <a:lnTo>
                          <a:pt x="157" y="590"/>
                        </a:lnTo>
                        <a:lnTo>
                          <a:pt x="161" y="579"/>
                        </a:lnTo>
                        <a:lnTo>
                          <a:pt x="166" y="569"/>
                        </a:lnTo>
                        <a:lnTo>
                          <a:pt x="172" y="558"/>
                        </a:lnTo>
                        <a:lnTo>
                          <a:pt x="177" y="547"/>
                        </a:lnTo>
                        <a:lnTo>
                          <a:pt x="183" y="539"/>
                        </a:lnTo>
                        <a:lnTo>
                          <a:pt x="191" y="530"/>
                        </a:lnTo>
                        <a:lnTo>
                          <a:pt x="198" y="525"/>
                        </a:lnTo>
                        <a:lnTo>
                          <a:pt x="203" y="522"/>
                        </a:lnTo>
                        <a:lnTo>
                          <a:pt x="207" y="521"/>
                        </a:lnTo>
                        <a:lnTo>
                          <a:pt x="213" y="520"/>
                        </a:lnTo>
                        <a:lnTo>
                          <a:pt x="218" y="520"/>
                        </a:lnTo>
                        <a:lnTo>
                          <a:pt x="233" y="521"/>
                        </a:lnTo>
                        <a:lnTo>
                          <a:pt x="245" y="524"/>
                        </a:lnTo>
                        <a:lnTo>
                          <a:pt x="256" y="529"/>
                        </a:lnTo>
                        <a:lnTo>
                          <a:pt x="266" y="535"/>
                        </a:lnTo>
                        <a:lnTo>
                          <a:pt x="275" y="540"/>
                        </a:lnTo>
                        <a:lnTo>
                          <a:pt x="285" y="545"/>
                        </a:lnTo>
                        <a:lnTo>
                          <a:pt x="296" y="548"/>
                        </a:lnTo>
                        <a:lnTo>
                          <a:pt x="308" y="549"/>
                        </a:lnTo>
                        <a:lnTo>
                          <a:pt x="320" y="549"/>
                        </a:lnTo>
                        <a:lnTo>
                          <a:pt x="330" y="548"/>
                        </a:lnTo>
                        <a:lnTo>
                          <a:pt x="338" y="545"/>
                        </a:lnTo>
                        <a:lnTo>
                          <a:pt x="345" y="543"/>
                        </a:lnTo>
                        <a:lnTo>
                          <a:pt x="352" y="539"/>
                        </a:lnTo>
                        <a:lnTo>
                          <a:pt x="356" y="535"/>
                        </a:lnTo>
                        <a:lnTo>
                          <a:pt x="360" y="530"/>
                        </a:lnTo>
                        <a:lnTo>
                          <a:pt x="364" y="524"/>
                        </a:lnTo>
                        <a:lnTo>
                          <a:pt x="375" y="495"/>
                        </a:lnTo>
                        <a:lnTo>
                          <a:pt x="391" y="460"/>
                        </a:lnTo>
                        <a:lnTo>
                          <a:pt x="397" y="449"/>
                        </a:lnTo>
                        <a:lnTo>
                          <a:pt x="404" y="438"/>
                        </a:lnTo>
                        <a:lnTo>
                          <a:pt x="414" y="427"/>
                        </a:lnTo>
                        <a:lnTo>
                          <a:pt x="425" y="416"/>
                        </a:lnTo>
                        <a:lnTo>
                          <a:pt x="453" y="391"/>
                        </a:lnTo>
                        <a:lnTo>
                          <a:pt x="484" y="368"/>
                        </a:lnTo>
                        <a:lnTo>
                          <a:pt x="547" y="325"/>
                        </a:lnTo>
                        <a:lnTo>
                          <a:pt x="594" y="293"/>
                        </a:lnTo>
                        <a:lnTo>
                          <a:pt x="586" y="272"/>
                        </a:lnTo>
                        <a:lnTo>
                          <a:pt x="574" y="267"/>
                        </a:lnTo>
                        <a:lnTo>
                          <a:pt x="564" y="263"/>
                        </a:lnTo>
                        <a:lnTo>
                          <a:pt x="555" y="258"/>
                        </a:lnTo>
                        <a:lnTo>
                          <a:pt x="547" y="251"/>
                        </a:lnTo>
                        <a:lnTo>
                          <a:pt x="538" y="244"/>
                        </a:lnTo>
                        <a:lnTo>
                          <a:pt x="533" y="236"/>
                        </a:lnTo>
                        <a:lnTo>
                          <a:pt x="526" y="228"/>
                        </a:lnTo>
                        <a:lnTo>
                          <a:pt x="521" y="218"/>
                        </a:lnTo>
                        <a:lnTo>
                          <a:pt x="510" y="199"/>
                        </a:lnTo>
                        <a:lnTo>
                          <a:pt x="498" y="180"/>
                        </a:lnTo>
                        <a:lnTo>
                          <a:pt x="491" y="171"/>
                        </a:lnTo>
                        <a:lnTo>
                          <a:pt x="484" y="161"/>
                        </a:lnTo>
                        <a:lnTo>
                          <a:pt x="476" y="152"/>
                        </a:lnTo>
                        <a:lnTo>
                          <a:pt x="466" y="144"/>
                        </a:lnTo>
                        <a:lnTo>
                          <a:pt x="439" y="119"/>
                        </a:lnTo>
                        <a:lnTo>
                          <a:pt x="409" y="89"/>
                        </a:lnTo>
                        <a:lnTo>
                          <a:pt x="402" y="81"/>
                        </a:lnTo>
                        <a:lnTo>
                          <a:pt x="397" y="71"/>
                        </a:lnTo>
                        <a:lnTo>
                          <a:pt x="391" y="62"/>
                        </a:lnTo>
                        <a:lnTo>
                          <a:pt x="386" y="51"/>
                        </a:lnTo>
                        <a:lnTo>
                          <a:pt x="382" y="40"/>
                        </a:lnTo>
                        <a:lnTo>
                          <a:pt x="379" y="28"/>
                        </a:lnTo>
                        <a:lnTo>
                          <a:pt x="376" y="14"/>
                        </a:lnTo>
                        <a:lnTo>
                          <a:pt x="376" y="0"/>
                        </a:lnTo>
                        <a:lnTo>
                          <a:pt x="348" y="0"/>
                        </a:lnTo>
                        <a:lnTo>
                          <a:pt x="320" y="0"/>
                        </a:lnTo>
                        <a:lnTo>
                          <a:pt x="294" y="2"/>
                        </a:lnTo>
                        <a:lnTo>
                          <a:pt x="267" y="3"/>
                        </a:lnTo>
                        <a:lnTo>
                          <a:pt x="241" y="6"/>
                        </a:lnTo>
                        <a:lnTo>
                          <a:pt x="215" y="10"/>
                        </a:lnTo>
                        <a:lnTo>
                          <a:pt x="191" y="15"/>
                        </a:lnTo>
                        <a:lnTo>
                          <a:pt x="165" y="24"/>
                        </a:lnTo>
                        <a:lnTo>
                          <a:pt x="135" y="26"/>
                        </a:lnTo>
                        <a:lnTo>
                          <a:pt x="106" y="26"/>
                        </a:lnTo>
                        <a:lnTo>
                          <a:pt x="94" y="28"/>
                        </a:lnTo>
                        <a:lnTo>
                          <a:pt x="83" y="30"/>
                        </a:lnTo>
                        <a:lnTo>
                          <a:pt x="81" y="33"/>
                        </a:lnTo>
                        <a:lnTo>
                          <a:pt x="78" y="37"/>
                        </a:lnTo>
                        <a:lnTo>
                          <a:pt x="75" y="41"/>
                        </a:lnTo>
                        <a:lnTo>
                          <a:pt x="75" y="45"/>
                        </a:lnTo>
                        <a:lnTo>
                          <a:pt x="76" y="54"/>
                        </a:lnTo>
                        <a:lnTo>
                          <a:pt x="79" y="62"/>
                        </a:lnTo>
                        <a:lnTo>
                          <a:pt x="82" y="69"/>
                        </a:lnTo>
                        <a:lnTo>
                          <a:pt x="86" y="75"/>
                        </a:lnTo>
                        <a:lnTo>
                          <a:pt x="90" y="81"/>
                        </a:lnTo>
                        <a:lnTo>
                          <a:pt x="94" y="88"/>
                        </a:lnTo>
                        <a:lnTo>
                          <a:pt x="97" y="93"/>
                        </a:lnTo>
                        <a:lnTo>
                          <a:pt x="98" y="99"/>
                        </a:lnTo>
                        <a:lnTo>
                          <a:pt x="97" y="123"/>
                        </a:lnTo>
                        <a:lnTo>
                          <a:pt x="93" y="148"/>
                        </a:lnTo>
                        <a:lnTo>
                          <a:pt x="89" y="172"/>
                        </a:lnTo>
                        <a:lnTo>
                          <a:pt x="82" y="197"/>
                        </a:lnTo>
                        <a:lnTo>
                          <a:pt x="76" y="223"/>
                        </a:lnTo>
                        <a:lnTo>
                          <a:pt x="72" y="247"/>
                        </a:lnTo>
                        <a:lnTo>
                          <a:pt x="68" y="274"/>
                        </a:lnTo>
                        <a:lnTo>
                          <a:pt x="67" y="302"/>
                        </a:lnTo>
                        <a:lnTo>
                          <a:pt x="60" y="303"/>
                        </a:lnTo>
                        <a:lnTo>
                          <a:pt x="53" y="306"/>
                        </a:lnTo>
                        <a:lnTo>
                          <a:pt x="48" y="310"/>
                        </a:lnTo>
                        <a:lnTo>
                          <a:pt x="41" y="314"/>
                        </a:lnTo>
                        <a:lnTo>
                          <a:pt x="30" y="322"/>
                        </a:lnTo>
                        <a:lnTo>
                          <a:pt x="19" y="333"/>
                        </a:lnTo>
                        <a:lnTo>
                          <a:pt x="11" y="345"/>
                        </a:lnTo>
                        <a:lnTo>
                          <a:pt x="6" y="356"/>
                        </a:lnTo>
                        <a:lnTo>
                          <a:pt x="2" y="367"/>
                        </a:lnTo>
                        <a:lnTo>
                          <a:pt x="0" y="376"/>
                        </a:lnTo>
                        <a:lnTo>
                          <a:pt x="0" y="393"/>
                        </a:lnTo>
                        <a:lnTo>
                          <a:pt x="3" y="405"/>
                        </a:lnTo>
                        <a:lnTo>
                          <a:pt x="6" y="417"/>
                        </a:lnTo>
                        <a:lnTo>
                          <a:pt x="8" y="428"/>
                        </a:lnTo>
                        <a:lnTo>
                          <a:pt x="10" y="439"/>
                        </a:lnTo>
                        <a:lnTo>
                          <a:pt x="10" y="450"/>
                        </a:lnTo>
                        <a:lnTo>
                          <a:pt x="7" y="461"/>
                        </a:lnTo>
                        <a:lnTo>
                          <a:pt x="0" y="475"/>
                        </a:lnTo>
                        <a:lnTo>
                          <a:pt x="15" y="4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3" name="Freeform 915"/>
                  <p:cNvSpPr>
                    <a:spLocks/>
                  </p:cNvSpPr>
                  <p:nvPr/>
                </p:nvSpPr>
                <p:spPr bwMode="auto">
                  <a:xfrm>
                    <a:off x="5204577" y="3531237"/>
                    <a:ext cx="200258" cy="401759"/>
                  </a:xfrm>
                  <a:custGeom>
                    <a:avLst/>
                    <a:gdLst>
                      <a:gd name="T0" fmla="*/ 13 w 481"/>
                      <a:gd name="T1" fmla="*/ 34 h 970"/>
                      <a:gd name="T2" fmla="*/ 16 w 481"/>
                      <a:gd name="T3" fmla="*/ 32 h 970"/>
                      <a:gd name="T4" fmla="*/ 19 w 481"/>
                      <a:gd name="T5" fmla="*/ 31 h 970"/>
                      <a:gd name="T6" fmla="*/ 23 w 481"/>
                      <a:gd name="T7" fmla="*/ 30 h 970"/>
                      <a:gd name="T8" fmla="*/ 25 w 481"/>
                      <a:gd name="T9" fmla="*/ 28 h 970"/>
                      <a:gd name="T10" fmla="*/ 28 w 481"/>
                      <a:gd name="T11" fmla="*/ 25 h 970"/>
                      <a:gd name="T12" fmla="*/ 31 w 481"/>
                      <a:gd name="T13" fmla="*/ 23 h 970"/>
                      <a:gd name="T14" fmla="*/ 33 w 481"/>
                      <a:gd name="T15" fmla="*/ 23 h 970"/>
                      <a:gd name="T16" fmla="*/ 36 w 481"/>
                      <a:gd name="T17" fmla="*/ 20 h 970"/>
                      <a:gd name="T18" fmla="*/ 40 w 481"/>
                      <a:gd name="T19" fmla="*/ 16 h 970"/>
                      <a:gd name="T20" fmla="*/ 44 w 481"/>
                      <a:gd name="T21" fmla="*/ 6 h 970"/>
                      <a:gd name="T22" fmla="*/ 46 w 481"/>
                      <a:gd name="T23" fmla="*/ 1 h 970"/>
                      <a:gd name="T24" fmla="*/ 47 w 481"/>
                      <a:gd name="T25" fmla="*/ 3 h 970"/>
                      <a:gd name="T26" fmla="*/ 51 w 481"/>
                      <a:gd name="T27" fmla="*/ 7 h 970"/>
                      <a:gd name="T28" fmla="*/ 54 w 481"/>
                      <a:gd name="T29" fmla="*/ 10 h 970"/>
                      <a:gd name="T30" fmla="*/ 53 w 481"/>
                      <a:gd name="T31" fmla="*/ 12 h 970"/>
                      <a:gd name="T32" fmla="*/ 53 w 481"/>
                      <a:gd name="T33" fmla="*/ 16 h 970"/>
                      <a:gd name="T34" fmla="*/ 54 w 481"/>
                      <a:gd name="T35" fmla="*/ 22 h 970"/>
                      <a:gd name="T36" fmla="*/ 54 w 481"/>
                      <a:gd name="T37" fmla="*/ 26 h 970"/>
                      <a:gd name="T38" fmla="*/ 53 w 481"/>
                      <a:gd name="T39" fmla="*/ 29 h 970"/>
                      <a:gd name="T40" fmla="*/ 50 w 481"/>
                      <a:gd name="T41" fmla="*/ 33 h 970"/>
                      <a:gd name="T42" fmla="*/ 49 w 481"/>
                      <a:gd name="T43" fmla="*/ 35 h 970"/>
                      <a:gd name="T44" fmla="*/ 48 w 481"/>
                      <a:gd name="T45" fmla="*/ 39 h 970"/>
                      <a:gd name="T46" fmla="*/ 46 w 481"/>
                      <a:gd name="T47" fmla="*/ 41 h 970"/>
                      <a:gd name="T48" fmla="*/ 45 w 481"/>
                      <a:gd name="T49" fmla="*/ 44 h 970"/>
                      <a:gd name="T50" fmla="*/ 43 w 481"/>
                      <a:gd name="T51" fmla="*/ 49 h 970"/>
                      <a:gd name="T52" fmla="*/ 39 w 481"/>
                      <a:gd name="T53" fmla="*/ 58 h 970"/>
                      <a:gd name="T54" fmla="*/ 38 w 481"/>
                      <a:gd name="T55" fmla="*/ 62 h 970"/>
                      <a:gd name="T56" fmla="*/ 37 w 481"/>
                      <a:gd name="T57" fmla="*/ 69 h 970"/>
                      <a:gd name="T58" fmla="*/ 33 w 481"/>
                      <a:gd name="T59" fmla="*/ 78 h 970"/>
                      <a:gd name="T60" fmla="*/ 31 w 481"/>
                      <a:gd name="T61" fmla="*/ 82 h 970"/>
                      <a:gd name="T62" fmla="*/ 29 w 481"/>
                      <a:gd name="T63" fmla="*/ 85 h 970"/>
                      <a:gd name="T64" fmla="*/ 28 w 481"/>
                      <a:gd name="T65" fmla="*/ 85 h 970"/>
                      <a:gd name="T66" fmla="*/ 27 w 481"/>
                      <a:gd name="T67" fmla="*/ 92 h 970"/>
                      <a:gd name="T68" fmla="*/ 26 w 481"/>
                      <a:gd name="T69" fmla="*/ 98 h 970"/>
                      <a:gd name="T70" fmla="*/ 23 w 481"/>
                      <a:gd name="T71" fmla="*/ 103 h 970"/>
                      <a:gd name="T72" fmla="*/ 19 w 481"/>
                      <a:gd name="T73" fmla="*/ 106 h 970"/>
                      <a:gd name="T74" fmla="*/ 13 w 481"/>
                      <a:gd name="T75" fmla="*/ 107 h 970"/>
                      <a:gd name="T76" fmla="*/ 9 w 481"/>
                      <a:gd name="T77" fmla="*/ 107 h 970"/>
                      <a:gd name="T78" fmla="*/ 9 w 481"/>
                      <a:gd name="T79" fmla="*/ 106 h 970"/>
                      <a:gd name="T80" fmla="*/ 6 w 481"/>
                      <a:gd name="T81" fmla="*/ 105 h 970"/>
                      <a:gd name="T82" fmla="*/ 3 w 481"/>
                      <a:gd name="T83" fmla="*/ 103 h 970"/>
                      <a:gd name="T84" fmla="*/ 1 w 481"/>
                      <a:gd name="T85" fmla="*/ 100 h 970"/>
                      <a:gd name="T86" fmla="*/ 0 w 481"/>
                      <a:gd name="T87" fmla="*/ 97 h 970"/>
                      <a:gd name="T88" fmla="*/ 0 w 481"/>
                      <a:gd name="T89" fmla="*/ 91 h 970"/>
                      <a:gd name="T90" fmla="*/ 1 w 481"/>
                      <a:gd name="T91" fmla="*/ 89 h 970"/>
                      <a:gd name="T92" fmla="*/ 1 w 481"/>
                      <a:gd name="T93" fmla="*/ 88 h 970"/>
                      <a:gd name="T94" fmla="*/ 1 w 481"/>
                      <a:gd name="T95" fmla="*/ 87 h 970"/>
                      <a:gd name="T96" fmla="*/ 1 w 481"/>
                      <a:gd name="T97" fmla="*/ 86 h 970"/>
                      <a:gd name="T98" fmla="*/ 0 w 481"/>
                      <a:gd name="T99" fmla="*/ 82 h 970"/>
                      <a:gd name="T100" fmla="*/ 1 w 481"/>
                      <a:gd name="T101" fmla="*/ 78 h 970"/>
                      <a:gd name="T102" fmla="*/ 1 w 481"/>
                      <a:gd name="T103" fmla="*/ 76 h 970"/>
                      <a:gd name="T104" fmla="*/ 4 w 481"/>
                      <a:gd name="T105" fmla="*/ 74 h 970"/>
                      <a:gd name="T106" fmla="*/ 7 w 481"/>
                      <a:gd name="T107" fmla="*/ 71 h 970"/>
                      <a:gd name="T108" fmla="*/ 9 w 481"/>
                      <a:gd name="T109" fmla="*/ 64 h 970"/>
                      <a:gd name="T110" fmla="*/ 10 w 481"/>
                      <a:gd name="T111" fmla="*/ 59 h 970"/>
                      <a:gd name="T112" fmla="*/ 9 w 481"/>
                      <a:gd name="T113" fmla="*/ 56 h 970"/>
                      <a:gd name="T114" fmla="*/ 7 w 481"/>
                      <a:gd name="T115" fmla="*/ 51 h 970"/>
                      <a:gd name="T116" fmla="*/ 6 w 481"/>
                      <a:gd name="T117" fmla="*/ 49 h 970"/>
                      <a:gd name="T118" fmla="*/ 11 w 481"/>
                      <a:gd name="T119" fmla="*/ 34 h 9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1" h="970">
                        <a:moveTo>
                          <a:pt x="98" y="307"/>
                        </a:moveTo>
                        <a:lnTo>
                          <a:pt x="109" y="306"/>
                        </a:lnTo>
                        <a:lnTo>
                          <a:pt x="119" y="303"/>
                        </a:lnTo>
                        <a:lnTo>
                          <a:pt x="127" y="298"/>
                        </a:lnTo>
                        <a:lnTo>
                          <a:pt x="135" y="292"/>
                        </a:lnTo>
                        <a:lnTo>
                          <a:pt x="145" y="287"/>
                        </a:lnTo>
                        <a:lnTo>
                          <a:pt x="153" y="283"/>
                        </a:lnTo>
                        <a:lnTo>
                          <a:pt x="162" y="279"/>
                        </a:lnTo>
                        <a:lnTo>
                          <a:pt x="173" y="277"/>
                        </a:lnTo>
                        <a:lnTo>
                          <a:pt x="184" y="276"/>
                        </a:lnTo>
                        <a:lnTo>
                          <a:pt x="194" y="273"/>
                        </a:lnTo>
                        <a:lnTo>
                          <a:pt x="202" y="268"/>
                        </a:lnTo>
                        <a:lnTo>
                          <a:pt x="212" y="262"/>
                        </a:lnTo>
                        <a:lnTo>
                          <a:pt x="220" y="256"/>
                        </a:lnTo>
                        <a:lnTo>
                          <a:pt x="228" y="249"/>
                        </a:lnTo>
                        <a:lnTo>
                          <a:pt x="237" y="245"/>
                        </a:lnTo>
                        <a:lnTo>
                          <a:pt x="248" y="241"/>
                        </a:lnTo>
                        <a:lnTo>
                          <a:pt x="248" y="223"/>
                        </a:lnTo>
                        <a:lnTo>
                          <a:pt x="248" y="211"/>
                        </a:lnTo>
                        <a:lnTo>
                          <a:pt x="261" y="211"/>
                        </a:lnTo>
                        <a:lnTo>
                          <a:pt x="278" y="211"/>
                        </a:lnTo>
                        <a:lnTo>
                          <a:pt x="285" y="209"/>
                        </a:lnTo>
                        <a:lnTo>
                          <a:pt x="292" y="208"/>
                        </a:lnTo>
                        <a:lnTo>
                          <a:pt x="299" y="207"/>
                        </a:lnTo>
                        <a:lnTo>
                          <a:pt x="304" y="203"/>
                        </a:lnTo>
                        <a:lnTo>
                          <a:pt x="316" y="194"/>
                        </a:lnTo>
                        <a:lnTo>
                          <a:pt x="327" y="183"/>
                        </a:lnTo>
                        <a:lnTo>
                          <a:pt x="337" y="171"/>
                        </a:lnTo>
                        <a:lnTo>
                          <a:pt x="346" y="156"/>
                        </a:lnTo>
                        <a:lnTo>
                          <a:pt x="355" y="140"/>
                        </a:lnTo>
                        <a:lnTo>
                          <a:pt x="363" y="122"/>
                        </a:lnTo>
                        <a:lnTo>
                          <a:pt x="376" y="87"/>
                        </a:lnTo>
                        <a:lnTo>
                          <a:pt x="387" y="51"/>
                        </a:lnTo>
                        <a:lnTo>
                          <a:pt x="397" y="21"/>
                        </a:lnTo>
                        <a:lnTo>
                          <a:pt x="406" y="0"/>
                        </a:lnTo>
                        <a:lnTo>
                          <a:pt x="408" y="8"/>
                        </a:lnTo>
                        <a:lnTo>
                          <a:pt x="410" y="16"/>
                        </a:lnTo>
                        <a:lnTo>
                          <a:pt x="415" y="24"/>
                        </a:lnTo>
                        <a:lnTo>
                          <a:pt x="419" y="31"/>
                        </a:lnTo>
                        <a:lnTo>
                          <a:pt x="427" y="44"/>
                        </a:lnTo>
                        <a:lnTo>
                          <a:pt x="438" y="57"/>
                        </a:lnTo>
                        <a:lnTo>
                          <a:pt x="450" y="66"/>
                        </a:lnTo>
                        <a:lnTo>
                          <a:pt x="461" y="76"/>
                        </a:lnTo>
                        <a:lnTo>
                          <a:pt x="472" y="84"/>
                        </a:lnTo>
                        <a:lnTo>
                          <a:pt x="481" y="89"/>
                        </a:lnTo>
                        <a:lnTo>
                          <a:pt x="477" y="98"/>
                        </a:lnTo>
                        <a:lnTo>
                          <a:pt x="475" y="104"/>
                        </a:lnTo>
                        <a:lnTo>
                          <a:pt x="473" y="111"/>
                        </a:lnTo>
                        <a:lnTo>
                          <a:pt x="472" y="118"/>
                        </a:lnTo>
                        <a:lnTo>
                          <a:pt x="472" y="132"/>
                        </a:lnTo>
                        <a:lnTo>
                          <a:pt x="473" y="145"/>
                        </a:lnTo>
                        <a:lnTo>
                          <a:pt x="476" y="160"/>
                        </a:lnTo>
                        <a:lnTo>
                          <a:pt x="479" y="178"/>
                        </a:lnTo>
                        <a:lnTo>
                          <a:pt x="480" y="197"/>
                        </a:lnTo>
                        <a:lnTo>
                          <a:pt x="481" y="218"/>
                        </a:lnTo>
                        <a:lnTo>
                          <a:pt x="481" y="226"/>
                        </a:lnTo>
                        <a:lnTo>
                          <a:pt x="480" y="234"/>
                        </a:lnTo>
                        <a:lnTo>
                          <a:pt x="477" y="241"/>
                        </a:lnTo>
                        <a:lnTo>
                          <a:pt x="475" y="247"/>
                        </a:lnTo>
                        <a:lnTo>
                          <a:pt x="468" y="258"/>
                        </a:lnTo>
                        <a:lnTo>
                          <a:pt x="460" y="271"/>
                        </a:lnTo>
                        <a:lnTo>
                          <a:pt x="451" y="282"/>
                        </a:lnTo>
                        <a:lnTo>
                          <a:pt x="443" y="294"/>
                        </a:lnTo>
                        <a:lnTo>
                          <a:pt x="440" y="301"/>
                        </a:lnTo>
                        <a:lnTo>
                          <a:pt x="438" y="307"/>
                        </a:lnTo>
                        <a:lnTo>
                          <a:pt x="436" y="314"/>
                        </a:lnTo>
                        <a:lnTo>
                          <a:pt x="436" y="322"/>
                        </a:lnTo>
                        <a:lnTo>
                          <a:pt x="434" y="333"/>
                        </a:lnTo>
                        <a:lnTo>
                          <a:pt x="427" y="348"/>
                        </a:lnTo>
                        <a:lnTo>
                          <a:pt x="423" y="356"/>
                        </a:lnTo>
                        <a:lnTo>
                          <a:pt x="417" y="362"/>
                        </a:lnTo>
                        <a:lnTo>
                          <a:pt x="412" y="366"/>
                        </a:lnTo>
                        <a:lnTo>
                          <a:pt x="406" y="369"/>
                        </a:lnTo>
                        <a:lnTo>
                          <a:pt x="405" y="382"/>
                        </a:lnTo>
                        <a:lnTo>
                          <a:pt x="404" y="396"/>
                        </a:lnTo>
                        <a:lnTo>
                          <a:pt x="400" y="408"/>
                        </a:lnTo>
                        <a:lnTo>
                          <a:pt x="395" y="420"/>
                        </a:lnTo>
                        <a:lnTo>
                          <a:pt x="385" y="445"/>
                        </a:lnTo>
                        <a:lnTo>
                          <a:pt x="372" y="470"/>
                        </a:lnTo>
                        <a:lnTo>
                          <a:pt x="360" y="494"/>
                        </a:lnTo>
                        <a:lnTo>
                          <a:pt x="349" y="519"/>
                        </a:lnTo>
                        <a:lnTo>
                          <a:pt x="345" y="531"/>
                        </a:lnTo>
                        <a:lnTo>
                          <a:pt x="341" y="544"/>
                        </a:lnTo>
                        <a:lnTo>
                          <a:pt x="340" y="557"/>
                        </a:lnTo>
                        <a:lnTo>
                          <a:pt x="338" y="572"/>
                        </a:lnTo>
                        <a:lnTo>
                          <a:pt x="337" y="591"/>
                        </a:lnTo>
                        <a:lnTo>
                          <a:pt x="330" y="618"/>
                        </a:lnTo>
                        <a:lnTo>
                          <a:pt x="321" y="649"/>
                        </a:lnTo>
                        <a:lnTo>
                          <a:pt x="308" y="683"/>
                        </a:lnTo>
                        <a:lnTo>
                          <a:pt x="300" y="700"/>
                        </a:lnTo>
                        <a:lnTo>
                          <a:pt x="293" y="715"/>
                        </a:lnTo>
                        <a:lnTo>
                          <a:pt x="286" y="728"/>
                        </a:lnTo>
                        <a:lnTo>
                          <a:pt x="278" y="741"/>
                        </a:lnTo>
                        <a:lnTo>
                          <a:pt x="270" y="752"/>
                        </a:lnTo>
                        <a:lnTo>
                          <a:pt x="263" y="760"/>
                        </a:lnTo>
                        <a:lnTo>
                          <a:pt x="259" y="762"/>
                        </a:lnTo>
                        <a:lnTo>
                          <a:pt x="255" y="765"/>
                        </a:lnTo>
                        <a:lnTo>
                          <a:pt x="252" y="767"/>
                        </a:lnTo>
                        <a:lnTo>
                          <a:pt x="248" y="767"/>
                        </a:lnTo>
                        <a:lnTo>
                          <a:pt x="248" y="790"/>
                        </a:lnTo>
                        <a:lnTo>
                          <a:pt x="247" y="811"/>
                        </a:lnTo>
                        <a:lnTo>
                          <a:pt x="244" y="833"/>
                        </a:lnTo>
                        <a:lnTo>
                          <a:pt x="240" y="852"/>
                        </a:lnTo>
                        <a:lnTo>
                          <a:pt x="235" y="870"/>
                        </a:lnTo>
                        <a:lnTo>
                          <a:pt x="229" y="886"/>
                        </a:lnTo>
                        <a:lnTo>
                          <a:pt x="221" y="903"/>
                        </a:lnTo>
                        <a:lnTo>
                          <a:pt x="213" y="916"/>
                        </a:lnTo>
                        <a:lnTo>
                          <a:pt x="203" y="929"/>
                        </a:lnTo>
                        <a:lnTo>
                          <a:pt x="192" y="940"/>
                        </a:lnTo>
                        <a:lnTo>
                          <a:pt x="180" y="948"/>
                        </a:lnTo>
                        <a:lnTo>
                          <a:pt x="167" y="956"/>
                        </a:lnTo>
                        <a:lnTo>
                          <a:pt x="152" y="961"/>
                        </a:lnTo>
                        <a:lnTo>
                          <a:pt x="135" y="965"/>
                        </a:lnTo>
                        <a:lnTo>
                          <a:pt x="117" y="968"/>
                        </a:lnTo>
                        <a:lnTo>
                          <a:pt x="98" y="970"/>
                        </a:lnTo>
                        <a:lnTo>
                          <a:pt x="92" y="968"/>
                        </a:lnTo>
                        <a:lnTo>
                          <a:pt x="83" y="964"/>
                        </a:lnTo>
                        <a:lnTo>
                          <a:pt x="81" y="960"/>
                        </a:lnTo>
                        <a:lnTo>
                          <a:pt x="78" y="957"/>
                        </a:lnTo>
                        <a:lnTo>
                          <a:pt x="77" y="952"/>
                        </a:lnTo>
                        <a:lnTo>
                          <a:pt x="75" y="946"/>
                        </a:lnTo>
                        <a:lnTo>
                          <a:pt x="63" y="946"/>
                        </a:lnTo>
                        <a:lnTo>
                          <a:pt x="53" y="944"/>
                        </a:lnTo>
                        <a:lnTo>
                          <a:pt x="44" y="941"/>
                        </a:lnTo>
                        <a:lnTo>
                          <a:pt x="36" y="935"/>
                        </a:lnTo>
                        <a:lnTo>
                          <a:pt x="28" y="930"/>
                        </a:lnTo>
                        <a:lnTo>
                          <a:pt x="22" y="922"/>
                        </a:lnTo>
                        <a:lnTo>
                          <a:pt x="17" y="915"/>
                        </a:lnTo>
                        <a:lnTo>
                          <a:pt x="13" y="905"/>
                        </a:lnTo>
                        <a:lnTo>
                          <a:pt x="8" y="896"/>
                        </a:lnTo>
                        <a:lnTo>
                          <a:pt x="6" y="886"/>
                        </a:lnTo>
                        <a:lnTo>
                          <a:pt x="4" y="876"/>
                        </a:lnTo>
                        <a:lnTo>
                          <a:pt x="3" y="865"/>
                        </a:lnTo>
                        <a:lnTo>
                          <a:pt x="0" y="841"/>
                        </a:lnTo>
                        <a:lnTo>
                          <a:pt x="0" y="820"/>
                        </a:lnTo>
                        <a:lnTo>
                          <a:pt x="2" y="811"/>
                        </a:lnTo>
                        <a:lnTo>
                          <a:pt x="3" y="807"/>
                        </a:lnTo>
                        <a:lnTo>
                          <a:pt x="6" y="803"/>
                        </a:lnTo>
                        <a:lnTo>
                          <a:pt x="8" y="801"/>
                        </a:lnTo>
                        <a:lnTo>
                          <a:pt x="11" y="798"/>
                        </a:lnTo>
                        <a:lnTo>
                          <a:pt x="13" y="794"/>
                        </a:lnTo>
                        <a:lnTo>
                          <a:pt x="15" y="788"/>
                        </a:lnTo>
                        <a:lnTo>
                          <a:pt x="15" y="782"/>
                        </a:lnTo>
                        <a:lnTo>
                          <a:pt x="13" y="782"/>
                        </a:lnTo>
                        <a:lnTo>
                          <a:pt x="10" y="779"/>
                        </a:lnTo>
                        <a:lnTo>
                          <a:pt x="7" y="776"/>
                        </a:lnTo>
                        <a:lnTo>
                          <a:pt x="6" y="773"/>
                        </a:lnTo>
                        <a:lnTo>
                          <a:pt x="2" y="765"/>
                        </a:lnTo>
                        <a:lnTo>
                          <a:pt x="0" y="758"/>
                        </a:lnTo>
                        <a:lnTo>
                          <a:pt x="3" y="737"/>
                        </a:lnTo>
                        <a:lnTo>
                          <a:pt x="6" y="722"/>
                        </a:lnTo>
                        <a:lnTo>
                          <a:pt x="7" y="715"/>
                        </a:lnTo>
                        <a:lnTo>
                          <a:pt x="7" y="707"/>
                        </a:lnTo>
                        <a:lnTo>
                          <a:pt x="4" y="696"/>
                        </a:lnTo>
                        <a:lnTo>
                          <a:pt x="0" y="683"/>
                        </a:lnTo>
                        <a:lnTo>
                          <a:pt x="10" y="682"/>
                        </a:lnTo>
                        <a:lnTo>
                          <a:pt x="19" y="679"/>
                        </a:lnTo>
                        <a:lnTo>
                          <a:pt x="28" y="674"/>
                        </a:lnTo>
                        <a:lnTo>
                          <a:pt x="37" y="667"/>
                        </a:lnTo>
                        <a:lnTo>
                          <a:pt x="45" y="659"/>
                        </a:lnTo>
                        <a:lnTo>
                          <a:pt x="52" y="648"/>
                        </a:lnTo>
                        <a:lnTo>
                          <a:pt x="59" y="638"/>
                        </a:lnTo>
                        <a:lnTo>
                          <a:pt x="66" y="626"/>
                        </a:lnTo>
                        <a:lnTo>
                          <a:pt x="75" y="603"/>
                        </a:lnTo>
                        <a:lnTo>
                          <a:pt x="83" y="579"/>
                        </a:lnTo>
                        <a:lnTo>
                          <a:pt x="89" y="558"/>
                        </a:lnTo>
                        <a:lnTo>
                          <a:pt x="90" y="540"/>
                        </a:lnTo>
                        <a:lnTo>
                          <a:pt x="90" y="531"/>
                        </a:lnTo>
                        <a:lnTo>
                          <a:pt x="89" y="520"/>
                        </a:lnTo>
                        <a:lnTo>
                          <a:pt x="88" y="512"/>
                        </a:lnTo>
                        <a:lnTo>
                          <a:pt x="85" y="504"/>
                        </a:lnTo>
                        <a:lnTo>
                          <a:pt x="79" y="489"/>
                        </a:lnTo>
                        <a:lnTo>
                          <a:pt x="71" y="475"/>
                        </a:lnTo>
                        <a:lnTo>
                          <a:pt x="64" y="463"/>
                        </a:lnTo>
                        <a:lnTo>
                          <a:pt x="59" y="450"/>
                        </a:lnTo>
                        <a:lnTo>
                          <a:pt x="56" y="444"/>
                        </a:lnTo>
                        <a:lnTo>
                          <a:pt x="55" y="437"/>
                        </a:lnTo>
                        <a:lnTo>
                          <a:pt x="53" y="429"/>
                        </a:lnTo>
                        <a:lnTo>
                          <a:pt x="53" y="420"/>
                        </a:lnTo>
                        <a:lnTo>
                          <a:pt x="98"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4" name="Freeform 917"/>
                  <p:cNvSpPr>
                    <a:spLocks/>
                  </p:cNvSpPr>
                  <p:nvPr/>
                </p:nvSpPr>
                <p:spPr bwMode="auto">
                  <a:xfrm>
                    <a:off x="4871228" y="3252617"/>
                    <a:ext cx="34827" cy="60948"/>
                  </a:xfrm>
                  <a:custGeom>
                    <a:avLst/>
                    <a:gdLst>
                      <a:gd name="T0" fmla="*/ 10 w 82"/>
                      <a:gd name="T1" fmla="*/ 0 h 146"/>
                      <a:gd name="T2" fmla="*/ 10 w 82"/>
                      <a:gd name="T3" fmla="*/ 13 h 146"/>
                      <a:gd name="T4" fmla="*/ 9 w 82"/>
                      <a:gd name="T5" fmla="*/ 13 h 146"/>
                      <a:gd name="T6" fmla="*/ 9 w 82"/>
                      <a:gd name="T7" fmla="*/ 14 h 146"/>
                      <a:gd name="T8" fmla="*/ 9 w 82"/>
                      <a:gd name="T9" fmla="*/ 14 h 146"/>
                      <a:gd name="T10" fmla="*/ 8 w 82"/>
                      <a:gd name="T11" fmla="*/ 14 h 146"/>
                      <a:gd name="T12" fmla="*/ 7 w 82"/>
                      <a:gd name="T13" fmla="*/ 15 h 146"/>
                      <a:gd name="T14" fmla="*/ 5 w 82"/>
                      <a:gd name="T15" fmla="*/ 15 h 146"/>
                      <a:gd name="T16" fmla="*/ 4 w 82"/>
                      <a:gd name="T17" fmla="*/ 15 h 146"/>
                      <a:gd name="T18" fmla="*/ 3 w 82"/>
                      <a:gd name="T19" fmla="*/ 15 h 146"/>
                      <a:gd name="T20" fmla="*/ 1 w 82"/>
                      <a:gd name="T21" fmla="*/ 16 h 146"/>
                      <a:gd name="T22" fmla="*/ 0 w 82"/>
                      <a:gd name="T23" fmla="*/ 16 h 146"/>
                      <a:gd name="T24" fmla="*/ 1 w 82"/>
                      <a:gd name="T25" fmla="*/ 5 h 146"/>
                      <a:gd name="T26" fmla="*/ 2 w 82"/>
                      <a:gd name="T27" fmla="*/ 4 h 146"/>
                      <a:gd name="T28" fmla="*/ 5 w 82"/>
                      <a:gd name="T29" fmla="*/ 2 h 146"/>
                      <a:gd name="T30" fmla="*/ 6 w 82"/>
                      <a:gd name="T31" fmla="*/ 1 h 146"/>
                      <a:gd name="T32" fmla="*/ 7 w 82"/>
                      <a:gd name="T33" fmla="*/ 0 h 146"/>
                      <a:gd name="T34" fmla="*/ 8 w 82"/>
                      <a:gd name="T35" fmla="*/ 0 h 146"/>
                      <a:gd name="T36" fmla="*/ 8 w 82"/>
                      <a:gd name="T37" fmla="*/ 0 h 146"/>
                      <a:gd name="T38" fmla="*/ 9 w 82"/>
                      <a:gd name="T39" fmla="*/ 0 h 146"/>
                      <a:gd name="T40" fmla="*/ 10 w 82"/>
                      <a:gd name="T41" fmla="*/ 0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 h="146">
                        <a:moveTo>
                          <a:pt x="82" y="3"/>
                        </a:moveTo>
                        <a:lnTo>
                          <a:pt x="82" y="116"/>
                        </a:lnTo>
                        <a:lnTo>
                          <a:pt x="79" y="120"/>
                        </a:lnTo>
                        <a:lnTo>
                          <a:pt x="77" y="123"/>
                        </a:lnTo>
                        <a:lnTo>
                          <a:pt x="73" y="125"/>
                        </a:lnTo>
                        <a:lnTo>
                          <a:pt x="67" y="128"/>
                        </a:lnTo>
                        <a:lnTo>
                          <a:pt x="58" y="131"/>
                        </a:lnTo>
                        <a:lnTo>
                          <a:pt x="47" y="133"/>
                        </a:lnTo>
                        <a:lnTo>
                          <a:pt x="36" y="136"/>
                        </a:lnTo>
                        <a:lnTo>
                          <a:pt x="23" y="138"/>
                        </a:lnTo>
                        <a:lnTo>
                          <a:pt x="11" y="142"/>
                        </a:lnTo>
                        <a:lnTo>
                          <a:pt x="0" y="146"/>
                        </a:lnTo>
                        <a:lnTo>
                          <a:pt x="7" y="48"/>
                        </a:lnTo>
                        <a:lnTo>
                          <a:pt x="21" y="33"/>
                        </a:lnTo>
                        <a:lnTo>
                          <a:pt x="40" y="14"/>
                        </a:lnTo>
                        <a:lnTo>
                          <a:pt x="49" y="7"/>
                        </a:lnTo>
                        <a:lnTo>
                          <a:pt x="60" y="1"/>
                        </a:lnTo>
                        <a:lnTo>
                          <a:pt x="66" y="0"/>
                        </a:lnTo>
                        <a:lnTo>
                          <a:pt x="71" y="0"/>
                        </a:lnTo>
                        <a:lnTo>
                          <a:pt x="77" y="1"/>
                        </a:lnTo>
                        <a:lnTo>
                          <a:pt x="8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5" name="Freeform 919"/>
                  <p:cNvSpPr>
                    <a:spLocks/>
                  </p:cNvSpPr>
                  <p:nvPr/>
                </p:nvSpPr>
                <p:spPr bwMode="auto">
                  <a:xfrm>
                    <a:off x="4858790" y="3212814"/>
                    <a:ext cx="54729" cy="59704"/>
                  </a:xfrm>
                  <a:custGeom>
                    <a:avLst/>
                    <a:gdLst>
                      <a:gd name="T0" fmla="*/ 14 w 130"/>
                      <a:gd name="T1" fmla="*/ 0 h 143"/>
                      <a:gd name="T2" fmla="*/ 14 w 130"/>
                      <a:gd name="T3" fmla="*/ 3 h 143"/>
                      <a:gd name="T4" fmla="*/ 15 w 130"/>
                      <a:gd name="T5" fmla="*/ 5 h 143"/>
                      <a:gd name="T6" fmla="*/ 15 w 130"/>
                      <a:gd name="T7" fmla="*/ 7 h 143"/>
                      <a:gd name="T8" fmla="*/ 15 w 130"/>
                      <a:gd name="T9" fmla="*/ 8 h 143"/>
                      <a:gd name="T10" fmla="*/ 15 w 130"/>
                      <a:gd name="T11" fmla="*/ 9 h 143"/>
                      <a:gd name="T12" fmla="*/ 15 w 130"/>
                      <a:gd name="T13" fmla="*/ 10 h 143"/>
                      <a:gd name="T14" fmla="*/ 14 w 130"/>
                      <a:gd name="T15" fmla="*/ 10 h 143"/>
                      <a:gd name="T16" fmla="*/ 13 w 130"/>
                      <a:gd name="T17" fmla="*/ 10 h 143"/>
                      <a:gd name="T18" fmla="*/ 13 w 130"/>
                      <a:gd name="T19" fmla="*/ 10 h 143"/>
                      <a:gd name="T20" fmla="*/ 12 w 130"/>
                      <a:gd name="T21" fmla="*/ 10 h 143"/>
                      <a:gd name="T22" fmla="*/ 10 w 130"/>
                      <a:gd name="T23" fmla="*/ 11 h 143"/>
                      <a:gd name="T24" fmla="*/ 9 w 130"/>
                      <a:gd name="T25" fmla="*/ 12 h 143"/>
                      <a:gd name="T26" fmla="*/ 6 w 130"/>
                      <a:gd name="T27" fmla="*/ 14 h 143"/>
                      <a:gd name="T28" fmla="*/ 3 w 130"/>
                      <a:gd name="T29" fmla="*/ 16 h 143"/>
                      <a:gd name="T30" fmla="*/ 3 w 130"/>
                      <a:gd name="T31" fmla="*/ 15 h 143"/>
                      <a:gd name="T32" fmla="*/ 2 w 130"/>
                      <a:gd name="T33" fmla="*/ 14 h 143"/>
                      <a:gd name="T34" fmla="*/ 0 w 130"/>
                      <a:gd name="T35" fmla="*/ 12 h 143"/>
                      <a:gd name="T36" fmla="*/ 0 w 130"/>
                      <a:gd name="T37" fmla="*/ 11 h 143"/>
                      <a:gd name="T38" fmla="*/ 0 w 130"/>
                      <a:gd name="T39" fmla="*/ 11 h 143"/>
                      <a:gd name="T40" fmla="*/ 0 w 130"/>
                      <a:gd name="T41" fmla="*/ 10 h 143"/>
                      <a:gd name="T42" fmla="*/ 1 w 130"/>
                      <a:gd name="T43" fmla="*/ 9 h 143"/>
                      <a:gd name="T44" fmla="*/ 1 w 130"/>
                      <a:gd name="T45" fmla="*/ 9 h 143"/>
                      <a:gd name="T46" fmla="*/ 2 w 130"/>
                      <a:gd name="T47" fmla="*/ 7 h 143"/>
                      <a:gd name="T48" fmla="*/ 3 w 130"/>
                      <a:gd name="T49" fmla="*/ 6 h 143"/>
                      <a:gd name="T50" fmla="*/ 6 w 130"/>
                      <a:gd name="T51" fmla="*/ 4 h 143"/>
                      <a:gd name="T52" fmla="*/ 7 w 130"/>
                      <a:gd name="T53" fmla="*/ 3 h 143"/>
                      <a:gd name="T54" fmla="*/ 8 w 130"/>
                      <a:gd name="T55" fmla="*/ 3 h 143"/>
                      <a:gd name="T56" fmla="*/ 10 w 130"/>
                      <a:gd name="T57" fmla="*/ 3 h 143"/>
                      <a:gd name="T58" fmla="*/ 11 w 130"/>
                      <a:gd name="T59" fmla="*/ 2 h 143"/>
                      <a:gd name="T60" fmla="*/ 13 w 130"/>
                      <a:gd name="T61" fmla="*/ 2 h 143"/>
                      <a:gd name="T62" fmla="*/ 13 w 130"/>
                      <a:gd name="T63" fmla="*/ 1 h 143"/>
                      <a:gd name="T64" fmla="*/ 13 w 130"/>
                      <a:gd name="T65" fmla="*/ 1 h 143"/>
                      <a:gd name="T66" fmla="*/ 14 w 130"/>
                      <a:gd name="T67" fmla="*/ 0 h 143"/>
                      <a:gd name="T68" fmla="*/ 14 w 130"/>
                      <a:gd name="T69" fmla="*/ 0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43">
                        <a:moveTo>
                          <a:pt x="120" y="0"/>
                        </a:moveTo>
                        <a:lnTo>
                          <a:pt x="123" y="24"/>
                        </a:lnTo>
                        <a:lnTo>
                          <a:pt x="127" y="49"/>
                        </a:lnTo>
                        <a:lnTo>
                          <a:pt x="128" y="59"/>
                        </a:lnTo>
                        <a:lnTo>
                          <a:pt x="130" y="70"/>
                        </a:lnTo>
                        <a:lnTo>
                          <a:pt x="130" y="81"/>
                        </a:lnTo>
                        <a:lnTo>
                          <a:pt x="127" y="91"/>
                        </a:lnTo>
                        <a:lnTo>
                          <a:pt x="122" y="88"/>
                        </a:lnTo>
                        <a:lnTo>
                          <a:pt x="116" y="88"/>
                        </a:lnTo>
                        <a:lnTo>
                          <a:pt x="109" y="88"/>
                        </a:lnTo>
                        <a:lnTo>
                          <a:pt x="103" y="89"/>
                        </a:lnTo>
                        <a:lnTo>
                          <a:pt x="89" y="96"/>
                        </a:lnTo>
                        <a:lnTo>
                          <a:pt x="77" y="106"/>
                        </a:lnTo>
                        <a:lnTo>
                          <a:pt x="51" y="126"/>
                        </a:lnTo>
                        <a:lnTo>
                          <a:pt x="30" y="143"/>
                        </a:lnTo>
                        <a:lnTo>
                          <a:pt x="25" y="137"/>
                        </a:lnTo>
                        <a:lnTo>
                          <a:pt x="15" y="124"/>
                        </a:lnTo>
                        <a:lnTo>
                          <a:pt x="4" y="109"/>
                        </a:lnTo>
                        <a:lnTo>
                          <a:pt x="0" y="98"/>
                        </a:lnTo>
                        <a:lnTo>
                          <a:pt x="0" y="94"/>
                        </a:lnTo>
                        <a:lnTo>
                          <a:pt x="3" y="88"/>
                        </a:lnTo>
                        <a:lnTo>
                          <a:pt x="6" y="83"/>
                        </a:lnTo>
                        <a:lnTo>
                          <a:pt x="10" y="77"/>
                        </a:lnTo>
                        <a:lnTo>
                          <a:pt x="19" y="66"/>
                        </a:lnTo>
                        <a:lnTo>
                          <a:pt x="30" y="54"/>
                        </a:lnTo>
                        <a:lnTo>
                          <a:pt x="51" y="35"/>
                        </a:lnTo>
                        <a:lnTo>
                          <a:pt x="60" y="23"/>
                        </a:lnTo>
                        <a:lnTo>
                          <a:pt x="75" y="23"/>
                        </a:lnTo>
                        <a:lnTo>
                          <a:pt x="90" y="23"/>
                        </a:lnTo>
                        <a:lnTo>
                          <a:pt x="98" y="20"/>
                        </a:lnTo>
                        <a:lnTo>
                          <a:pt x="108" y="15"/>
                        </a:lnTo>
                        <a:lnTo>
                          <a:pt x="112" y="10"/>
                        </a:lnTo>
                        <a:lnTo>
                          <a:pt x="116" y="6"/>
                        </a:lnTo>
                        <a:lnTo>
                          <a:pt x="119" y="4"/>
                        </a:ln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6" name="Freeform 970"/>
                  <p:cNvSpPr>
                    <a:spLocks/>
                  </p:cNvSpPr>
                  <p:nvPr/>
                </p:nvSpPr>
                <p:spPr bwMode="auto">
                  <a:xfrm>
                    <a:off x="4786647" y="4026284"/>
                    <a:ext cx="59704" cy="50997"/>
                  </a:xfrm>
                  <a:custGeom>
                    <a:avLst/>
                    <a:gdLst>
                      <a:gd name="T0" fmla="*/ 0 w 145"/>
                      <a:gd name="T1" fmla="*/ 8 h 122"/>
                      <a:gd name="T2" fmla="*/ 1 w 145"/>
                      <a:gd name="T3" fmla="*/ 8 h 122"/>
                      <a:gd name="T4" fmla="*/ 2 w 145"/>
                      <a:gd name="T5" fmla="*/ 7 h 122"/>
                      <a:gd name="T6" fmla="*/ 3 w 145"/>
                      <a:gd name="T7" fmla="*/ 7 h 122"/>
                      <a:gd name="T8" fmla="*/ 3 w 145"/>
                      <a:gd name="T9" fmla="*/ 6 h 122"/>
                      <a:gd name="T10" fmla="*/ 4 w 145"/>
                      <a:gd name="T11" fmla="*/ 5 h 122"/>
                      <a:gd name="T12" fmla="*/ 6 w 145"/>
                      <a:gd name="T13" fmla="*/ 4 h 122"/>
                      <a:gd name="T14" fmla="*/ 7 w 145"/>
                      <a:gd name="T15" fmla="*/ 2 h 122"/>
                      <a:gd name="T16" fmla="*/ 8 w 145"/>
                      <a:gd name="T17" fmla="*/ 1 h 122"/>
                      <a:gd name="T18" fmla="*/ 8 w 145"/>
                      <a:gd name="T19" fmla="*/ 1 h 122"/>
                      <a:gd name="T20" fmla="*/ 9 w 145"/>
                      <a:gd name="T21" fmla="*/ 0 h 122"/>
                      <a:gd name="T22" fmla="*/ 10 w 145"/>
                      <a:gd name="T23" fmla="*/ 0 h 122"/>
                      <a:gd name="T24" fmla="*/ 11 w 145"/>
                      <a:gd name="T25" fmla="*/ 0 h 122"/>
                      <a:gd name="T26" fmla="*/ 12 w 145"/>
                      <a:gd name="T27" fmla="*/ 0 h 122"/>
                      <a:gd name="T28" fmla="*/ 13 w 145"/>
                      <a:gd name="T29" fmla="*/ 0 h 122"/>
                      <a:gd name="T30" fmla="*/ 14 w 145"/>
                      <a:gd name="T31" fmla="*/ 1 h 122"/>
                      <a:gd name="T32" fmla="*/ 14 w 145"/>
                      <a:gd name="T33" fmla="*/ 2 h 122"/>
                      <a:gd name="T34" fmla="*/ 15 w 145"/>
                      <a:gd name="T35" fmla="*/ 2 h 122"/>
                      <a:gd name="T36" fmla="*/ 16 w 145"/>
                      <a:gd name="T37" fmla="*/ 3 h 122"/>
                      <a:gd name="T38" fmla="*/ 16 w 145"/>
                      <a:gd name="T39" fmla="*/ 4 h 122"/>
                      <a:gd name="T40" fmla="*/ 16 w 145"/>
                      <a:gd name="T41" fmla="*/ 5 h 122"/>
                      <a:gd name="T42" fmla="*/ 16 w 145"/>
                      <a:gd name="T43" fmla="*/ 5 h 122"/>
                      <a:gd name="T44" fmla="*/ 16 w 145"/>
                      <a:gd name="T45" fmla="*/ 6 h 122"/>
                      <a:gd name="T46" fmla="*/ 15 w 145"/>
                      <a:gd name="T47" fmla="*/ 7 h 122"/>
                      <a:gd name="T48" fmla="*/ 15 w 145"/>
                      <a:gd name="T49" fmla="*/ 7 h 122"/>
                      <a:gd name="T50" fmla="*/ 13 w 145"/>
                      <a:gd name="T51" fmla="*/ 9 h 122"/>
                      <a:gd name="T52" fmla="*/ 12 w 145"/>
                      <a:gd name="T53" fmla="*/ 10 h 122"/>
                      <a:gd name="T54" fmla="*/ 10 w 145"/>
                      <a:gd name="T55" fmla="*/ 11 h 122"/>
                      <a:gd name="T56" fmla="*/ 9 w 145"/>
                      <a:gd name="T57" fmla="*/ 13 h 122"/>
                      <a:gd name="T58" fmla="*/ 8 w 145"/>
                      <a:gd name="T59" fmla="*/ 13 h 122"/>
                      <a:gd name="T60" fmla="*/ 7 w 145"/>
                      <a:gd name="T61" fmla="*/ 13 h 122"/>
                      <a:gd name="T62" fmla="*/ 7 w 145"/>
                      <a:gd name="T63" fmla="*/ 13 h 122"/>
                      <a:gd name="T64" fmla="*/ 6 w 145"/>
                      <a:gd name="T65" fmla="*/ 14 h 122"/>
                      <a:gd name="T66" fmla="*/ 6 w 145"/>
                      <a:gd name="T67" fmla="*/ 13 h 122"/>
                      <a:gd name="T68" fmla="*/ 4 w 145"/>
                      <a:gd name="T69" fmla="*/ 13 h 122"/>
                      <a:gd name="T70" fmla="*/ 3 w 145"/>
                      <a:gd name="T71" fmla="*/ 12 h 122"/>
                      <a:gd name="T72" fmla="*/ 2 w 145"/>
                      <a:gd name="T73" fmla="*/ 11 h 122"/>
                      <a:gd name="T74" fmla="*/ 1 w 145"/>
                      <a:gd name="T75" fmla="*/ 10 h 122"/>
                      <a:gd name="T76" fmla="*/ 0 w 145"/>
                      <a:gd name="T77" fmla="*/ 9 h 122"/>
                      <a:gd name="T78" fmla="*/ 0 w 145"/>
                      <a:gd name="T79" fmla="*/ 8 h 122"/>
                      <a:gd name="T80" fmla="*/ 0 w 145"/>
                      <a:gd name="T81" fmla="*/ 8 h 122"/>
                      <a:gd name="T82" fmla="*/ 0 w 145"/>
                      <a:gd name="T83" fmla="*/ 8 h 122"/>
                      <a:gd name="T84" fmla="*/ 0 w 145"/>
                      <a:gd name="T85" fmla="*/ 8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5" h="122">
                        <a:moveTo>
                          <a:pt x="2" y="68"/>
                        </a:moveTo>
                        <a:lnTo>
                          <a:pt x="10" y="68"/>
                        </a:lnTo>
                        <a:lnTo>
                          <a:pt x="17" y="66"/>
                        </a:lnTo>
                        <a:lnTo>
                          <a:pt x="24" y="63"/>
                        </a:lnTo>
                        <a:lnTo>
                          <a:pt x="29" y="58"/>
                        </a:lnTo>
                        <a:lnTo>
                          <a:pt x="40" y="47"/>
                        </a:lnTo>
                        <a:lnTo>
                          <a:pt x="51" y="34"/>
                        </a:lnTo>
                        <a:lnTo>
                          <a:pt x="61" y="22"/>
                        </a:lnTo>
                        <a:lnTo>
                          <a:pt x="72" y="11"/>
                        </a:lnTo>
                        <a:lnTo>
                          <a:pt x="77" y="7"/>
                        </a:lnTo>
                        <a:lnTo>
                          <a:pt x="84" y="4"/>
                        </a:lnTo>
                        <a:lnTo>
                          <a:pt x="92" y="2"/>
                        </a:lnTo>
                        <a:lnTo>
                          <a:pt x="99" y="0"/>
                        </a:lnTo>
                        <a:lnTo>
                          <a:pt x="109" y="2"/>
                        </a:lnTo>
                        <a:lnTo>
                          <a:pt x="117" y="4"/>
                        </a:lnTo>
                        <a:lnTo>
                          <a:pt x="124" y="10"/>
                        </a:lnTo>
                        <a:lnTo>
                          <a:pt x="130" y="15"/>
                        </a:lnTo>
                        <a:lnTo>
                          <a:pt x="136" y="22"/>
                        </a:lnTo>
                        <a:lnTo>
                          <a:pt x="141" y="29"/>
                        </a:lnTo>
                        <a:lnTo>
                          <a:pt x="144" y="37"/>
                        </a:lnTo>
                        <a:lnTo>
                          <a:pt x="145" y="47"/>
                        </a:lnTo>
                        <a:lnTo>
                          <a:pt x="144" y="49"/>
                        </a:lnTo>
                        <a:lnTo>
                          <a:pt x="141" y="53"/>
                        </a:lnTo>
                        <a:lnTo>
                          <a:pt x="139" y="59"/>
                        </a:lnTo>
                        <a:lnTo>
                          <a:pt x="134" y="64"/>
                        </a:lnTo>
                        <a:lnTo>
                          <a:pt x="122" y="77"/>
                        </a:lnTo>
                        <a:lnTo>
                          <a:pt x="109" y="89"/>
                        </a:lnTo>
                        <a:lnTo>
                          <a:pt x="94" y="101"/>
                        </a:lnTo>
                        <a:lnTo>
                          <a:pt x="79" y="112"/>
                        </a:lnTo>
                        <a:lnTo>
                          <a:pt x="72" y="116"/>
                        </a:lnTo>
                        <a:lnTo>
                          <a:pt x="65" y="119"/>
                        </a:lnTo>
                        <a:lnTo>
                          <a:pt x="59" y="120"/>
                        </a:lnTo>
                        <a:lnTo>
                          <a:pt x="54" y="122"/>
                        </a:lnTo>
                        <a:lnTo>
                          <a:pt x="50" y="119"/>
                        </a:lnTo>
                        <a:lnTo>
                          <a:pt x="40" y="113"/>
                        </a:lnTo>
                        <a:lnTo>
                          <a:pt x="31" y="105"/>
                        </a:lnTo>
                        <a:lnTo>
                          <a:pt x="20" y="94"/>
                        </a:lnTo>
                        <a:lnTo>
                          <a:pt x="10" y="85"/>
                        </a:lnTo>
                        <a:lnTo>
                          <a:pt x="2" y="77"/>
                        </a:lnTo>
                        <a:lnTo>
                          <a:pt x="1" y="74"/>
                        </a:lnTo>
                        <a:lnTo>
                          <a:pt x="0" y="71"/>
                        </a:lnTo>
                        <a:lnTo>
                          <a:pt x="0" y="70"/>
                        </a:lnTo>
                        <a:lnTo>
                          <a:pt x="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7" name="Freeform 968"/>
                  <p:cNvSpPr>
                    <a:spLocks/>
                  </p:cNvSpPr>
                  <p:nvPr/>
                </p:nvSpPr>
                <p:spPr bwMode="auto">
                  <a:xfrm>
                    <a:off x="4896105" y="3937971"/>
                    <a:ext cx="22389" cy="38559"/>
                  </a:xfrm>
                  <a:custGeom>
                    <a:avLst/>
                    <a:gdLst>
                      <a:gd name="T0" fmla="*/ 1 w 53"/>
                      <a:gd name="T1" fmla="*/ 0 h 92"/>
                      <a:gd name="T2" fmla="*/ 0 w 53"/>
                      <a:gd name="T3" fmla="*/ 4 h 92"/>
                      <a:gd name="T4" fmla="*/ 0 w 53"/>
                      <a:gd name="T5" fmla="*/ 6 h 92"/>
                      <a:gd name="T6" fmla="*/ 0 w 53"/>
                      <a:gd name="T7" fmla="*/ 7 h 92"/>
                      <a:gd name="T8" fmla="*/ 0 w 53"/>
                      <a:gd name="T9" fmla="*/ 8 h 92"/>
                      <a:gd name="T10" fmla="*/ 0 w 53"/>
                      <a:gd name="T11" fmla="*/ 8 h 92"/>
                      <a:gd name="T12" fmla="*/ 1 w 53"/>
                      <a:gd name="T13" fmla="*/ 9 h 92"/>
                      <a:gd name="T14" fmla="*/ 6 w 53"/>
                      <a:gd name="T15" fmla="*/ 10 h 92"/>
                      <a:gd name="T16" fmla="*/ 6 w 53"/>
                      <a:gd name="T17" fmla="*/ 7 h 92"/>
                      <a:gd name="T18" fmla="*/ 6 w 53"/>
                      <a:gd name="T19" fmla="*/ 5 h 92"/>
                      <a:gd name="T20" fmla="*/ 6 w 53"/>
                      <a:gd name="T21" fmla="*/ 3 h 92"/>
                      <a:gd name="T22" fmla="*/ 6 w 53"/>
                      <a:gd name="T23" fmla="*/ 0 h 92"/>
                      <a:gd name="T24" fmla="*/ 5 w 53"/>
                      <a:gd name="T25" fmla="*/ 0 h 92"/>
                      <a:gd name="T26" fmla="*/ 4 w 53"/>
                      <a:gd name="T27" fmla="*/ 0 h 92"/>
                      <a:gd name="T28" fmla="*/ 3 w 53"/>
                      <a:gd name="T29" fmla="*/ 0 h 92"/>
                      <a:gd name="T30" fmla="*/ 3 w 53"/>
                      <a:gd name="T31" fmla="*/ 0 h 92"/>
                      <a:gd name="T32" fmla="*/ 1 w 53"/>
                      <a:gd name="T33" fmla="*/ 0 h 92"/>
                      <a:gd name="T34" fmla="*/ 1 w 53"/>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92">
                        <a:moveTo>
                          <a:pt x="8" y="0"/>
                        </a:moveTo>
                        <a:lnTo>
                          <a:pt x="3" y="33"/>
                        </a:lnTo>
                        <a:lnTo>
                          <a:pt x="0" y="53"/>
                        </a:lnTo>
                        <a:lnTo>
                          <a:pt x="0" y="62"/>
                        </a:lnTo>
                        <a:lnTo>
                          <a:pt x="1" y="68"/>
                        </a:lnTo>
                        <a:lnTo>
                          <a:pt x="4" y="75"/>
                        </a:lnTo>
                        <a:lnTo>
                          <a:pt x="8" y="83"/>
                        </a:lnTo>
                        <a:lnTo>
                          <a:pt x="53" y="92"/>
                        </a:lnTo>
                        <a:lnTo>
                          <a:pt x="53" y="63"/>
                        </a:lnTo>
                        <a:lnTo>
                          <a:pt x="53" y="43"/>
                        </a:lnTo>
                        <a:lnTo>
                          <a:pt x="53" y="25"/>
                        </a:lnTo>
                        <a:lnTo>
                          <a:pt x="53" y="0"/>
                        </a:lnTo>
                        <a:lnTo>
                          <a:pt x="45" y="3"/>
                        </a:lnTo>
                        <a:lnTo>
                          <a:pt x="37" y="4"/>
                        </a:lnTo>
                        <a:lnTo>
                          <a:pt x="30" y="4"/>
                        </a:lnTo>
                        <a:lnTo>
                          <a:pt x="23" y="4"/>
                        </a:lnTo>
                        <a:lnTo>
                          <a:pt x="12" y="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8" name="Freeform 883"/>
                  <p:cNvSpPr>
                    <a:spLocks/>
                  </p:cNvSpPr>
                  <p:nvPr/>
                </p:nvSpPr>
                <p:spPr bwMode="auto">
                  <a:xfrm>
                    <a:off x="4485639" y="2873247"/>
                    <a:ext cx="333348" cy="231354"/>
                  </a:xfrm>
                  <a:custGeom>
                    <a:avLst/>
                    <a:gdLst>
                      <a:gd name="T0" fmla="*/ 12 w 804"/>
                      <a:gd name="T1" fmla="*/ 61 h 556"/>
                      <a:gd name="T2" fmla="*/ 10 w 804"/>
                      <a:gd name="T3" fmla="*/ 59 h 556"/>
                      <a:gd name="T4" fmla="*/ 5 w 804"/>
                      <a:gd name="T5" fmla="*/ 58 h 556"/>
                      <a:gd name="T6" fmla="*/ 3 w 804"/>
                      <a:gd name="T7" fmla="*/ 57 h 556"/>
                      <a:gd name="T8" fmla="*/ 1 w 804"/>
                      <a:gd name="T9" fmla="*/ 54 h 556"/>
                      <a:gd name="T10" fmla="*/ 0 w 804"/>
                      <a:gd name="T11" fmla="*/ 48 h 556"/>
                      <a:gd name="T12" fmla="*/ 0 w 804"/>
                      <a:gd name="T13" fmla="*/ 43 h 556"/>
                      <a:gd name="T14" fmla="*/ 2 w 804"/>
                      <a:gd name="T15" fmla="*/ 38 h 556"/>
                      <a:gd name="T16" fmla="*/ 4 w 804"/>
                      <a:gd name="T17" fmla="*/ 35 h 556"/>
                      <a:gd name="T18" fmla="*/ 7 w 804"/>
                      <a:gd name="T19" fmla="*/ 30 h 556"/>
                      <a:gd name="T20" fmla="*/ 8 w 804"/>
                      <a:gd name="T21" fmla="*/ 26 h 556"/>
                      <a:gd name="T22" fmla="*/ 17 w 804"/>
                      <a:gd name="T23" fmla="*/ 25 h 556"/>
                      <a:gd name="T24" fmla="*/ 22 w 804"/>
                      <a:gd name="T25" fmla="*/ 24 h 556"/>
                      <a:gd name="T26" fmla="*/ 27 w 804"/>
                      <a:gd name="T27" fmla="*/ 23 h 556"/>
                      <a:gd name="T28" fmla="*/ 30 w 804"/>
                      <a:gd name="T29" fmla="*/ 21 h 556"/>
                      <a:gd name="T30" fmla="*/ 31 w 804"/>
                      <a:gd name="T31" fmla="*/ 18 h 556"/>
                      <a:gd name="T32" fmla="*/ 33 w 804"/>
                      <a:gd name="T33" fmla="*/ 15 h 556"/>
                      <a:gd name="T34" fmla="*/ 37 w 804"/>
                      <a:gd name="T35" fmla="*/ 15 h 556"/>
                      <a:gd name="T36" fmla="*/ 40 w 804"/>
                      <a:gd name="T37" fmla="*/ 15 h 556"/>
                      <a:gd name="T38" fmla="*/ 43 w 804"/>
                      <a:gd name="T39" fmla="*/ 13 h 556"/>
                      <a:gd name="T40" fmla="*/ 45 w 804"/>
                      <a:gd name="T41" fmla="*/ 10 h 556"/>
                      <a:gd name="T42" fmla="*/ 48 w 804"/>
                      <a:gd name="T43" fmla="*/ 6 h 556"/>
                      <a:gd name="T44" fmla="*/ 51 w 804"/>
                      <a:gd name="T45" fmla="*/ 2 h 556"/>
                      <a:gd name="T46" fmla="*/ 53 w 804"/>
                      <a:gd name="T47" fmla="*/ 1 h 556"/>
                      <a:gd name="T48" fmla="*/ 56 w 804"/>
                      <a:gd name="T49" fmla="*/ 0 h 556"/>
                      <a:gd name="T50" fmla="*/ 59 w 804"/>
                      <a:gd name="T51" fmla="*/ 1 h 556"/>
                      <a:gd name="T52" fmla="*/ 60 w 804"/>
                      <a:gd name="T53" fmla="*/ 3 h 556"/>
                      <a:gd name="T54" fmla="*/ 62 w 804"/>
                      <a:gd name="T55" fmla="*/ 5 h 556"/>
                      <a:gd name="T56" fmla="*/ 64 w 804"/>
                      <a:gd name="T57" fmla="*/ 7 h 556"/>
                      <a:gd name="T58" fmla="*/ 66 w 804"/>
                      <a:gd name="T59" fmla="*/ 14 h 556"/>
                      <a:gd name="T60" fmla="*/ 68 w 804"/>
                      <a:gd name="T61" fmla="*/ 20 h 556"/>
                      <a:gd name="T62" fmla="*/ 70 w 804"/>
                      <a:gd name="T63" fmla="*/ 22 h 556"/>
                      <a:gd name="T64" fmla="*/ 74 w 804"/>
                      <a:gd name="T65" fmla="*/ 23 h 556"/>
                      <a:gd name="T66" fmla="*/ 75 w 804"/>
                      <a:gd name="T67" fmla="*/ 27 h 556"/>
                      <a:gd name="T68" fmla="*/ 78 w 804"/>
                      <a:gd name="T69" fmla="*/ 32 h 556"/>
                      <a:gd name="T70" fmla="*/ 83 w 804"/>
                      <a:gd name="T71" fmla="*/ 37 h 556"/>
                      <a:gd name="T72" fmla="*/ 88 w 804"/>
                      <a:gd name="T73" fmla="*/ 41 h 556"/>
                      <a:gd name="T74" fmla="*/ 88 w 804"/>
                      <a:gd name="T75" fmla="*/ 46 h 556"/>
                      <a:gd name="T76" fmla="*/ 87 w 804"/>
                      <a:gd name="T77" fmla="*/ 46 h 556"/>
                      <a:gd name="T78" fmla="*/ 85 w 804"/>
                      <a:gd name="T79" fmla="*/ 46 h 556"/>
                      <a:gd name="T80" fmla="*/ 83 w 804"/>
                      <a:gd name="T81" fmla="*/ 46 h 556"/>
                      <a:gd name="T82" fmla="*/ 81 w 804"/>
                      <a:gd name="T83" fmla="*/ 44 h 556"/>
                      <a:gd name="T84" fmla="*/ 79 w 804"/>
                      <a:gd name="T85" fmla="*/ 43 h 556"/>
                      <a:gd name="T86" fmla="*/ 76 w 804"/>
                      <a:gd name="T87" fmla="*/ 46 h 556"/>
                      <a:gd name="T88" fmla="*/ 73 w 804"/>
                      <a:gd name="T89" fmla="*/ 47 h 556"/>
                      <a:gd name="T90" fmla="*/ 68 w 804"/>
                      <a:gd name="T91" fmla="*/ 47 h 556"/>
                      <a:gd name="T92" fmla="*/ 65 w 804"/>
                      <a:gd name="T93" fmla="*/ 47 h 556"/>
                      <a:gd name="T94" fmla="*/ 62 w 804"/>
                      <a:gd name="T95" fmla="*/ 48 h 556"/>
                      <a:gd name="T96" fmla="*/ 60 w 804"/>
                      <a:gd name="T97" fmla="*/ 51 h 556"/>
                      <a:gd name="T98" fmla="*/ 58 w 804"/>
                      <a:gd name="T99" fmla="*/ 52 h 556"/>
                      <a:gd name="T100" fmla="*/ 55 w 804"/>
                      <a:gd name="T101" fmla="*/ 52 h 556"/>
                      <a:gd name="T102" fmla="*/ 50 w 804"/>
                      <a:gd name="T103" fmla="*/ 53 h 556"/>
                      <a:gd name="T104" fmla="*/ 48 w 804"/>
                      <a:gd name="T105" fmla="*/ 53 h 556"/>
                      <a:gd name="T106" fmla="*/ 44 w 804"/>
                      <a:gd name="T107" fmla="*/ 50 h 556"/>
                      <a:gd name="T108" fmla="*/ 40 w 804"/>
                      <a:gd name="T109" fmla="*/ 47 h 556"/>
                      <a:gd name="T110" fmla="*/ 38 w 804"/>
                      <a:gd name="T111" fmla="*/ 46 h 556"/>
                      <a:gd name="T112" fmla="*/ 35 w 804"/>
                      <a:gd name="T113" fmla="*/ 47 h 556"/>
                      <a:gd name="T114" fmla="*/ 33 w 804"/>
                      <a:gd name="T115" fmla="*/ 49 h 556"/>
                      <a:gd name="T116" fmla="*/ 30 w 804"/>
                      <a:gd name="T117" fmla="*/ 52 h 556"/>
                      <a:gd name="T118" fmla="*/ 27 w 804"/>
                      <a:gd name="T119" fmla="*/ 58 h 556"/>
                      <a:gd name="T120" fmla="*/ 19 w 804"/>
                      <a:gd name="T121" fmla="*/ 58 h 556"/>
                      <a:gd name="T122" fmla="*/ 17 w 804"/>
                      <a:gd name="T123" fmla="*/ 59 h 556"/>
                      <a:gd name="T124" fmla="*/ 15 w 804"/>
                      <a:gd name="T125" fmla="*/ 61 h 5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04" h="556">
                        <a:moveTo>
                          <a:pt x="120" y="556"/>
                        </a:moveTo>
                        <a:lnTo>
                          <a:pt x="116" y="549"/>
                        </a:lnTo>
                        <a:lnTo>
                          <a:pt x="111" y="542"/>
                        </a:lnTo>
                        <a:lnTo>
                          <a:pt x="105" y="537"/>
                        </a:lnTo>
                        <a:lnTo>
                          <a:pt x="100" y="532"/>
                        </a:lnTo>
                        <a:lnTo>
                          <a:pt x="87" y="527"/>
                        </a:lnTo>
                        <a:lnTo>
                          <a:pt x="74" y="524"/>
                        </a:lnTo>
                        <a:lnTo>
                          <a:pt x="60" y="522"/>
                        </a:lnTo>
                        <a:lnTo>
                          <a:pt x="46" y="517"/>
                        </a:lnTo>
                        <a:lnTo>
                          <a:pt x="41" y="516"/>
                        </a:lnTo>
                        <a:lnTo>
                          <a:pt x="34" y="512"/>
                        </a:lnTo>
                        <a:lnTo>
                          <a:pt x="27" y="508"/>
                        </a:lnTo>
                        <a:lnTo>
                          <a:pt x="22" y="504"/>
                        </a:lnTo>
                        <a:lnTo>
                          <a:pt x="15" y="494"/>
                        </a:lnTo>
                        <a:lnTo>
                          <a:pt x="10" y="482"/>
                        </a:lnTo>
                        <a:lnTo>
                          <a:pt x="6" y="468"/>
                        </a:lnTo>
                        <a:lnTo>
                          <a:pt x="3" y="456"/>
                        </a:lnTo>
                        <a:lnTo>
                          <a:pt x="0" y="430"/>
                        </a:lnTo>
                        <a:lnTo>
                          <a:pt x="0" y="414"/>
                        </a:lnTo>
                        <a:lnTo>
                          <a:pt x="0" y="398"/>
                        </a:lnTo>
                        <a:lnTo>
                          <a:pt x="3" y="383"/>
                        </a:lnTo>
                        <a:lnTo>
                          <a:pt x="6" y="369"/>
                        </a:lnTo>
                        <a:lnTo>
                          <a:pt x="10" y="357"/>
                        </a:lnTo>
                        <a:lnTo>
                          <a:pt x="15" y="344"/>
                        </a:lnTo>
                        <a:lnTo>
                          <a:pt x="22" y="335"/>
                        </a:lnTo>
                        <a:lnTo>
                          <a:pt x="27" y="324"/>
                        </a:lnTo>
                        <a:lnTo>
                          <a:pt x="34" y="314"/>
                        </a:lnTo>
                        <a:lnTo>
                          <a:pt x="48" y="295"/>
                        </a:lnTo>
                        <a:lnTo>
                          <a:pt x="60" y="276"/>
                        </a:lnTo>
                        <a:lnTo>
                          <a:pt x="66" y="267"/>
                        </a:lnTo>
                        <a:lnTo>
                          <a:pt x="70" y="256"/>
                        </a:lnTo>
                        <a:lnTo>
                          <a:pt x="72" y="245"/>
                        </a:lnTo>
                        <a:lnTo>
                          <a:pt x="75" y="233"/>
                        </a:lnTo>
                        <a:lnTo>
                          <a:pt x="127" y="233"/>
                        </a:lnTo>
                        <a:lnTo>
                          <a:pt x="139" y="227"/>
                        </a:lnTo>
                        <a:lnTo>
                          <a:pt x="151" y="223"/>
                        </a:lnTo>
                        <a:lnTo>
                          <a:pt x="164" y="220"/>
                        </a:lnTo>
                        <a:lnTo>
                          <a:pt x="176" y="218"/>
                        </a:lnTo>
                        <a:lnTo>
                          <a:pt x="202" y="214"/>
                        </a:lnTo>
                        <a:lnTo>
                          <a:pt x="225" y="210"/>
                        </a:lnTo>
                        <a:lnTo>
                          <a:pt x="236" y="207"/>
                        </a:lnTo>
                        <a:lnTo>
                          <a:pt x="245" y="203"/>
                        </a:lnTo>
                        <a:lnTo>
                          <a:pt x="255" y="199"/>
                        </a:lnTo>
                        <a:lnTo>
                          <a:pt x="263" y="193"/>
                        </a:lnTo>
                        <a:lnTo>
                          <a:pt x="269" y="188"/>
                        </a:lnTo>
                        <a:lnTo>
                          <a:pt x="274" y="180"/>
                        </a:lnTo>
                        <a:lnTo>
                          <a:pt x="277" y="169"/>
                        </a:lnTo>
                        <a:lnTo>
                          <a:pt x="278" y="158"/>
                        </a:lnTo>
                        <a:lnTo>
                          <a:pt x="278" y="147"/>
                        </a:lnTo>
                        <a:lnTo>
                          <a:pt x="278" y="135"/>
                        </a:lnTo>
                        <a:lnTo>
                          <a:pt x="293" y="137"/>
                        </a:lnTo>
                        <a:lnTo>
                          <a:pt x="307" y="139"/>
                        </a:lnTo>
                        <a:lnTo>
                          <a:pt x="319" y="139"/>
                        </a:lnTo>
                        <a:lnTo>
                          <a:pt x="331" y="137"/>
                        </a:lnTo>
                        <a:lnTo>
                          <a:pt x="341" y="136"/>
                        </a:lnTo>
                        <a:lnTo>
                          <a:pt x="352" y="133"/>
                        </a:lnTo>
                        <a:lnTo>
                          <a:pt x="360" y="131"/>
                        </a:lnTo>
                        <a:lnTo>
                          <a:pt x="368" y="126"/>
                        </a:lnTo>
                        <a:lnTo>
                          <a:pt x="376" y="122"/>
                        </a:lnTo>
                        <a:lnTo>
                          <a:pt x="383" y="117"/>
                        </a:lnTo>
                        <a:lnTo>
                          <a:pt x="389" y="111"/>
                        </a:lnTo>
                        <a:lnTo>
                          <a:pt x="395" y="106"/>
                        </a:lnTo>
                        <a:lnTo>
                          <a:pt x="405" y="92"/>
                        </a:lnTo>
                        <a:lnTo>
                          <a:pt x="414" y="79"/>
                        </a:lnTo>
                        <a:lnTo>
                          <a:pt x="424" y="65"/>
                        </a:lnTo>
                        <a:lnTo>
                          <a:pt x="434" y="50"/>
                        </a:lnTo>
                        <a:lnTo>
                          <a:pt x="443" y="38"/>
                        </a:lnTo>
                        <a:lnTo>
                          <a:pt x="454" y="26"/>
                        </a:lnTo>
                        <a:lnTo>
                          <a:pt x="459" y="20"/>
                        </a:lnTo>
                        <a:lnTo>
                          <a:pt x="466" y="15"/>
                        </a:lnTo>
                        <a:lnTo>
                          <a:pt x="473" y="11"/>
                        </a:lnTo>
                        <a:lnTo>
                          <a:pt x="480" y="7"/>
                        </a:lnTo>
                        <a:lnTo>
                          <a:pt x="488" y="4"/>
                        </a:lnTo>
                        <a:lnTo>
                          <a:pt x="498" y="1"/>
                        </a:lnTo>
                        <a:lnTo>
                          <a:pt x="507" y="0"/>
                        </a:lnTo>
                        <a:lnTo>
                          <a:pt x="518" y="0"/>
                        </a:lnTo>
                        <a:lnTo>
                          <a:pt x="526" y="8"/>
                        </a:lnTo>
                        <a:lnTo>
                          <a:pt x="528" y="12"/>
                        </a:lnTo>
                        <a:lnTo>
                          <a:pt x="530" y="17"/>
                        </a:lnTo>
                        <a:lnTo>
                          <a:pt x="533" y="22"/>
                        </a:lnTo>
                        <a:lnTo>
                          <a:pt x="536" y="26"/>
                        </a:lnTo>
                        <a:lnTo>
                          <a:pt x="544" y="32"/>
                        </a:lnTo>
                        <a:lnTo>
                          <a:pt x="552" y="38"/>
                        </a:lnTo>
                        <a:lnTo>
                          <a:pt x="560" y="45"/>
                        </a:lnTo>
                        <a:lnTo>
                          <a:pt x="568" y="53"/>
                        </a:lnTo>
                        <a:lnTo>
                          <a:pt x="571" y="57"/>
                        </a:lnTo>
                        <a:lnTo>
                          <a:pt x="574" y="62"/>
                        </a:lnTo>
                        <a:lnTo>
                          <a:pt x="577" y="68"/>
                        </a:lnTo>
                        <a:lnTo>
                          <a:pt x="578" y="75"/>
                        </a:lnTo>
                        <a:lnTo>
                          <a:pt x="592" y="124"/>
                        </a:lnTo>
                        <a:lnTo>
                          <a:pt x="604" y="165"/>
                        </a:lnTo>
                        <a:lnTo>
                          <a:pt x="608" y="173"/>
                        </a:lnTo>
                        <a:lnTo>
                          <a:pt x="613" y="180"/>
                        </a:lnTo>
                        <a:lnTo>
                          <a:pt x="619" y="186"/>
                        </a:lnTo>
                        <a:lnTo>
                          <a:pt x="626" y="192"/>
                        </a:lnTo>
                        <a:lnTo>
                          <a:pt x="634" y="197"/>
                        </a:lnTo>
                        <a:lnTo>
                          <a:pt x="645" y="200"/>
                        </a:lnTo>
                        <a:lnTo>
                          <a:pt x="656" y="203"/>
                        </a:lnTo>
                        <a:lnTo>
                          <a:pt x="669" y="203"/>
                        </a:lnTo>
                        <a:lnTo>
                          <a:pt x="671" y="218"/>
                        </a:lnTo>
                        <a:lnTo>
                          <a:pt x="673" y="233"/>
                        </a:lnTo>
                        <a:lnTo>
                          <a:pt x="679" y="246"/>
                        </a:lnTo>
                        <a:lnTo>
                          <a:pt x="687" y="260"/>
                        </a:lnTo>
                        <a:lnTo>
                          <a:pt x="695" y="274"/>
                        </a:lnTo>
                        <a:lnTo>
                          <a:pt x="706" y="286"/>
                        </a:lnTo>
                        <a:lnTo>
                          <a:pt x="717" y="298"/>
                        </a:lnTo>
                        <a:lnTo>
                          <a:pt x="728" y="310"/>
                        </a:lnTo>
                        <a:lnTo>
                          <a:pt x="751" y="331"/>
                        </a:lnTo>
                        <a:lnTo>
                          <a:pt x="773" y="351"/>
                        </a:lnTo>
                        <a:lnTo>
                          <a:pt x="784" y="359"/>
                        </a:lnTo>
                        <a:lnTo>
                          <a:pt x="792" y="368"/>
                        </a:lnTo>
                        <a:lnTo>
                          <a:pt x="799" y="376"/>
                        </a:lnTo>
                        <a:lnTo>
                          <a:pt x="804" y="383"/>
                        </a:lnTo>
                        <a:lnTo>
                          <a:pt x="796" y="414"/>
                        </a:lnTo>
                        <a:lnTo>
                          <a:pt x="792" y="411"/>
                        </a:lnTo>
                        <a:lnTo>
                          <a:pt x="786" y="410"/>
                        </a:lnTo>
                        <a:lnTo>
                          <a:pt x="782" y="410"/>
                        </a:lnTo>
                        <a:lnTo>
                          <a:pt x="778" y="410"/>
                        </a:lnTo>
                        <a:lnTo>
                          <a:pt x="773" y="413"/>
                        </a:lnTo>
                        <a:lnTo>
                          <a:pt x="766" y="414"/>
                        </a:lnTo>
                        <a:lnTo>
                          <a:pt x="758" y="413"/>
                        </a:lnTo>
                        <a:lnTo>
                          <a:pt x="751" y="411"/>
                        </a:lnTo>
                        <a:lnTo>
                          <a:pt x="744" y="410"/>
                        </a:lnTo>
                        <a:lnTo>
                          <a:pt x="739" y="407"/>
                        </a:lnTo>
                        <a:lnTo>
                          <a:pt x="735" y="403"/>
                        </a:lnTo>
                        <a:lnTo>
                          <a:pt x="732" y="398"/>
                        </a:lnTo>
                        <a:lnTo>
                          <a:pt x="729" y="391"/>
                        </a:lnTo>
                        <a:lnTo>
                          <a:pt x="729" y="383"/>
                        </a:lnTo>
                        <a:lnTo>
                          <a:pt x="714" y="383"/>
                        </a:lnTo>
                        <a:lnTo>
                          <a:pt x="699" y="383"/>
                        </a:lnTo>
                        <a:lnTo>
                          <a:pt x="691" y="402"/>
                        </a:lnTo>
                        <a:lnTo>
                          <a:pt x="684" y="414"/>
                        </a:lnTo>
                        <a:lnTo>
                          <a:pt x="673" y="415"/>
                        </a:lnTo>
                        <a:lnTo>
                          <a:pt x="664" y="417"/>
                        </a:lnTo>
                        <a:lnTo>
                          <a:pt x="654" y="418"/>
                        </a:lnTo>
                        <a:lnTo>
                          <a:pt x="646" y="418"/>
                        </a:lnTo>
                        <a:lnTo>
                          <a:pt x="627" y="418"/>
                        </a:lnTo>
                        <a:lnTo>
                          <a:pt x="609" y="417"/>
                        </a:lnTo>
                        <a:lnTo>
                          <a:pt x="601" y="417"/>
                        </a:lnTo>
                        <a:lnTo>
                          <a:pt x="592" y="418"/>
                        </a:lnTo>
                        <a:lnTo>
                          <a:pt x="583" y="419"/>
                        </a:lnTo>
                        <a:lnTo>
                          <a:pt x="575" y="422"/>
                        </a:lnTo>
                        <a:lnTo>
                          <a:pt x="566" y="425"/>
                        </a:lnTo>
                        <a:lnTo>
                          <a:pt x="558" y="430"/>
                        </a:lnTo>
                        <a:lnTo>
                          <a:pt x="549" y="436"/>
                        </a:lnTo>
                        <a:lnTo>
                          <a:pt x="541" y="444"/>
                        </a:lnTo>
                        <a:lnTo>
                          <a:pt x="536" y="451"/>
                        </a:lnTo>
                        <a:lnTo>
                          <a:pt x="530" y="458"/>
                        </a:lnTo>
                        <a:lnTo>
                          <a:pt x="526" y="460"/>
                        </a:lnTo>
                        <a:lnTo>
                          <a:pt x="523" y="463"/>
                        </a:lnTo>
                        <a:lnTo>
                          <a:pt x="521" y="466"/>
                        </a:lnTo>
                        <a:lnTo>
                          <a:pt x="518" y="466"/>
                        </a:lnTo>
                        <a:lnTo>
                          <a:pt x="499" y="467"/>
                        </a:lnTo>
                        <a:lnTo>
                          <a:pt x="484" y="470"/>
                        </a:lnTo>
                        <a:lnTo>
                          <a:pt x="470" y="473"/>
                        </a:lnTo>
                        <a:lnTo>
                          <a:pt x="451" y="474"/>
                        </a:lnTo>
                        <a:lnTo>
                          <a:pt x="443" y="473"/>
                        </a:lnTo>
                        <a:lnTo>
                          <a:pt x="435" y="471"/>
                        </a:lnTo>
                        <a:lnTo>
                          <a:pt x="428" y="468"/>
                        </a:lnTo>
                        <a:lnTo>
                          <a:pt x="421" y="464"/>
                        </a:lnTo>
                        <a:lnTo>
                          <a:pt x="409" y="455"/>
                        </a:lnTo>
                        <a:lnTo>
                          <a:pt x="397" y="444"/>
                        </a:lnTo>
                        <a:lnTo>
                          <a:pt x="384" y="432"/>
                        </a:lnTo>
                        <a:lnTo>
                          <a:pt x="371" y="422"/>
                        </a:lnTo>
                        <a:lnTo>
                          <a:pt x="364" y="419"/>
                        </a:lnTo>
                        <a:lnTo>
                          <a:pt x="356" y="415"/>
                        </a:lnTo>
                        <a:lnTo>
                          <a:pt x="348" y="414"/>
                        </a:lnTo>
                        <a:lnTo>
                          <a:pt x="338" y="414"/>
                        </a:lnTo>
                        <a:lnTo>
                          <a:pt x="330" y="414"/>
                        </a:lnTo>
                        <a:lnTo>
                          <a:pt x="322" y="415"/>
                        </a:lnTo>
                        <a:lnTo>
                          <a:pt x="314" y="419"/>
                        </a:lnTo>
                        <a:lnTo>
                          <a:pt x="307" y="423"/>
                        </a:lnTo>
                        <a:lnTo>
                          <a:pt x="300" y="429"/>
                        </a:lnTo>
                        <a:lnTo>
                          <a:pt x="293" y="434"/>
                        </a:lnTo>
                        <a:lnTo>
                          <a:pt x="286" y="441"/>
                        </a:lnTo>
                        <a:lnTo>
                          <a:pt x="281" y="449"/>
                        </a:lnTo>
                        <a:lnTo>
                          <a:pt x="269" y="466"/>
                        </a:lnTo>
                        <a:lnTo>
                          <a:pt x="259" y="483"/>
                        </a:lnTo>
                        <a:lnTo>
                          <a:pt x="250" y="501"/>
                        </a:lnTo>
                        <a:lnTo>
                          <a:pt x="240" y="519"/>
                        </a:lnTo>
                        <a:lnTo>
                          <a:pt x="209" y="519"/>
                        </a:lnTo>
                        <a:lnTo>
                          <a:pt x="185" y="517"/>
                        </a:lnTo>
                        <a:lnTo>
                          <a:pt x="169" y="519"/>
                        </a:lnTo>
                        <a:lnTo>
                          <a:pt x="157" y="520"/>
                        </a:lnTo>
                        <a:lnTo>
                          <a:pt x="153" y="522"/>
                        </a:lnTo>
                        <a:lnTo>
                          <a:pt x="149" y="524"/>
                        </a:lnTo>
                        <a:lnTo>
                          <a:pt x="145" y="527"/>
                        </a:lnTo>
                        <a:lnTo>
                          <a:pt x="141" y="531"/>
                        </a:lnTo>
                        <a:lnTo>
                          <a:pt x="132" y="542"/>
                        </a:lnTo>
                        <a:lnTo>
                          <a:pt x="120" y="5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49" name="Freeform 887"/>
                  <p:cNvSpPr>
                    <a:spLocks/>
                  </p:cNvSpPr>
                  <p:nvPr/>
                </p:nvSpPr>
                <p:spPr bwMode="auto">
                  <a:xfrm>
                    <a:off x="4353792" y="3125746"/>
                    <a:ext cx="58460" cy="34827"/>
                  </a:xfrm>
                  <a:custGeom>
                    <a:avLst/>
                    <a:gdLst>
                      <a:gd name="T0" fmla="*/ 15 w 140"/>
                      <a:gd name="T1" fmla="*/ 0 h 83"/>
                      <a:gd name="T2" fmla="*/ 15 w 140"/>
                      <a:gd name="T3" fmla="*/ 3 h 83"/>
                      <a:gd name="T4" fmla="*/ 16 w 140"/>
                      <a:gd name="T5" fmla="*/ 5 h 83"/>
                      <a:gd name="T6" fmla="*/ 16 w 140"/>
                      <a:gd name="T7" fmla="*/ 6 h 83"/>
                      <a:gd name="T8" fmla="*/ 16 w 140"/>
                      <a:gd name="T9" fmla="*/ 7 h 83"/>
                      <a:gd name="T10" fmla="*/ 16 w 140"/>
                      <a:gd name="T11" fmla="*/ 7 h 83"/>
                      <a:gd name="T12" fmla="*/ 15 w 140"/>
                      <a:gd name="T13" fmla="*/ 8 h 83"/>
                      <a:gd name="T14" fmla="*/ 15 w 140"/>
                      <a:gd name="T15" fmla="*/ 8 h 83"/>
                      <a:gd name="T16" fmla="*/ 14 w 140"/>
                      <a:gd name="T17" fmla="*/ 8 h 83"/>
                      <a:gd name="T18" fmla="*/ 13 w 140"/>
                      <a:gd name="T19" fmla="*/ 9 h 83"/>
                      <a:gd name="T20" fmla="*/ 12 w 140"/>
                      <a:gd name="T21" fmla="*/ 9 h 83"/>
                      <a:gd name="T22" fmla="*/ 8 w 140"/>
                      <a:gd name="T23" fmla="*/ 9 h 83"/>
                      <a:gd name="T24" fmla="*/ 2 w 140"/>
                      <a:gd name="T25" fmla="*/ 9 h 83"/>
                      <a:gd name="T26" fmla="*/ 1 w 140"/>
                      <a:gd name="T27" fmla="*/ 9 h 83"/>
                      <a:gd name="T28" fmla="*/ 1 w 140"/>
                      <a:gd name="T29" fmla="*/ 8 h 83"/>
                      <a:gd name="T30" fmla="*/ 0 w 140"/>
                      <a:gd name="T31" fmla="*/ 7 h 83"/>
                      <a:gd name="T32" fmla="*/ 0 w 140"/>
                      <a:gd name="T33" fmla="*/ 7 h 83"/>
                      <a:gd name="T34" fmla="*/ 0 w 140"/>
                      <a:gd name="T35" fmla="*/ 6 h 83"/>
                      <a:gd name="T36" fmla="*/ 0 w 140"/>
                      <a:gd name="T37" fmla="*/ 5 h 83"/>
                      <a:gd name="T38" fmla="*/ 0 w 140"/>
                      <a:gd name="T39" fmla="*/ 4 h 83"/>
                      <a:gd name="T40" fmla="*/ 0 w 140"/>
                      <a:gd name="T41" fmla="*/ 3 h 83"/>
                      <a:gd name="T42" fmla="*/ 0 w 140"/>
                      <a:gd name="T43" fmla="*/ 3 h 83"/>
                      <a:gd name="T44" fmla="*/ 1 w 140"/>
                      <a:gd name="T45" fmla="*/ 2 h 83"/>
                      <a:gd name="T46" fmla="*/ 1 w 140"/>
                      <a:gd name="T47" fmla="*/ 1 h 83"/>
                      <a:gd name="T48" fmla="*/ 2 w 140"/>
                      <a:gd name="T49" fmla="*/ 0 h 83"/>
                      <a:gd name="T50" fmla="*/ 15 w 140"/>
                      <a:gd name="T51" fmla="*/ 0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 h="83">
                        <a:moveTo>
                          <a:pt x="135" y="0"/>
                        </a:moveTo>
                        <a:lnTo>
                          <a:pt x="136" y="27"/>
                        </a:lnTo>
                        <a:lnTo>
                          <a:pt x="139" y="46"/>
                        </a:lnTo>
                        <a:lnTo>
                          <a:pt x="140" y="54"/>
                        </a:lnTo>
                        <a:lnTo>
                          <a:pt x="140" y="60"/>
                        </a:lnTo>
                        <a:lnTo>
                          <a:pt x="139" y="65"/>
                        </a:lnTo>
                        <a:lnTo>
                          <a:pt x="138" y="69"/>
                        </a:lnTo>
                        <a:lnTo>
                          <a:pt x="132" y="72"/>
                        </a:lnTo>
                        <a:lnTo>
                          <a:pt x="125" y="75"/>
                        </a:lnTo>
                        <a:lnTo>
                          <a:pt x="116" y="76"/>
                        </a:lnTo>
                        <a:lnTo>
                          <a:pt x="104" y="77"/>
                        </a:lnTo>
                        <a:lnTo>
                          <a:pt x="68" y="80"/>
                        </a:lnTo>
                        <a:lnTo>
                          <a:pt x="15" y="83"/>
                        </a:lnTo>
                        <a:lnTo>
                          <a:pt x="12" y="80"/>
                        </a:lnTo>
                        <a:lnTo>
                          <a:pt x="7" y="72"/>
                        </a:lnTo>
                        <a:lnTo>
                          <a:pt x="4" y="66"/>
                        </a:lnTo>
                        <a:lnTo>
                          <a:pt x="3" y="60"/>
                        </a:lnTo>
                        <a:lnTo>
                          <a:pt x="0" y="53"/>
                        </a:lnTo>
                        <a:lnTo>
                          <a:pt x="0" y="45"/>
                        </a:lnTo>
                        <a:lnTo>
                          <a:pt x="0" y="37"/>
                        </a:lnTo>
                        <a:lnTo>
                          <a:pt x="1" y="30"/>
                        </a:lnTo>
                        <a:lnTo>
                          <a:pt x="3" y="24"/>
                        </a:lnTo>
                        <a:lnTo>
                          <a:pt x="5" y="19"/>
                        </a:lnTo>
                        <a:lnTo>
                          <a:pt x="12" y="9"/>
                        </a:lnTo>
                        <a:lnTo>
                          <a:pt x="22" y="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50" name="Freeform 892"/>
                  <p:cNvSpPr>
                    <a:spLocks/>
                  </p:cNvSpPr>
                  <p:nvPr/>
                </p:nvSpPr>
                <p:spPr bwMode="auto">
                  <a:xfrm>
                    <a:off x="4338866" y="2811055"/>
                    <a:ext cx="196526" cy="327129"/>
                  </a:xfrm>
                  <a:custGeom>
                    <a:avLst/>
                    <a:gdLst>
                      <a:gd name="T0" fmla="*/ 39 w 474"/>
                      <a:gd name="T1" fmla="*/ 5 h 789"/>
                      <a:gd name="T2" fmla="*/ 38 w 474"/>
                      <a:gd name="T3" fmla="*/ 13 h 789"/>
                      <a:gd name="T4" fmla="*/ 33 w 474"/>
                      <a:gd name="T5" fmla="*/ 22 h 789"/>
                      <a:gd name="T6" fmla="*/ 29 w 474"/>
                      <a:gd name="T7" fmla="*/ 32 h 789"/>
                      <a:gd name="T8" fmla="*/ 23 w 474"/>
                      <a:gd name="T9" fmla="*/ 47 h 789"/>
                      <a:gd name="T10" fmla="*/ 21 w 474"/>
                      <a:gd name="T11" fmla="*/ 51 h 789"/>
                      <a:gd name="T12" fmla="*/ 18 w 474"/>
                      <a:gd name="T13" fmla="*/ 51 h 789"/>
                      <a:gd name="T14" fmla="*/ 15 w 474"/>
                      <a:gd name="T15" fmla="*/ 49 h 789"/>
                      <a:gd name="T16" fmla="*/ 13 w 474"/>
                      <a:gd name="T17" fmla="*/ 48 h 789"/>
                      <a:gd name="T18" fmla="*/ 8 w 474"/>
                      <a:gd name="T19" fmla="*/ 49 h 789"/>
                      <a:gd name="T20" fmla="*/ 6 w 474"/>
                      <a:gd name="T21" fmla="*/ 52 h 789"/>
                      <a:gd name="T22" fmla="*/ 3 w 474"/>
                      <a:gd name="T23" fmla="*/ 58 h 789"/>
                      <a:gd name="T24" fmla="*/ 1 w 474"/>
                      <a:gd name="T25" fmla="*/ 63 h 789"/>
                      <a:gd name="T26" fmla="*/ 0 w 474"/>
                      <a:gd name="T27" fmla="*/ 67 h 789"/>
                      <a:gd name="T28" fmla="*/ 1 w 474"/>
                      <a:gd name="T29" fmla="*/ 70 h 789"/>
                      <a:gd name="T30" fmla="*/ 3 w 474"/>
                      <a:gd name="T31" fmla="*/ 70 h 789"/>
                      <a:gd name="T32" fmla="*/ 8 w 474"/>
                      <a:gd name="T33" fmla="*/ 70 h 789"/>
                      <a:gd name="T34" fmla="*/ 8 w 474"/>
                      <a:gd name="T35" fmla="*/ 74 h 789"/>
                      <a:gd name="T36" fmla="*/ 8 w 474"/>
                      <a:gd name="T37" fmla="*/ 81 h 789"/>
                      <a:gd name="T38" fmla="*/ 8 w 474"/>
                      <a:gd name="T39" fmla="*/ 84 h 789"/>
                      <a:gd name="T40" fmla="*/ 33 w 474"/>
                      <a:gd name="T41" fmla="*/ 84 h 789"/>
                      <a:gd name="T42" fmla="*/ 52 w 474"/>
                      <a:gd name="T43" fmla="*/ 78 h 789"/>
                      <a:gd name="T44" fmla="*/ 51 w 474"/>
                      <a:gd name="T45" fmla="*/ 77 h 789"/>
                      <a:gd name="T46" fmla="*/ 46 w 474"/>
                      <a:gd name="T47" fmla="*/ 75 h 789"/>
                      <a:gd name="T48" fmla="*/ 43 w 474"/>
                      <a:gd name="T49" fmla="*/ 74 h 789"/>
                      <a:gd name="T50" fmla="*/ 41 w 474"/>
                      <a:gd name="T51" fmla="*/ 72 h 789"/>
                      <a:gd name="T52" fmla="*/ 40 w 474"/>
                      <a:gd name="T53" fmla="*/ 67 h 789"/>
                      <a:gd name="T54" fmla="*/ 39 w 474"/>
                      <a:gd name="T55" fmla="*/ 61 h 789"/>
                      <a:gd name="T56" fmla="*/ 40 w 474"/>
                      <a:gd name="T57" fmla="*/ 56 h 789"/>
                      <a:gd name="T58" fmla="*/ 42 w 474"/>
                      <a:gd name="T59" fmla="*/ 52 h 789"/>
                      <a:gd name="T60" fmla="*/ 46 w 474"/>
                      <a:gd name="T61" fmla="*/ 47 h 789"/>
                      <a:gd name="T62" fmla="*/ 47 w 474"/>
                      <a:gd name="T63" fmla="*/ 43 h 789"/>
                      <a:gd name="T64" fmla="*/ 47 w 474"/>
                      <a:gd name="T65" fmla="*/ 38 h 789"/>
                      <a:gd name="T66" fmla="*/ 46 w 474"/>
                      <a:gd name="T67" fmla="*/ 35 h 789"/>
                      <a:gd name="T68" fmla="*/ 43 w 474"/>
                      <a:gd name="T69" fmla="*/ 32 h 789"/>
                      <a:gd name="T70" fmla="*/ 40 w 474"/>
                      <a:gd name="T71" fmla="*/ 28 h 789"/>
                      <a:gd name="T72" fmla="*/ 39 w 474"/>
                      <a:gd name="T73" fmla="*/ 24 h 789"/>
                      <a:gd name="T74" fmla="*/ 40 w 474"/>
                      <a:gd name="T75" fmla="*/ 23 h 789"/>
                      <a:gd name="T76" fmla="*/ 43 w 474"/>
                      <a:gd name="T77" fmla="*/ 22 h 789"/>
                      <a:gd name="T78" fmla="*/ 48 w 474"/>
                      <a:gd name="T79" fmla="*/ 22 h 789"/>
                      <a:gd name="T80" fmla="*/ 47 w 474"/>
                      <a:gd name="T81" fmla="*/ 20 h 789"/>
                      <a:gd name="T82" fmla="*/ 45 w 474"/>
                      <a:gd name="T83" fmla="*/ 14 h 789"/>
                      <a:gd name="T84" fmla="*/ 44 w 474"/>
                      <a:gd name="T85" fmla="*/ 7 h 789"/>
                      <a:gd name="T86" fmla="*/ 44 w 474"/>
                      <a:gd name="T87" fmla="*/ 3 h 789"/>
                      <a:gd name="T88" fmla="*/ 44 w 474"/>
                      <a:gd name="T89" fmla="*/ 2 h 789"/>
                      <a:gd name="T90" fmla="*/ 41 w 474"/>
                      <a:gd name="T91" fmla="*/ 1 h 789"/>
                      <a:gd name="T92" fmla="*/ 38 w 474"/>
                      <a:gd name="T93" fmla="*/ 0 h 7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4" h="789">
                        <a:moveTo>
                          <a:pt x="346" y="0"/>
                        </a:moveTo>
                        <a:lnTo>
                          <a:pt x="350" y="24"/>
                        </a:lnTo>
                        <a:lnTo>
                          <a:pt x="354" y="44"/>
                        </a:lnTo>
                        <a:lnTo>
                          <a:pt x="360" y="61"/>
                        </a:lnTo>
                        <a:lnTo>
                          <a:pt x="369" y="82"/>
                        </a:lnTo>
                        <a:lnTo>
                          <a:pt x="342" y="120"/>
                        </a:lnTo>
                        <a:lnTo>
                          <a:pt x="317" y="157"/>
                        </a:lnTo>
                        <a:lnTo>
                          <a:pt x="306" y="176"/>
                        </a:lnTo>
                        <a:lnTo>
                          <a:pt x="297" y="197"/>
                        </a:lnTo>
                        <a:lnTo>
                          <a:pt x="287" y="221"/>
                        </a:lnTo>
                        <a:lnTo>
                          <a:pt x="278" y="248"/>
                        </a:lnTo>
                        <a:lnTo>
                          <a:pt x="263" y="289"/>
                        </a:lnTo>
                        <a:lnTo>
                          <a:pt x="248" y="328"/>
                        </a:lnTo>
                        <a:lnTo>
                          <a:pt x="230" y="370"/>
                        </a:lnTo>
                        <a:lnTo>
                          <a:pt x="211" y="421"/>
                        </a:lnTo>
                        <a:lnTo>
                          <a:pt x="206" y="430"/>
                        </a:lnTo>
                        <a:lnTo>
                          <a:pt x="196" y="445"/>
                        </a:lnTo>
                        <a:lnTo>
                          <a:pt x="185" y="459"/>
                        </a:lnTo>
                        <a:lnTo>
                          <a:pt x="181" y="466"/>
                        </a:lnTo>
                        <a:lnTo>
                          <a:pt x="170" y="464"/>
                        </a:lnTo>
                        <a:lnTo>
                          <a:pt x="161" y="460"/>
                        </a:lnTo>
                        <a:lnTo>
                          <a:pt x="152" y="456"/>
                        </a:lnTo>
                        <a:lnTo>
                          <a:pt x="144" y="451"/>
                        </a:lnTo>
                        <a:lnTo>
                          <a:pt x="136" y="445"/>
                        </a:lnTo>
                        <a:lnTo>
                          <a:pt x="129" y="440"/>
                        </a:lnTo>
                        <a:lnTo>
                          <a:pt x="121" y="437"/>
                        </a:lnTo>
                        <a:lnTo>
                          <a:pt x="113" y="436"/>
                        </a:lnTo>
                        <a:lnTo>
                          <a:pt x="98" y="437"/>
                        </a:lnTo>
                        <a:lnTo>
                          <a:pt x="86" y="440"/>
                        </a:lnTo>
                        <a:lnTo>
                          <a:pt x="75" y="445"/>
                        </a:lnTo>
                        <a:lnTo>
                          <a:pt x="65" y="452"/>
                        </a:lnTo>
                        <a:lnTo>
                          <a:pt x="57" y="462"/>
                        </a:lnTo>
                        <a:lnTo>
                          <a:pt x="50" y="471"/>
                        </a:lnTo>
                        <a:lnTo>
                          <a:pt x="45" y="482"/>
                        </a:lnTo>
                        <a:lnTo>
                          <a:pt x="39" y="493"/>
                        </a:lnTo>
                        <a:lnTo>
                          <a:pt x="31" y="519"/>
                        </a:lnTo>
                        <a:lnTo>
                          <a:pt x="22" y="543"/>
                        </a:lnTo>
                        <a:lnTo>
                          <a:pt x="18" y="556"/>
                        </a:lnTo>
                        <a:lnTo>
                          <a:pt x="12" y="567"/>
                        </a:lnTo>
                        <a:lnTo>
                          <a:pt x="7" y="576"/>
                        </a:lnTo>
                        <a:lnTo>
                          <a:pt x="0" y="586"/>
                        </a:lnTo>
                        <a:lnTo>
                          <a:pt x="1" y="599"/>
                        </a:lnTo>
                        <a:lnTo>
                          <a:pt x="5" y="614"/>
                        </a:lnTo>
                        <a:lnTo>
                          <a:pt x="7" y="621"/>
                        </a:lnTo>
                        <a:lnTo>
                          <a:pt x="9" y="627"/>
                        </a:lnTo>
                        <a:lnTo>
                          <a:pt x="12" y="629"/>
                        </a:lnTo>
                        <a:lnTo>
                          <a:pt x="15" y="631"/>
                        </a:lnTo>
                        <a:lnTo>
                          <a:pt x="27" y="631"/>
                        </a:lnTo>
                        <a:lnTo>
                          <a:pt x="39" y="631"/>
                        </a:lnTo>
                        <a:lnTo>
                          <a:pt x="56" y="631"/>
                        </a:lnTo>
                        <a:lnTo>
                          <a:pt x="75" y="631"/>
                        </a:lnTo>
                        <a:lnTo>
                          <a:pt x="73" y="644"/>
                        </a:lnTo>
                        <a:lnTo>
                          <a:pt x="72" y="657"/>
                        </a:lnTo>
                        <a:lnTo>
                          <a:pt x="72" y="669"/>
                        </a:lnTo>
                        <a:lnTo>
                          <a:pt x="72" y="680"/>
                        </a:lnTo>
                        <a:lnTo>
                          <a:pt x="75" y="703"/>
                        </a:lnTo>
                        <a:lnTo>
                          <a:pt x="75" y="729"/>
                        </a:lnTo>
                        <a:lnTo>
                          <a:pt x="75" y="736"/>
                        </a:lnTo>
                        <a:lnTo>
                          <a:pt x="75" y="744"/>
                        </a:lnTo>
                        <a:lnTo>
                          <a:pt x="72" y="752"/>
                        </a:lnTo>
                        <a:lnTo>
                          <a:pt x="68" y="759"/>
                        </a:lnTo>
                        <a:lnTo>
                          <a:pt x="173" y="751"/>
                        </a:lnTo>
                        <a:lnTo>
                          <a:pt x="293" y="759"/>
                        </a:lnTo>
                        <a:lnTo>
                          <a:pt x="459" y="789"/>
                        </a:lnTo>
                        <a:lnTo>
                          <a:pt x="474" y="714"/>
                        </a:lnTo>
                        <a:lnTo>
                          <a:pt x="470" y="706"/>
                        </a:lnTo>
                        <a:lnTo>
                          <a:pt x="467" y="699"/>
                        </a:lnTo>
                        <a:lnTo>
                          <a:pt x="462" y="693"/>
                        </a:lnTo>
                        <a:lnTo>
                          <a:pt x="456" y="689"/>
                        </a:lnTo>
                        <a:lnTo>
                          <a:pt x="444" y="682"/>
                        </a:lnTo>
                        <a:lnTo>
                          <a:pt x="430" y="678"/>
                        </a:lnTo>
                        <a:lnTo>
                          <a:pt x="417" y="674"/>
                        </a:lnTo>
                        <a:lnTo>
                          <a:pt x="402" y="669"/>
                        </a:lnTo>
                        <a:lnTo>
                          <a:pt x="395" y="666"/>
                        </a:lnTo>
                        <a:lnTo>
                          <a:pt x="388" y="663"/>
                        </a:lnTo>
                        <a:lnTo>
                          <a:pt x="381" y="658"/>
                        </a:lnTo>
                        <a:lnTo>
                          <a:pt x="376" y="654"/>
                        </a:lnTo>
                        <a:lnTo>
                          <a:pt x="369" y="644"/>
                        </a:lnTo>
                        <a:lnTo>
                          <a:pt x="364" y="632"/>
                        </a:lnTo>
                        <a:lnTo>
                          <a:pt x="360" y="618"/>
                        </a:lnTo>
                        <a:lnTo>
                          <a:pt x="357" y="606"/>
                        </a:lnTo>
                        <a:lnTo>
                          <a:pt x="354" y="580"/>
                        </a:lnTo>
                        <a:lnTo>
                          <a:pt x="354" y="564"/>
                        </a:lnTo>
                        <a:lnTo>
                          <a:pt x="354" y="548"/>
                        </a:lnTo>
                        <a:lnTo>
                          <a:pt x="356" y="533"/>
                        </a:lnTo>
                        <a:lnTo>
                          <a:pt x="360" y="518"/>
                        </a:lnTo>
                        <a:lnTo>
                          <a:pt x="364" y="505"/>
                        </a:lnTo>
                        <a:lnTo>
                          <a:pt x="368" y="493"/>
                        </a:lnTo>
                        <a:lnTo>
                          <a:pt x="373" y="482"/>
                        </a:lnTo>
                        <a:lnTo>
                          <a:pt x="379" y="471"/>
                        </a:lnTo>
                        <a:lnTo>
                          <a:pt x="386" y="460"/>
                        </a:lnTo>
                        <a:lnTo>
                          <a:pt x="398" y="441"/>
                        </a:lnTo>
                        <a:lnTo>
                          <a:pt x="410" y="421"/>
                        </a:lnTo>
                        <a:lnTo>
                          <a:pt x="417" y="410"/>
                        </a:lnTo>
                        <a:lnTo>
                          <a:pt x="421" y="399"/>
                        </a:lnTo>
                        <a:lnTo>
                          <a:pt x="425" y="388"/>
                        </a:lnTo>
                        <a:lnTo>
                          <a:pt x="429" y="376"/>
                        </a:lnTo>
                        <a:lnTo>
                          <a:pt x="428" y="360"/>
                        </a:lnTo>
                        <a:lnTo>
                          <a:pt x="425" y="346"/>
                        </a:lnTo>
                        <a:lnTo>
                          <a:pt x="422" y="334"/>
                        </a:lnTo>
                        <a:lnTo>
                          <a:pt x="417" y="323"/>
                        </a:lnTo>
                        <a:lnTo>
                          <a:pt x="411" y="315"/>
                        </a:lnTo>
                        <a:lnTo>
                          <a:pt x="405" y="305"/>
                        </a:lnTo>
                        <a:lnTo>
                          <a:pt x="398" y="298"/>
                        </a:lnTo>
                        <a:lnTo>
                          <a:pt x="391" y="291"/>
                        </a:lnTo>
                        <a:lnTo>
                          <a:pt x="377" y="276"/>
                        </a:lnTo>
                        <a:lnTo>
                          <a:pt x="365" y="261"/>
                        </a:lnTo>
                        <a:lnTo>
                          <a:pt x="361" y="252"/>
                        </a:lnTo>
                        <a:lnTo>
                          <a:pt x="357" y="242"/>
                        </a:lnTo>
                        <a:lnTo>
                          <a:pt x="354" y="230"/>
                        </a:lnTo>
                        <a:lnTo>
                          <a:pt x="354" y="218"/>
                        </a:lnTo>
                        <a:lnTo>
                          <a:pt x="354" y="212"/>
                        </a:lnTo>
                        <a:lnTo>
                          <a:pt x="357" y="208"/>
                        </a:lnTo>
                        <a:lnTo>
                          <a:pt x="360" y="206"/>
                        </a:lnTo>
                        <a:lnTo>
                          <a:pt x="365" y="203"/>
                        </a:lnTo>
                        <a:lnTo>
                          <a:pt x="376" y="200"/>
                        </a:lnTo>
                        <a:lnTo>
                          <a:pt x="390" y="199"/>
                        </a:lnTo>
                        <a:lnTo>
                          <a:pt x="417" y="200"/>
                        </a:lnTo>
                        <a:lnTo>
                          <a:pt x="436" y="203"/>
                        </a:lnTo>
                        <a:lnTo>
                          <a:pt x="432" y="199"/>
                        </a:lnTo>
                        <a:lnTo>
                          <a:pt x="428" y="195"/>
                        </a:lnTo>
                        <a:lnTo>
                          <a:pt x="425" y="189"/>
                        </a:lnTo>
                        <a:lnTo>
                          <a:pt x="421" y="182"/>
                        </a:lnTo>
                        <a:lnTo>
                          <a:pt x="414" y="166"/>
                        </a:lnTo>
                        <a:lnTo>
                          <a:pt x="409" y="148"/>
                        </a:lnTo>
                        <a:lnTo>
                          <a:pt x="405" y="128"/>
                        </a:lnTo>
                        <a:lnTo>
                          <a:pt x="402" y="105"/>
                        </a:lnTo>
                        <a:lnTo>
                          <a:pt x="399" y="83"/>
                        </a:lnTo>
                        <a:lnTo>
                          <a:pt x="399" y="60"/>
                        </a:lnTo>
                        <a:lnTo>
                          <a:pt x="398" y="44"/>
                        </a:lnTo>
                        <a:lnTo>
                          <a:pt x="396" y="31"/>
                        </a:lnTo>
                        <a:lnTo>
                          <a:pt x="395" y="26"/>
                        </a:lnTo>
                        <a:lnTo>
                          <a:pt x="395" y="22"/>
                        </a:lnTo>
                        <a:lnTo>
                          <a:pt x="396" y="18"/>
                        </a:lnTo>
                        <a:lnTo>
                          <a:pt x="399" y="15"/>
                        </a:lnTo>
                        <a:lnTo>
                          <a:pt x="388" y="14"/>
                        </a:lnTo>
                        <a:lnTo>
                          <a:pt x="377" y="12"/>
                        </a:lnTo>
                        <a:lnTo>
                          <a:pt x="369" y="9"/>
                        </a:lnTo>
                        <a:lnTo>
                          <a:pt x="361" y="7"/>
                        </a:lnTo>
                        <a:lnTo>
                          <a:pt x="350" y="1"/>
                        </a:ln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51" name="Freeform 896"/>
                  <p:cNvSpPr>
                    <a:spLocks/>
                  </p:cNvSpPr>
                  <p:nvPr/>
                </p:nvSpPr>
                <p:spPr bwMode="auto">
                  <a:xfrm>
                    <a:off x="4881179" y="3075992"/>
                    <a:ext cx="130603" cy="146773"/>
                  </a:xfrm>
                  <a:custGeom>
                    <a:avLst/>
                    <a:gdLst>
                      <a:gd name="T0" fmla="*/ 32 w 316"/>
                      <a:gd name="T1" fmla="*/ 1 h 353"/>
                      <a:gd name="T2" fmla="*/ 33 w 316"/>
                      <a:gd name="T3" fmla="*/ 5 h 353"/>
                      <a:gd name="T4" fmla="*/ 34 w 316"/>
                      <a:gd name="T5" fmla="*/ 11 h 353"/>
                      <a:gd name="T6" fmla="*/ 35 w 316"/>
                      <a:gd name="T7" fmla="*/ 19 h 353"/>
                      <a:gd name="T8" fmla="*/ 35 w 316"/>
                      <a:gd name="T9" fmla="*/ 22 h 353"/>
                      <a:gd name="T10" fmla="*/ 33 w 316"/>
                      <a:gd name="T11" fmla="*/ 25 h 353"/>
                      <a:gd name="T12" fmla="*/ 32 w 316"/>
                      <a:gd name="T13" fmla="*/ 28 h 353"/>
                      <a:gd name="T14" fmla="*/ 31 w 316"/>
                      <a:gd name="T15" fmla="*/ 29 h 353"/>
                      <a:gd name="T16" fmla="*/ 30 w 316"/>
                      <a:gd name="T17" fmla="*/ 32 h 353"/>
                      <a:gd name="T18" fmla="*/ 30 w 316"/>
                      <a:gd name="T19" fmla="*/ 35 h 353"/>
                      <a:gd name="T20" fmla="*/ 8 w 316"/>
                      <a:gd name="T21" fmla="*/ 37 h 353"/>
                      <a:gd name="T22" fmla="*/ 7 w 316"/>
                      <a:gd name="T23" fmla="*/ 37 h 353"/>
                      <a:gd name="T24" fmla="*/ 6 w 316"/>
                      <a:gd name="T25" fmla="*/ 38 h 353"/>
                      <a:gd name="T26" fmla="*/ 4 w 316"/>
                      <a:gd name="T27" fmla="*/ 39 h 353"/>
                      <a:gd name="T28" fmla="*/ 1 w 316"/>
                      <a:gd name="T29" fmla="*/ 38 h 353"/>
                      <a:gd name="T30" fmla="*/ 2 w 316"/>
                      <a:gd name="T31" fmla="*/ 36 h 353"/>
                      <a:gd name="T32" fmla="*/ 1 w 316"/>
                      <a:gd name="T33" fmla="*/ 34 h 353"/>
                      <a:gd name="T34" fmla="*/ 0 w 316"/>
                      <a:gd name="T35" fmla="*/ 29 h 353"/>
                      <a:gd name="T36" fmla="*/ 0 w 316"/>
                      <a:gd name="T37" fmla="*/ 26 h 353"/>
                      <a:gd name="T38" fmla="*/ 2 w 316"/>
                      <a:gd name="T39" fmla="*/ 24 h 353"/>
                      <a:gd name="T40" fmla="*/ 3 w 316"/>
                      <a:gd name="T41" fmla="*/ 22 h 353"/>
                      <a:gd name="T42" fmla="*/ 5 w 316"/>
                      <a:gd name="T43" fmla="*/ 20 h 353"/>
                      <a:gd name="T44" fmla="*/ 10 w 316"/>
                      <a:gd name="T45" fmla="*/ 17 h 353"/>
                      <a:gd name="T46" fmla="*/ 11 w 316"/>
                      <a:gd name="T47" fmla="*/ 16 h 353"/>
                      <a:gd name="T48" fmla="*/ 13 w 316"/>
                      <a:gd name="T49" fmla="*/ 13 h 353"/>
                      <a:gd name="T50" fmla="*/ 12 w 316"/>
                      <a:gd name="T51" fmla="*/ 13 h 353"/>
                      <a:gd name="T52" fmla="*/ 11 w 316"/>
                      <a:gd name="T53" fmla="*/ 12 h 353"/>
                      <a:gd name="T54" fmla="*/ 10 w 316"/>
                      <a:gd name="T55" fmla="*/ 10 h 353"/>
                      <a:gd name="T56" fmla="*/ 9 w 316"/>
                      <a:gd name="T57" fmla="*/ 6 h 353"/>
                      <a:gd name="T58" fmla="*/ 9 w 316"/>
                      <a:gd name="T59" fmla="*/ 3 h 353"/>
                      <a:gd name="T60" fmla="*/ 11 w 316"/>
                      <a:gd name="T61" fmla="*/ 3 h 353"/>
                      <a:gd name="T62" fmla="*/ 13 w 316"/>
                      <a:gd name="T63" fmla="*/ 3 h 353"/>
                      <a:gd name="T64" fmla="*/ 17 w 316"/>
                      <a:gd name="T65" fmla="*/ 3 h 353"/>
                      <a:gd name="T66" fmla="*/ 21 w 316"/>
                      <a:gd name="T67" fmla="*/ 3 h 353"/>
                      <a:gd name="T68" fmla="*/ 26 w 316"/>
                      <a:gd name="T69" fmla="*/ 2 h 353"/>
                      <a:gd name="T70" fmla="*/ 32 w 316"/>
                      <a:gd name="T71" fmla="*/ 0 h 3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6" h="353">
                        <a:moveTo>
                          <a:pt x="286" y="0"/>
                        </a:moveTo>
                        <a:lnTo>
                          <a:pt x="292" y="12"/>
                        </a:lnTo>
                        <a:lnTo>
                          <a:pt x="296" y="26"/>
                        </a:lnTo>
                        <a:lnTo>
                          <a:pt x="300" y="42"/>
                        </a:lnTo>
                        <a:lnTo>
                          <a:pt x="304" y="61"/>
                        </a:lnTo>
                        <a:lnTo>
                          <a:pt x="311" y="102"/>
                        </a:lnTo>
                        <a:lnTo>
                          <a:pt x="316" y="150"/>
                        </a:lnTo>
                        <a:lnTo>
                          <a:pt x="316" y="167"/>
                        </a:lnTo>
                        <a:lnTo>
                          <a:pt x="316" y="181"/>
                        </a:lnTo>
                        <a:lnTo>
                          <a:pt x="314" y="195"/>
                        </a:lnTo>
                        <a:lnTo>
                          <a:pt x="311" y="206"/>
                        </a:lnTo>
                        <a:lnTo>
                          <a:pt x="301" y="225"/>
                        </a:lnTo>
                        <a:lnTo>
                          <a:pt x="292" y="240"/>
                        </a:lnTo>
                        <a:lnTo>
                          <a:pt x="288" y="248"/>
                        </a:lnTo>
                        <a:lnTo>
                          <a:pt x="282" y="256"/>
                        </a:lnTo>
                        <a:lnTo>
                          <a:pt x="279" y="264"/>
                        </a:lnTo>
                        <a:lnTo>
                          <a:pt x="277" y="275"/>
                        </a:lnTo>
                        <a:lnTo>
                          <a:pt x="274" y="286"/>
                        </a:lnTo>
                        <a:lnTo>
                          <a:pt x="274" y="298"/>
                        </a:lnTo>
                        <a:lnTo>
                          <a:pt x="275" y="313"/>
                        </a:lnTo>
                        <a:lnTo>
                          <a:pt x="278" y="330"/>
                        </a:lnTo>
                        <a:lnTo>
                          <a:pt x="68" y="330"/>
                        </a:lnTo>
                        <a:lnTo>
                          <a:pt x="67" y="334"/>
                        </a:lnTo>
                        <a:lnTo>
                          <a:pt x="64" y="336"/>
                        </a:lnTo>
                        <a:lnTo>
                          <a:pt x="60" y="340"/>
                        </a:lnTo>
                        <a:lnTo>
                          <a:pt x="56" y="345"/>
                        </a:lnTo>
                        <a:lnTo>
                          <a:pt x="46" y="350"/>
                        </a:lnTo>
                        <a:lnTo>
                          <a:pt x="38" y="353"/>
                        </a:lnTo>
                        <a:lnTo>
                          <a:pt x="23" y="349"/>
                        </a:lnTo>
                        <a:lnTo>
                          <a:pt x="8" y="345"/>
                        </a:lnTo>
                        <a:lnTo>
                          <a:pt x="12" y="334"/>
                        </a:lnTo>
                        <a:lnTo>
                          <a:pt x="14" y="323"/>
                        </a:lnTo>
                        <a:lnTo>
                          <a:pt x="12" y="312"/>
                        </a:lnTo>
                        <a:lnTo>
                          <a:pt x="10" y="301"/>
                        </a:lnTo>
                        <a:lnTo>
                          <a:pt x="4" y="280"/>
                        </a:lnTo>
                        <a:lnTo>
                          <a:pt x="0" y="263"/>
                        </a:lnTo>
                        <a:lnTo>
                          <a:pt x="1" y="248"/>
                        </a:lnTo>
                        <a:lnTo>
                          <a:pt x="4" y="236"/>
                        </a:lnTo>
                        <a:lnTo>
                          <a:pt x="8" y="223"/>
                        </a:lnTo>
                        <a:lnTo>
                          <a:pt x="15" y="214"/>
                        </a:lnTo>
                        <a:lnTo>
                          <a:pt x="22" y="204"/>
                        </a:lnTo>
                        <a:lnTo>
                          <a:pt x="30" y="197"/>
                        </a:lnTo>
                        <a:lnTo>
                          <a:pt x="40" y="189"/>
                        </a:lnTo>
                        <a:lnTo>
                          <a:pt x="48" y="182"/>
                        </a:lnTo>
                        <a:lnTo>
                          <a:pt x="68" y="170"/>
                        </a:lnTo>
                        <a:lnTo>
                          <a:pt x="86" y="155"/>
                        </a:lnTo>
                        <a:lnTo>
                          <a:pt x="94" y="148"/>
                        </a:lnTo>
                        <a:lnTo>
                          <a:pt x="102" y="140"/>
                        </a:lnTo>
                        <a:lnTo>
                          <a:pt x="108" y="131"/>
                        </a:lnTo>
                        <a:lnTo>
                          <a:pt x="113" y="120"/>
                        </a:lnTo>
                        <a:lnTo>
                          <a:pt x="109" y="118"/>
                        </a:lnTo>
                        <a:lnTo>
                          <a:pt x="105" y="116"/>
                        </a:lnTo>
                        <a:lnTo>
                          <a:pt x="102" y="112"/>
                        </a:lnTo>
                        <a:lnTo>
                          <a:pt x="100" y="107"/>
                        </a:lnTo>
                        <a:lnTo>
                          <a:pt x="94" y="98"/>
                        </a:lnTo>
                        <a:lnTo>
                          <a:pt x="90" y="86"/>
                        </a:lnTo>
                        <a:lnTo>
                          <a:pt x="87" y="72"/>
                        </a:lnTo>
                        <a:lnTo>
                          <a:pt x="85" y="58"/>
                        </a:lnTo>
                        <a:lnTo>
                          <a:pt x="83" y="43"/>
                        </a:lnTo>
                        <a:lnTo>
                          <a:pt x="83" y="30"/>
                        </a:lnTo>
                        <a:lnTo>
                          <a:pt x="91" y="26"/>
                        </a:lnTo>
                        <a:lnTo>
                          <a:pt x="100" y="23"/>
                        </a:lnTo>
                        <a:lnTo>
                          <a:pt x="106" y="23"/>
                        </a:lnTo>
                        <a:lnTo>
                          <a:pt x="115" y="24"/>
                        </a:lnTo>
                        <a:lnTo>
                          <a:pt x="131" y="27"/>
                        </a:lnTo>
                        <a:lnTo>
                          <a:pt x="151" y="30"/>
                        </a:lnTo>
                        <a:lnTo>
                          <a:pt x="168" y="28"/>
                        </a:lnTo>
                        <a:lnTo>
                          <a:pt x="188" y="24"/>
                        </a:lnTo>
                        <a:lnTo>
                          <a:pt x="210" y="20"/>
                        </a:lnTo>
                        <a:lnTo>
                          <a:pt x="233" y="15"/>
                        </a:lnTo>
                        <a:lnTo>
                          <a:pt x="270" y="4"/>
                        </a:lnTo>
                        <a:lnTo>
                          <a:pt x="2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52" name="Freeform 945"/>
                  <p:cNvSpPr>
                    <a:spLocks/>
                  </p:cNvSpPr>
                  <p:nvPr/>
                </p:nvSpPr>
                <p:spPr bwMode="auto">
                  <a:xfrm>
                    <a:off x="4465737" y="2508802"/>
                    <a:ext cx="262450" cy="461464"/>
                  </a:xfrm>
                  <a:custGeom>
                    <a:avLst/>
                    <a:gdLst>
                      <a:gd name="T0" fmla="*/ 11 w 632"/>
                      <a:gd name="T1" fmla="*/ 15 h 1112"/>
                      <a:gd name="T2" fmla="*/ 13 w 632"/>
                      <a:gd name="T3" fmla="*/ 20 h 1112"/>
                      <a:gd name="T4" fmla="*/ 14 w 632"/>
                      <a:gd name="T5" fmla="*/ 24 h 1112"/>
                      <a:gd name="T6" fmla="*/ 13 w 632"/>
                      <a:gd name="T7" fmla="*/ 31 h 1112"/>
                      <a:gd name="T8" fmla="*/ 13 w 632"/>
                      <a:gd name="T9" fmla="*/ 44 h 1112"/>
                      <a:gd name="T10" fmla="*/ 12 w 632"/>
                      <a:gd name="T11" fmla="*/ 50 h 1112"/>
                      <a:gd name="T12" fmla="*/ 10 w 632"/>
                      <a:gd name="T13" fmla="*/ 55 h 1112"/>
                      <a:gd name="T14" fmla="*/ 6 w 632"/>
                      <a:gd name="T15" fmla="*/ 59 h 1112"/>
                      <a:gd name="T16" fmla="*/ 4 w 632"/>
                      <a:gd name="T17" fmla="*/ 63 h 1112"/>
                      <a:gd name="T18" fmla="*/ 2 w 632"/>
                      <a:gd name="T19" fmla="*/ 69 h 1112"/>
                      <a:gd name="T20" fmla="*/ 1 w 632"/>
                      <a:gd name="T21" fmla="*/ 75 h 1112"/>
                      <a:gd name="T22" fmla="*/ 0 w 632"/>
                      <a:gd name="T23" fmla="*/ 76 h 1112"/>
                      <a:gd name="T24" fmla="*/ 3 w 632"/>
                      <a:gd name="T25" fmla="*/ 79 h 1112"/>
                      <a:gd name="T26" fmla="*/ 3 w 632"/>
                      <a:gd name="T27" fmla="*/ 81 h 1112"/>
                      <a:gd name="T28" fmla="*/ 6 w 632"/>
                      <a:gd name="T29" fmla="*/ 82 h 1112"/>
                      <a:gd name="T30" fmla="*/ 10 w 632"/>
                      <a:gd name="T31" fmla="*/ 83 h 1112"/>
                      <a:gd name="T32" fmla="*/ 10 w 632"/>
                      <a:gd name="T33" fmla="*/ 84 h 1112"/>
                      <a:gd name="T34" fmla="*/ 10 w 632"/>
                      <a:gd name="T35" fmla="*/ 88 h 1112"/>
                      <a:gd name="T36" fmla="*/ 11 w 632"/>
                      <a:gd name="T37" fmla="*/ 95 h 1112"/>
                      <a:gd name="T38" fmla="*/ 13 w 632"/>
                      <a:gd name="T39" fmla="*/ 101 h 1112"/>
                      <a:gd name="T40" fmla="*/ 14 w 632"/>
                      <a:gd name="T41" fmla="*/ 103 h 1112"/>
                      <a:gd name="T42" fmla="*/ 9 w 632"/>
                      <a:gd name="T43" fmla="*/ 103 h 1112"/>
                      <a:gd name="T44" fmla="*/ 6 w 632"/>
                      <a:gd name="T45" fmla="*/ 104 h 1112"/>
                      <a:gd name="T46" fmla="*/ 5 w 632"/>
                      <a:gd name="T47" fmla="*/ 105 h 1112"/>
                      <a:gd name="T48" fmla="*/ 6 w 632"/>
                      <a:gd name="T49" fmla="*/ 109 h 1112"/>
                      <a:gd name="T50" fmla="*/ 9 w 632"/>
                      <a:gd name="T51" fmla="*/ 114 h 1112"/>
                      <a:gd name="T52" fmla="*/ 11 w 632"/>
                      <a:gd name="T53" fmla="*/ 117 h 1112"/>
                      <a:gd name="T54" fmla="*/ 13 w 632"/>
                      <a:gd name="T55" fmla="*/ 120 h 1112"/>
                      <a:gd name="T56" fmla="*/ 19 w 632"/>
                      <a:gd name="T57" fmla="*/ 124 h 1112"/>
                      <a:gd name="T58" fmla="*/ 23 w 632"/>
                      <a:gd name="T59" fmla="*/ 122 h 1112"/>
                      <a:gd name="T60" fmla="*/ 30 w 632"/>
                      <a:gd name="T61" fmla="*/ 121 h 1112"/>
                      <a:gd name="T62" fmla="*/ 33 w 632"/>
                      <a:gd name="T63" fmla="*/ 120 h 1112"/>
                      <a:gd name="T64" fmla="*/ 36 w 632"/>
                      <a:gd name="T65" fmla="*/ 118 h 1112"/>
                      <a:gd name="T66" fmla="*/ 36 w 632"/>
                      <a:gd name="T67" fmla="*/ 114 h 1112"/>
                      <a:gd name="T68" fmla="*/ 39 w 632"/>
                      <a:gd name="T69" fmla="*/ 113 h 1112"/>
                      <a:gd name="T70" fmla="*/ 43 w 632"/>
                      <a:gd name="T71" fmla="*/ 113 h 1112"/>
                      <a:gd name="T72" fmla="*/ 46 w 632"/>
                      <a:gd name="T73" fmla="*/ 112 h 1112"/>
                      <a:gd name="T74" fmla="*/ 48 w 632"/>
                      <a:gd name="T75" fmla="*/ 110 h 1112"/>
                      <a:gd name="T76" fmla="*/ 51 w 632"/>
                      <a:gd name="T77" fmla="*/ 107 h 1112"/>
                      <a:gd name="T78" fmla="*/ 54 w 632"/>
                      <a:gd name="T79" fmla="*/ 102 h 1112"/>
                      <a:gd name="T80" fmla="*/ 57 w 632"/>
                      <a:gd name="T81" fmla="*/ 99 h 1112"/>
                      <a:gd name="T82" fmla="*/ 59 w 632"/>
                      <a:gd name="T83" fmla="*/ 98 h 1112"/>
                      <a:gd name="T84" fmla="*/ 63 w 632"/>
                      <a:gd name="T85" fmla="*/ 98 h 1112"/>
                      <a:gd name="T86" fmla="*/ 61 w 632"/>
                      <a:gd name="T87" fmla="*/ 93 h 1112"/>
                      <a:gd name="T88" fmla="*/ 59 w 632"/>
                      <a:gd name="T89" fmla="*/ 87 h 1112"/>
                      <a:gd name="T90" fmla="*/ 57 w 632"/>
                      <a:gd name="T91" fmla="*/ 83 h 1112"/>
                      <a:gd name="T92" fmla="*/ 57 w 632"/>
                      <a:gd name="T93" fmla="*/ 81 h 1112"/>
                      <a:gd name="T94" fmla="*/ 59 w 632"/>
                      <a:gd name="T95" fmla="*/ 77 h 1112"/>
                      <a:gd name="T96" fmla="*/ 60 w 632"/>
                      <a:gd name="T97" fmla="*/ 69 h 1112"/>
                      <a:gd name="T98" fmla="*/ 61 w 632"/>
                      <a:gd name="T99" fmla="*/ 66 h 1112"/>
                      <a:gd name="T100" fmla="*/ 66 w 632"/>
                      <a:gd name="T101" fmla="*/ 62 h 1112"/>
                      <a:gd name="T102" fmla="*/ 70 w 632"/>
                      <a:gd name="T103" fmla="*/ 59 h 1112"/>
                      <a:gd name="T104" fmla="*/ 15 w 632"/>
                      <a:gd name="T105" fmla="*/ 0 h 1112"/>
                      <a:gd name="T106" fmla="*/ 12 w 632"/>
                      <a:gd name="T107" fmla="*/ 1 h 1112"/>
                      <a:gd name="T108" fmla="*/ 10 w 632"/>
                      <a:gd name="T109" fmla="*/ 2 h 1112"/>
                      <a:gd name="T110" fmla="*/ 10 w 632"/>
                      <a:gd name="T111" fmla="*/ 3 h 1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2" h="1112">
                        <a:moveTo>
                          <a:pt x="91" y="30"/>
                        </a:moveTo>
                        <a:lnTo>
                          <a:pt x="83" y="120"/>
                        </a:lnTo>
                        <a:lnTo>
                          <a:pt x="95" y="138"/>
                        </a:lnTo>
                        <a:lnTo>
                          <a:pt x="103" y="155"/>
                        </a:lnTo>
                        <a:lnTo>
                          <a:pt x="112" y="169"/>
                        </a:lnTo>
                        <a:lnTo>
                          <a:pt x="117" y="183"/>
                        </a:lnTo>
                        <a:lnTo>
                          <a:pt x="120" y="194"/>
                        </a:lnTo>
                        <a:lnTo>
                          <a:pt x="122" y="204"/>
                        </a:lnTo>
                        <a:lnTo>
                          <a:pt x="124" y="213"/>
                        </a:lnTo>
                        <a:lnTo>
                          <a:pt x="124" y="221"/>
                        </a:lnTo>
                        <a:lnTo>
                          <a:pt x="118" y="248"/>
                        </a:lnTo>
                        <a:lnTo>
                          <a:pt x="113" y="278"/>
                        </a:lnTo>
                        <a:lnTo>
                          <a:pt x="114" y="326"/>
                        </a:lnTo>
                        <a:lnTo>
                          <a:pt x="114" y="367"/>
                        </a:lnTo>
                        <a:lnTo>
                          <a:pt x="114" y="399"/>
                        </a:lnTo>
                        <a:lnTo>
                          <a:pt x="112" y="428"/>
                        </a:lnTo>
                        <a:lnTo>
                          <a:pt x="109" y="441"/>
                        </a:lnTo>
                        <a:lnTo>
                          <a:pt x="105" y="454"/>
                        </a:lnTo>
                        <a:lnTo>
                          <a:pt x="101" y="466"/>
                        </a:lnTo>
                        <a:lnTo>
                          <a:pt x="94" y="478"/>
                        </a:lnTo>
                        <a:lnTo>
                          <a:pt x="87" y="491"/>
                        </a:lnTo>
                        <a:lnTo>
                          <a:pt x="78" y="504"/>
                        </a:lnTo>
                        <a:lnTo>
                          <a:pt x="67" y="518"/>
                        </a:lnTo>
                        <a:lnTo>
                          <a:pt x="53" y="533"/>
                        </a:lnTo>
                        <a:lnTo>
                          <a:pt x="45" y="542"/>
                        </a:lnTo>
                        <a:lnTo>
                          <a:pt x="38" y="552"/>
                        </a:lnTo>
                        <a:lnTo>
                          <a:pt x="33" y="563"/>
                        </a:lnTo>
                        <a:lnTo>
                          <a:pt x="28" y="575"/>
                        </a:lnTo>
                        <a:lnTo>
                          <a:pt x="20" y="598"/>
                        </a:lnTo>
                        <a:lnTo>
                          <a:pt x="16" y="623"/>
                        </a:lnTo>
                        <a:lnTo>
                          <a:pt x="12" y="644"/>
                        </a:lnTo>
                        <a:lnTo>
                          <a:pt x="9" y="664"/>
                        </a:lnTo>
                        <a:lnTo>
                          <a:pt x="7" y="670"/>
                        </a:lnTo>
                        <a:lnTo>
                          <a:pt x="5" y="677"/>
                        </a:lnTo>
                        <a:lnTo>
                          <a:pt x="3" y="681"/>
                        </a:lnTo>
                        <a:lnTo>
                          <a:pt x="0" y="684"/>
                        </a:lnTo>
                        <a:lnTo>
                          <a:pt x="12" y="698"/>
                        </a:lnTo>
                        <a:lnTo>
                          <a:pt x="22" y="708"/>
                        </a:lnTo>
                        <a:lnTo>
                          <a:pt x="24" y="714"/>
                        </a:lnTo>
                        <a:lnTo>
                          <a:pt x="28" y="718"/>
                        </a:lnTo>
                        <a:lnTo>
                          <a:pt x="30" y="723"/>
                        </a:lnTo>
                        <a:lnTo>
                          <a:pt x="31" y="729"/>
                        </a:lnTo>
                        <a:lnTo>
                          <a:pt x="35" y="730"/>
                        </a:lnTo>
                        <a:lnTo>
                          <a:pt x="49" y="736"/>
                        </a:lnTo>
                        <a:lnTo>
                          <a:pt x="58" y="738"/>
                        </a:lnTo>
                        <a:lnTo>
                          <a:pt x="68" y="741"/>
                        </a:lnTo>
                        <a:lnTo>
                          <a:pt x="79" y="743"/>
                        </a:lnTo>
                        <a:lnTo>
                          <a:pt x="91" y="744"/>
                        </a:lnTo>
                        <a:lnTo>
                          <a:pt x="88" y="747"/>
                        </a:lnTo>
                        <a:lnTo>
                          <a:pt x="87" y="751"/>
                        </a:lnTo>
                        <a:lnTo>
                          <a:pt x="87" y="755"/>
                        </a:lnTo>
                        <a:lnTo>
                          <a:pt x="88" y="760"/>
                        </a:lnTo>
                        <a:lnTo>
                          <a:pt x="90" y="773"/>
                        </a:lnTo>
                        <a:lnTo>
                          <a:pt x="91" y="789"/>
                        </a:lnTo>
                        <a:lnTo>
                          <a:pt x="91" y="812"/>
                        </a:lnTo>
                        <a:lnTo>
                          <a:pt x="94" y="834"/>
                        </a:lnTo>
                        <a:lnTo>
                          <a:pt x="97" y="857"/>
                        </a:lnTo>
                        <a:lnTo>
                          <a:pt x="101" y="877"/>
                        </a:lnTo>
                        <a:lnTo>
                          <a:pt x="106" y="895"/>
                        </a:lnTo>
                        <a:lnTo>
                          <a:pt x="113" y="911"/>
                        </a:lnTo>
                        <a:lnTo>
                          <a:pt x="117" y="918"/>
                        </a:lnTo>
                        <a:lnTo>
                          <a:pt x="120" y="924"/>
                        </a:lnTo>
                        <a:lnTo>
                          <a:pt x="124" y="928"/>
                        </a:lnTo>
                        <a:lnTo>
                          <a:pt x="128" y="932"/>
                        </a:lnTo>
                        <a:lnTo>
                          <a:pt x="109" y="929"/>
                        </a:lnTo>
                        <a:lnTo>
                          <a:pt x="82" y="928"/>
                        </a:lnTo>
                        <a:lnTo>
                          <a:pt x="68" y="929"/>
                        </a:lnTo>
                        <a:lnTo>
                          <a:pt x="57" y="932"/>
                        </a:lnTo>
                        <a:lnTo>
                          <a:pt x="52" y="935"/>
                        </a:lnTo>
                        <a:lnTo>
                          <a:pt x="49" y="937"/>
                        </a:lnTo>
                        <a:lnTo>
                          <a:pt x="46" y="941"/>
                        </a:lnTo>
                        <a:lnTo>
                          <a:pt x="46" y="947"/>
                        </a:lnTo>
                        <a:lnTo>
                          <a:pt x="46" y="959"/>
                        </a:lnTo>
                        <a:lnTo>
                          <a:pt x="49" y="971"/>
                        </a:lnTo>
                        <a:lnTo>
                          <a:pt x="53" y="982"/>
                        </a:lnTo>
                        <a:lnTo>
                          <a:pt x="57" y="992"/>
                        </a:lnTo>
                        <a:lnTo>
                          <a:pt x="69" y="1008"/>
                        </a:lnTo>
                        <a:lnTo>
                          <a:pt x="83" y="1023"/>
                        </a:lnTo>
                        <a:lnTo>
                          <a:pt x="90" y="1031"/>
                        </a:lnTo>
                        <a:lnTo>
                          <a:pt x="97" y="1040"/>
                        </a:lnTo>
                        <a:lnTo>
                          <a:pt x="103" y="1049"/>
                        </a:lnTo>
                        <a:lnTo>
                          <a:pt x="109" y="1059"/>
                        </a:lnTo>
                        <a:lnTo>
                          <a:pt x="114" y="1070"/>
                        </a:lnTo>
                        <a:lnTo>
                          <a:pt x="117" y="1082"/>
                        </a:lnTo>
                        <a:lnTo>
                          <a:pt x="120" y="1095"/>
                        </a:lnTo>
                        <a:lnTo>
                          <a:pt x="121" y="1112"/>
                        </a:lnTo>
                        <a:lnTo>
                          <a:pt x="173" y="1112"/>
                        </a:lnTo>
                        <a:lnTo>
                          <a:pt x="185" y="1106"/>
                        </a:lnTo>
                        <a:lnTo>
                          <a:pt x="197" y="1102"/>
                        </a:lnTo>
                        <a:lnTo>
                          <a:pt x="210" y="1099"/>
                        </a:lnTo>
                        <a:lnTo>
                          <a:pt x="222" y="1097"/>
                        </a:lnTo>
                        <a:lnTo>
                          <a:pt x="248" y="1093"/>
                        </a:lnTo>
                        <a:lnTo>
                          <a:pt x="271" y="1089"/>
                        </a:lnTo>
                        <a:lnTo>
                          <a:pt x="282" y="1086"/>
                        </a:lnTo>
                        <a:lnTo>
                          <a:pt x="291" y="1082"/>
                        </a:lnTo>
                        <a:lnTo>
                          <a:pt x="301" y="1078"/>
                        </a:lnTo>
                        <a:lnTo>
                          <a:pt x="309" y="1072"/>
                        </a:lnTo>
                        <a:lnTo>
                          <a:pt x="315" y="1067"/>
                        </a:lnTo>
                        <a:lnTo>
                          <a:pt x="320" y="1059"/>
                        </a:lnTo>
                        <a:lnTo>
                          <a:pt x="323" y="1048"/>
                        </a:lnTo>
                        <a:lnTo>
                          <a:pt x="324" y="1037"/>
                        </a:lnTo>
                        <a:lnTo>
                          <a:pt x="324" y="1026"/>
                        </a:lnTo>
                        <a:lnTo>
                          <a:pt x="324" y="1014"/>
                        </a:lnTo>
                        <a:lnTo>
                          <a:pt x="339" y="1016"/>
                        </a:lnTo>
                        <a:lnTo>
                          <a:pt x="353" y="1018"/>
                        </a:lnTo>
                        <a:lnTo>
                          <a:pt x="365" y="1018"/>
                        </a:lnTo>
                        <a:lnTo>
                          <a:pt x="377" y="1016"/>
                        </a:lnTo>
                        <a:lnTo>
                          <a:pt x="387" y="1015"/>
                        </a:lnTo>
                        <a:lnTo>
                          <a:pt x="398" y="1012"/>
                        </a:lnTo>
                        <a:lnTo>
                          <a:pt x="406" y="1010"/>
                        </a:lnTo>
                        <a:lnTo>
                          <a:pt x="414" y="1005"/>
                        </a:lnTo>
                        <a:lnTo>
                          <a:pt x="422" y="1001"/>
                        </a:lnTo>
                        <a:lnTo>
                          <a:pt x="429" y="996"/>
                        </a:lnTo>
                        <a:lnTo>
                          <a:pt x="435" y="990"/>
                        </a:lnTo>
                        <a:lnTo>
                          <a:pt x="441" y="985"/>
                        </a:lnTo>
                        <a:lnTo>
                          <a:pt x="451" y="971"/>
                        </a:lnTo>
                        <a:lnTo>
                          <a:pt x="460" y="958"/>
                        </a:lnTo>
                        <a:lnTo>
                          <a:pt x="470" y="944"/>
                        </a:lnTo>
                        <a:lnTo>
                          <a:pt x="480" y="929"/>
                        </a:lnTo>
                        <a:lnTo>
                          <a:pt x="489" y="917"/>
                        </a:lnTo>
                        <a:lnTo>
                          <a:pt x="500" y="905"/>
                        </a:lnTo>
                        <a:lnTo>
                          <a:pt x="505" y="899"/>
                        </a:lnTo>
                        <a:lnTo>
                          <a:pt x="512" y="894"/>
                        </a:lnTo>
                        <a:lnTo>
                          <a:pt x="519" y="890"/>
                        </a:lnTo>
                        <a:lnTo>
                          <a:pt x="526" y="886"/>
                        </a:lnTo>
                        <a:lnTo>
                          <a:pt x="534" y="883"/>
                        </a:lnTo>
                        <a:lnTo>
                          <a:pt x="544" y="880"/>
                        </a:lnTo>
                        <a:lnTo>
                          <a:pt x="553" y="879"/>
                        </a:lnTo>
                        <a:lnTo>
                          <a:pt x="564" y="879"/>
                        </a:lnTo>
                        <a:lnTo>
                          <a:pt x="564" y="872"/>
                        </a:lnTo>
                        <a:lnTo>
                          <a:pt x="554" y="852"/>
                        </a:lnTo>
                        <a:lnTo>
                          <a:pt x="548" y="832"/>
                        </a:lnTo>
                        <a:lnTo>
                          <a:pt x="542" y="813"/>
                        </a:lnTo>
                        <a:lnTo>
                          <a:pt x="537" y="796"/>
                        </a:lnTo>
                        <a:lnTo>
                          <a:pt x="531" y="778"/>
                        </a:lnTo>
                        <a:lnTo>
                          <a:pt x="526" y="763"/>
                        </a:lnTo>
                        <a:lnTo>
                          <a:pt x="522" y="755"/>
                        </a:lnTo>
                        <a:lnTo>
                          <a:pt x="516" y="748"/>
                        </a:lnTo>
                        <a:lnTo>
                          <a:pt x="511" y="743"/>
                        </a:lnTo>
                        <a:lnTo>
                          <a:pt x="504" y="736"/>
                        </a:lnTo>
                        <a:lnTo>
                          <a:pt x="514" y="725"/>
                        </a:lnTo>
                        <a:lnTo>
                          <a:pt x="520" y="714"/>
                        </a:lnTo>
                        <a:lnTo>
                          <a:pt x="524" y="702"/>
                        </a:lnTo>
                        <a:lnTo>
                          <a:pt x="527" y="689"/>
                        </a:lnTo>
                        <a:lnTo>
                          <a:pt x="531" y="662"/>
                        </a:lnTo>
                        <a:lnTo>
                          <a:pt x="534" y="631"/>
                        </a:lnTo>
                        <a:lnTo>
                          <a:pt x="538" y="621"/>
                        </a:lnTo>
                        <a:lnTo>
                          <a:pt x="542" y="612"/>
                        </a:lnTo>
                        <a:lnTo>
                          <a:pt x="546" y="604"/>
                        </a:lnTo>
                        <a:lnTo>
                          <a:pt x="552" y="595"/>
                        </a:lnTo>
                        <a:lnTo>
                          <a:pt x="564" y="580"/>
                        </a:lnTo>
                        <a:lnTo>
                          <a:pt x="578" y="568"/>
                        </a:lnTo>
                        <a:lnTo>
                          <a:pt x="591" y="557"/>
                        </a:lnTo>
                        <a:lnTo>
                          <a:pt x="606" y="548"/>
                        </a:lnTo>
                        <a:lnTo>
                          <a:pt x="620" y="540"/>
                        </a:lnTo>
                        <a:lnTo>
                          <a:pt x="632" y="533"/>
                        </a:lnTo>
                        <a:lnTo>
                          <a:pt x="632" y="278"/>
                        </a:lnTo>
                        <a:lnTo>
                          <a:pt x="151" y="0"/>
                        </a:lnTo>
                        <a:lnTo>
                          <a:pt x="136" y="0"/>
                        </a:lnTo>
                        <a:lnTo>
                          <a:pt x="125" y="3"/>
                        </a:lnTo>
                        <a:lnTo>
                          <a:pt x="116" y="6"/>
                        </a:lnTo>
                        <a:lnTo>
                          <a:pt x="106" y="7"/>
                        </a:lnTo>
                        <a:lnTo>
                          <a:pt x="102" y="11"/>
                        </a:lnTo>
                        <a:lnTo>
                          <a:pt x="95" y="18"/>
                        </a:lnTo>
                        <a:lnTo>
                          <a:pt x="92" y="22"/>
                        </a:lnTo>
                        <a:lnTo>
                          <a:pt x="90" y="26"/>
                        </a:lnTo>
                        <a:lnTo>
                          <a:pt x="90" y="29"/>
                        </a:lnTo>
                        <a:lnTo>
                          <a:pt x="9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53" name="Freeform 1106"/>
                  <p:cNvSpPr>
                    <a:spLocks/>
                  </p:cNvSpPr>
                  <p:nvPr/>
                </p:nvSpPr>
                <p:spPr bwMode="auto">
                  <a:xfrm>
                    <a:off x="4674702" y="2515021"/>
                    <a:ext cx="424149" cy="570921"/>
                  </a:xfrm>
                  <a:custGeom>
                    <a:avLst/>
                    <a:gdLst>
                      <a:gd name="T0" fmla="*/ 91 w 1022"/>
                      <a:gd name="T1" fmla="*/ 1 h 1377"/>
                      <a:gd name="T2" fmla="*/ 94 w 1022"/>
                      <a:gd name="T3" fmla="*/ 4 h 1377"/>
                      <a:gd name="T4" fmla="*/ 97 w 1022"/>
                      <a:gd name="T5" fmla="*/ 5 h 1377"/>
                      <a:gd name="T6" fmla="*/ 98 w 1022"/>
                      <a:gd name="T7" fmla="*/ 7 h 1377"/>
                      <a:gd name="T8" fmla="*/ 101 w 1022"/>
                      <a:gd name="T9" fmla="*/ 13 h 1377"/>
                      <a:gd name="T10" fmla="*/ 101 w 1022"/>
                      <a:gd name="T11" fmla="*/ 19 h 1377"/>
                      <a:gd name="T12" fmla="*/ 102 w 1022"/>
                      <a:gd name="T13" fmla="*/ 27 h 1377"/>
                      <a:gd name="T14" fmla="*/ 105 w 1022"/>
                      <a:gd name="T15" fmla="*/ 33 h 1377"/>
                      <a:gd name="T16" fmla="*/ 111 w 1022"/>
                      <a:gd name="T17" fmla="*/ 38 h 1377"/>
                      <a:gd name="T18" fmla="*/ 108 w 1022"/>
                      <a:gd name="T19" fmla="*/ 44 h 1377"/>
                      <a:gd name="T20" fmla="*/ 104 w 1022"/>
                      <a:gd name="T21" fmla="*/ 50 h 1377"/>
                      <a:gd name="T22" fmla="*/ 102 w 1022"/>
                      <a:gd name="T23" fmla="*/ 56 h 1377"/>
                      <a:gd name="T24" fmla="*/ 97 w 1022"/>
                      <a:gd name="T25" fmla="*/ 83 h 1377"/>
                      <a:gd name="T26" fmla="*/ 94 w 1022"/>
                      <a:gd name="T27" fmla="*/ 86 h 1377"/>
                      <a:gd name="T28" fmla="*/ 92 w 1022"/>
                      <a:gd name="T29" fmla="*/ 90 h 1377"/>
                      <a:gd name="T30" fmla="*/ 91 w 1022"/>
                      <a:gd name="T31" fmla="*/ 94 h 1377"/>
                      <a:gd name="T32" fmla="*/ 90 w 1022"/>
                      <a:gd name="T33" fmla="*/ 95 h 1377"/>
                      <a:gd name="T34" fmla="*/ 88 w 1022"/>
                      <a:gd name="T35" fmla="*/ 101 h 1377"/>
                      <a:gd name="T36" fmla="*/ 86 w 1022"/>
                      <a:gd name="T37" fmla="*/ 114 h 1377"/>
                      <a:gd name="T38" fmla="*/ 82 w 1022"/>
                      <a:gd name="T39" fmla="*/ 115 h 1377"/>
                      <a:gd name="T40" fmla="*/ 80 w 1022"/>
                      <a:gd name="T41" fmla="*/ 118 h 1377"/>
                      <a:gd name="T42" fmla="*/ 80 w 1022"/>
                      <a:gd name="T43" fmla="*/ 121 h 1377"/>
                      <a:gd name="T44" fmla="*/ 84 w 1022"/>
                      <a:gd name="T45" fmla="*/ 121 h 1377"/>
                      <a:gd name="T46" fmla="*/ 87 w 1022"/>
                      <a:gd name="T47" fmla="*/ 124 h 1377"/>
                      <a:gd name="T48" fmla="*/ 90 w 1022"/>
                      <a:gd name="T49" fmla="*/ 129 h 1377"/>
                      <a:gd name="T50" fmla="*/ 92 w 1022"/>
                      <a:gd name="T51" fmla="*/ 134 h 1377"/>
                      <a:gd name="T52" fmla="*/ 94 w 1022"/>
                      <a:gd name="T53" fmla="*/ 137 h 1377"/>
                      <a:gd name="T54" fmla="*/ 97 w 1022"/>
                      <a:gd name="T55" fmla="*/ 138 h 1377"/>
                      <a:gd name="T56" fmla="*/ 98 w 1022"/>
                      <a:gd name="T57" fmla="*/ 141 h 1377"/>
                      <a:gd name="T58" fmla="*/ 91 w 1022"/>
                      <a:gd name="T59" fmla="*/ 145 h 1377"/>
                      <a:gd name="T60" fmla="*/ 86 w 1022"/>
                      <a:gd name="T61" fmla="*/ 149 h 1377"/>
                      <a:gd name="T62" fmla="*/ 82 w 1022"/>
                      <a:gd name="T63" fmla="*/ 151 h 1377"/>
                      <a:gd name="T64" fmla="*/ 72 w 1022"/>
                      <a:gd name="T65" fmla="*/ 153 h 1377"/>
                      <a:gd name="T66" fmla="*/ 64 w 1022"/>
                      <a:gd name="T67" fmla="*/ 153 h 1377"/>
                      <a:gd name="T68" fmla="*/ 58 w 1022"/>
                      <a:gd name="T69" fmla="*/ 147 h 1377"/>
                      <a:gd name="T70" fmla="*/ 55 w 1022"/>
                      <a:gd name="T71" fmla="*/ 146 h 1377"/>
                      <a:gd name="T72" fmla="*/ 46 w 1022"/>
                      <a:gd name="T73" fmla="*/ 147 h 1377"/>
                      <a:gd name="T74" fmla="*/ 39 w 1022"/>
                      <a:gd name="T75" fmla="*/ 145 h 1377"/>
                      <a:gd name="T76" fmla="*/ 36 w 1022"/>
                      <a:gd name="T77" fmla="*/ 144 h 1377"/>
                      <a:gd name="T78" fmla="*/ 35 w 1022"/>
                      <a:gd name="T79" fmla="*/ 141 h 1377"/>
                      <a:gd name="T80" fmla="*/ 36 w 1022"/>
                      <a:gd name="T81" fmla="*/ 138 h 1377"/>
                      <a:gd name="T82" fmla="*/ 32 w 1022"/>
                      <a:gd name="T83" fmla="*/ 133 h 1377"/>
                      <a:gd name="T84" fmla="*/ 26 w 1022"/>
                      <a:gd name="T85" fmla="*/ 127 h 1377"/>
                      <a:gd name="T86" fmla="*/ 24 w 1022"/>
                      <a:gd name="T87" fmla="*/ 122 h 1377"/>
                      <a:gd name="T88" fmla="*/ 21 w 1022"/>
                      <a:gd name="T89" fmla="*/ 118 h 1377"/>
                      <a:gd name="T90" fmla="*/ 17 w 1022"/>
                      <a:gd name="T91" fmla="*/ 116 h 1377"/>
                      <a:gd name="T92" fmla="*/ 13 w 1022"/>
                      <a:gd name="T93" fmla="*/ 104 h 1377"/>
                      <a:gd name="T94" fmla="*/ 12 w 1022"/>
                      <a:gd name="T95" fmla="*/ 102 h 1377"/>
                      <a:gd name="T96" fmla="*/ 9 w 1022"/>
                      <a:gd name="T97" fmla="*/ 99 h 1377"/>
                      <a:gd name="T98" fmla="*/ 8 w 1022"/>
                      <a:gd name="T99" fmla="*/ 97 h 1377"/>
                      <a:gd name="T100" fmla="*/ 3 w 1022"/>
                      <a:gd name="T101" fmla="*/ 83 h 1377"/>
                      <a:gd name="T102" fmla="*/ 0 w 1022"/>
                      <a:gd name="T103" fmla="*/ 80 h 1377"/>
                      <a:gd name="T104" fmla="*/ 3 w 1022"/>
                      <a:gd name="T105" fmla="*/ 75 h 1377"/>
                      <a:gd name="T106" fmla="*/ 4 w 1022"/>
                      <a:gd name="T107" fmla="*/ 66 h 1377"/>
                      <a:gd name="T108" fmla="*/ 8 w 1022"/>
                      <a:gd name="T109" fmla="*/ 61 h 1377"/>
                      <a:gd name="T110" fmla="*/ 14 w 1022"/>
                      <a:gd name="T111" fmla="*/ 58 h 1377"/>
                      <a:gd name="T112" fmla="*/ 14 w 1022"/>
                      <a:gd name="T113" fmla="*/ 25 h 1377"/>
                      <a:gd name="T114" fmla="*/ 17 w 1022"/>
                      <a:gd name="T115" fmla="*/ 23 h 1377"/>
                      <a:gd name="T116" fmla="*/ 19 w 1022"/>
                      <a:gd name="T117" fmla="*/ 22 h 1377"/>
                      <a:gd name="T118" fmla="*/ 20 w 1022"/>
                      <a:gd name="T119" fmla="*/ 16 h 1377"/>
                      <a:gd name="T120" fmla="*/ 20 w 1022"/>
                      <a:gd name="T121" fmla="*/ 9 h 1377"/>
                      <a:gd name="T122" fmla="*/ 81 w 1022"/>
                      <a:gd name="T123" fmla="*/ 10 h 1377"/>
                      <a:gd name="T124" fmla="*/ 84 w 1022"/>
                      <a:gd name="T125" fmla="*/ 7 h 13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2" h="1377">
                        <a:moveTo>
                          <a:pt x="774" y="37"/>
                        </a:moveTo>
                        <a:lnTo>
                          <a:pt x="793" y="18"/>
                        </a:lnTo>
                        <a:lnTo>
                          <a:pt x="812" y="0"/>
                        </a:lnTo>
                        <a:lnTo>
                          <a:pt x="820" y="12"/>
                        </a:lnTo>
                        <a:lnTo>
                          <a:pt x="826" y="22"/>
                        </a:lnTo>
                        <a:lnTo>
                          <a:pt x="831" y="27"/>
                        </a:lnTo>
                        <a:lnTo>
                          <a:pt x="837" y="33"/>
                        </a:lnTo>
                        <a:lnTo>
                          <a:pt x="842" y="35"/>
                        </a:lnTo>
                        <a:lnTo>
                          <a:pt x="850" y="37"/>
                        </a:lnTo>
                        <a:lnTo>
                          <a:pt x="860" y="37"/>
                        </a:lnTo>
                        <a:lnTo>
                          <a:pt x="872" y="37"/>
                        </a:lnTo>
                        <a:lnTo>
                          <a:pt x="874" y="48"/>
                        </a:lnTo>
                        <a:lnTo>
                          <a:pt x="878" y="57"/>
                        </a:lnTo>
                        <a:lnTo>
                          <a:pt x="879" y="61"/>
                        </a:lnTo>
                        <a:lnTo>
                          <a:pt x="882" y="64"/>
                        </a:lnTo>
                        <a:lnTo>
                          <a:pt x="884" y="67"/>
                        </a:lnTo>
                        <a:lnTo>
                          <a:pt x="887" y="67"/>
                        </a:lnTo>
                        <a:lnTo>
                          <a:pt x="894" y="89"/>
                        </a:lnTo>
                        <a:lnTo>
                          <a:pt x="902" y="108"/>
                        </a:lnTo>
                        <a:lnTo>
                          <a:pt x="905" y="116"/>
                        </a:lnTo>
                        <a:lnTo>
                          <a:pt x="908" y="125"/>
                        </a:lnTo>
                        <a:lnTo>
                          <a:pt x="909" y="134"/>
                        </a:lnTo>
                        <a:lnTo>
                          <a:pt x="910" y="142"/>
                        </a:lnTo>
                        <a:lnTo>
                          <a:pt x="909" y="174"/>
                        </a:lnTo>
                        <a:lnTo>
                          <a:pt x="909" y="204"/>
                        </a:lnTo>
                        <a:lnTo>
                          <a:pt x="910" y="219"/>
                        </a:lnTo>
                        <a:lnTo>
                          <a:pt x="912" y="233"/>
                        </a:lnTo>
                        <a:lnTo>
                          <a:pt x="914" y="245"/>
                        </a:lnTo>
                        <a:lnTo>
                          <a:pt x="919" y="259"/>
                        </a:lnTo>
                        <a:lnTo>
                          <a:pt x="924" y="271"/>
                        </a:lnTo>
                        <a:lnTo>
                          <a:pt x="931" y="283"/>
                        </a:lnTo>
                        <a:lnTo>
                          <a:pt x="940" y="296"/>
                        </a:lnTo>
                        <a:lnTo>
                          <a:pt x="951" y="307"/>
                        </a:lnTo>
                        <a:lnTo>
                          <a:pt x="965" y="319"/>
                        </a:lnTo>
                        <a:lnTo>
                          <a:pt x="981" y="330"/>
                        </a:lnTo>
                        <a:lnTo>
                          <a:pt x="1000" y="342"/>
                        </a:lnTo>
                        <a:lnTo>
                          <a:pt x="1022" y="353"/>
                        </a:lnTo>
                        <a:lnTo>
                          <a:pt x="1007" y="365"/>
                        </a:lnTo>
                        <a:lnTo>
                          <a:pt x="989" y="380"/>
                        </a:lnTo>
                        <a:lnTo>
                          <a:pt x="970" y="398"/>
                        </a:lnTo>
                        <a:lnTo>
                          <a:pt x="953" y="418"/>
                        </a:lnTo>
                        <a:lnTo>
                          <a:pt x="944" y="429"/>
                        </a:lnTo>
                        <a:lnTo>
                          <a:pt x="938" y="440"/>
                        </a:lnTo>
                        <a:lnTo>
                          <a:pt x="931" y="452"/>
                        </a:lnTo>
                        <a:lnTo>
                          <a:pt x="925" y="465"/>
                        </a:lnTo>
                        <a:lnTo>
                          <a:pt x="921" y="477"/>
                        </a:lnTo>
                        <a:lnTo>
                          <a:pt x="919" y="491"/>
                        </a:lnTo>
                        <a:lnTo>
                          <a:pt x="917" y="504"/>
                        </a:lnTo>
                        <a:lnTo>
                          <a:pt x="917" y="518"/>
                        </a:lnTo>
                        <a:lnTo>
                          <a:pt x="895" y="721"/>
                        </a:lnTo>
                        <a:lnTo>
                          <a:pt x="886" y="733"/>
                        </a:lnTo>
                        <a:lnTo>
                          <a:pt x="875" y="744"/>
                        </a:lnTo>
                        <a:lnTo>
                          <a:pt x="864" y="753"/>
                        </a:lnTo>
                        <a:lnTo>
                          <a:pt x="853" y="764"/>
                        </a:lnTo>
                        <a:lnTo>
                          <a:pt x="848" y="770"/>
                        </a:lnTo>
                        <a:lnTo>
                          <a:pt x="842" y="777"/>
                        </a:lnTo>
                        <a:lnTo>
                          <a:pt x="838" y="785"/>
                        </a:lnTo>
                        <a:lnTo>
                          <a:pt x="834" y="793"/>
                        </a:lnTo>
                        <a:lnTo>
                          <a:pt x="831" y="802"/>
                        </a:lnTo>
                        <a:lnTo>
                          <a:pt x="829" y="813"/>
                        </a:lnTo>
                        <a:lnTo>
                          <a:pt x="827" y="827"/>
                        </a:lnTo>
                        <a:lnTo>
                          <a:pt x="827" y="842"/>
                        </a:lnTo>
                        <a:lnTo>
                          <a:pt x="826" y="841"/>
                        </a:lnTo>
                        <a:lnTo>
                          <a:pt x="822" y="842"/>
                        </a:lnTo>
                        <a:lnTo>
                          <a:pt x="818" y="843"/>
                        </a:lnTo>
                        <a:lnTo>
                          <a:pt x="815" y="847"/>
                        </a:lnTo>
                        <a:lnTo>
                          <a:pt x="811" y="852"/>
                        </a:lnTo>
                        <a:lnTo>
                          <a:pt x="807" y="858"/>
                        </a:lnTo>
                        <a:lnTo>
                          <a:pt x="803" y="868"/>
                        </a:lnTo>
                        <a:lnTo>
                          <a:pt x="797" y="879"/>
                        </a:lnTo>
                        <a:lnTo>
                          <a:pt x="793" y="894"/>
                        </a:lnTo>
                        <a:lnTo>
                          <a:pt x="789" y="911"/>
                        </a:lnTo>
                        <a:lnTo>
                          <a:pt x="785" y="932"/>
                        </a:lnTo>
                        <a:lnTo>
                          <a:pt x="781" y="958"/>
                        </a:lnTo>
                        <a:lnTo>
                          <a:pt x="778" y="988"/>
                        </a:lnTo>
                        <a:lnTo>
                          <a:pt x="774" y="1022"/>
                        </a:lnTo>
                        <a:lnTo>
                          <a:pt x="763" y="1022"/>
                        </a:lnTo>
                        <a:lnTo>
                          <a:pt x="754" y="1023"/>
                        </a:lnTo>
                        <a:lnTo>
                          <a:pt x="745" y="1027"/>
                        </a:lnTo>
                        <a:lnTo>
                          <a:pt x="737" y="1033"/>
                        </a:lnTo>
                        <a:lnTo>
                          <a:pt x="730" y="1038"/>
                        </a:lnTo>
                        <a:lnTo>
                          <a:pt x="725" y="1046"/>
                        </a:lnTo>
                        <a:lnTo>
                          <a:pt x="721" y="1053"/>
                        </a:lnTo>
                        <a:lnTo>
                          <a:pt x="718" y="1061"/>
                        </a:lnTo>
                        <a:lnTo>
                          <a:pt x="717" y="1068"/>
                        </a:lnTo>
                        <a:lnTo>
                          <a:pt x="717" y="1076"/>
                        </a:lnTo>
                        <a:lnTo>
                          <a:pt x="718" y="1082"/>
                        </a:lnTo>
                        <a:lnTo>
                          <a:pt x="722" y="1087"/>
                        </a:lnTo>
                        <a:lnTo>
                          <a:pt x="726" y="1091"/>
                        </a:lnTo>
                        <a:lnTo>
                          <a:pt x="733" y="1093"/>
                        </a:lnTo>
                        <a:lnTo>
                          <a:pt x="741" y="1093"/>
                        </a:lnTo>
                        <a:lnTo>
                          <a:pt x="752" y="1090"/>
                        </a:lnTo>
                        <a:lnTo>
                          <a:pt x="760" y="1099"/>
                        </a:lnTo>
                        <a:lnTo>
                          <a:pt x="769" y="1106"/>
                        </a:lnTo>
                        <a:lnTo>
                          <a:pt x="777" y="1112"/>
                        </a:lnTo>
                        <a:lnTo>
                          <a:pt x="785" y="1117"/>
                        </a:lnTo>
                        <a:lnTo>
                          <a:pt x="793" y="1124"/>
                        </a:lnTo>
                        <a:lnTo>
                          <a:pt x="800" y="1132"/>
                        </a:lnTo>
                        <a:lnTo>
                          <a:pt x="807" y="1143"/>
                        </a:lnTo>
                        <a:lnTo>
                          <a:pt x="812" y="1157"/>
                        </a:lnTo>
                        <a:lnTo>
                          <a:pt x="815" y="1169"/>
                        </a:lnTo>
                        <a:lnTo>
                          <a:pt x="819" y="1183"/>
                        </a:lnTo>
                        <a:lnTo>
                          <a:pt x="823" y="1196"/>
                        </a:lnTo>
                        <a:lnTo>
                          <a:pt x="829" y="1210"/>
                        </a:lnTo>
                        <a:lnTo>
                          <a:pt x="831" y="1215"/>
                        </a:lnTo>
                        <a:lnTo>
                          <a:pt x="835" y="1222"/>
                        </a:lnTo>
                        <a:lnTo>
                          <a:pt x="839" y="1226"/>
                        </a:lnTo>
                        <a:lnTo>
                          <a:pt x="845" y="1232"/>
                        </a:lnTo>
                        <a:lnTo>
                          <a:pt x="850" y="1234"/>
                        </a:lnTo>
                        <a:lnTo>
                          <a:pt x="857" y="1237"/>
                        </a:lnTo>
                        <a:lnTo>
                          <a:pt x="864" y="1238"/>
                        </a:lnTo>
                        <a:lnTo>
                          <a:pt x="872" y="1240"/>
                        </a:lnTo>
                        <a:lnTo>
                          <a:pt x="879" y="1252"/>
                        </a:lnTo>
                        <a:lnTo>
                          <a:pt x="883" y="1260"/>
                        </a:lnTo>
                        <a:lnTo>
                          <a:pt x="884" y="1266"/>
                        </a:lnTo>
                        <a:lnTo>
                          <a:pt x="883" y="1271"/>
                        </a:lnTo>
                        <a:lnTo>
                          <a:pt x="875" y="1283"/>
                        </a:lnTo>
                        <a:lnTo>
                          <a:pt x="865" y="1308"/>
                        </a:lnTo>
                        <a:lnTo>
                          <a:pt x="842" y="1308"/>
                        </a:lnTo>
                        <a:lnTo>
                          <a:pt x="820" y="1308"/>
                        </a:lnTo>
                        <a:lnTo>
                          <a:pt x="797" y="1308"/>
                        </a:lnTo>
                        <a:lnTo>
                          <a:pt x="774" y="1308"/>
                        </a:lnTo>
                        <a:lnTo>
                          <a:pt x="774" y="1323"/>
                        </a:lnTo>
                        <a:lnTo>
                          <a:pt x="774" y="1338"/>
                        </a:lnTo>
                        <a:lnTo>
                          <a:pt x="770" y="1342"/>
                        </a:lnTo>
                        <a:lnTo>
                          <a:pt x="755" y="1353"/>
                        </a:lnTo>
                        <a:lnTo>
                          <a:pt x="745" y="1358"/>
                        </a:lnTo>
                        <a:lnTo>
                          <a:pt x="733" y="1362"/>
                        </a:lnTo>
                        <a:lnTo>
                          <a:pt x="721" y="1366"/>
                        </a:lnTo>
                        <a:lnTo>
                          <a:pt x="707" y="1368"/>
                        </a:lnTo>
                        <a:lnTo>
                          <a:pt x="684" y="1369"/>
                        </a:lnTo>
                        <a:lnTo>
                          <a:pt x="651" y="1375"/>
                        </a:lnTo>
                        <a:lnTo>
                          <a:pt x="634" y="1376"/>
                        </a:lnTo>
                        <a:lnTo>
                          <a:pt x="615" y="1377"/>
                        </a:lnTo>
                        <a:lnTo>
                          <a:pt x="597" y="1377"/>
                        </a:lnTo>
                        <a:lnTo>
                          <a:pt x="579" y="1375"/>
                        </a:lnTo>
                        <a:lnTo>
                          <a:pt x="566" y="1360"/>
                        </a:lnTo>
                        <a:lnTo>
                          <a:pt x="547" y="1339"/>
                        </a:lnTo>
                        <a:lnTo>
                          <a:pt x="536" y="1330"/>
                        </a:lnTo>
                        <a:lnTo>
                          <a:pt x="523" y="1322"/>
                        </a:lnTo>
                        <a:lnTo>
                          <a:pt x="517" y="1319"/>
                        </a:lnTo>
                        <a:lnTo>
                          <a:pt x="510" y="1317"/>
                        </a:lnTo>
                        <a:lnTo>
                          <a:pt x="503" y="1315"/>
                        </a:lnTo>
                        <a:lnTo>
                          <a:pt x="496" y="1315"/>
                        </a:lnTo>
                        <a:lnTo>
                          <a:pt x="474" y="1316"/>
                        </a:lnTo>
                        <a:lnTo>
                          <a:pt x="446" y="1317"/>
                        </a:lnTo>
                        <a:lnTo>
                          <a:pt x="429" y="1319"/>
                        </a:lnTo>
                        <a:lnTo>
                          <a:pt x="412" y="1319"/>
                        </a:lnTo>
                        <a:lnTo>
                          <a:pt x="395" y="1319"/>
                        </a:lnTo>
                        <a:lnTo>
                          <a:pt x="379" y="1316"/>
                        </a:lnTo>
                        <a:lnTo>
                          <a:pt x="364" y="1313"/>
                        </a:lnTo>
                        <a:lnTo>
                          <a:pt x="350" y="1309"/>
                        </a:lnTo>
                        <a:lnTo>
                          <a:pt x="343" y="1307"/>
                        </a:lnTo>
                        <a:lnTo>
                          <a:pt x="338" y="1304"/>
                        </a:lnTo>
                        <a:lnTo>
                          <a:pt x="333" y="1300"/>
                        </a:lnTo>
                        <a:lnTo>
                          <a:pt x="328" y="1296"/>
                        </a:lnTo>
                        <a:lnTo>
                          <a:pt x="324" y="1292"/>
                        </a:lnTo>
                        <a:lnTo>
                          <a:pt x="322" y="1286"/>
                        </a:lnTo>
                        <a:lnTo>
                          <a:pt x="319" y="1279"/>
                        </a:lnTo>
                        <a:lnTo>
                          <a:pt x="319" y="1272"/>
                        </a:lnTo>
                        <a:lnTo>
                          <a:pt x="318" y="1266"/>
                        </a:lnTo>
                        <a:lnTo>
                          <a:pt x="319" y="1257"/>
                        </a:lnTo>
                        <a:lnTo>
                          <a:pt x="320" y="1249"/>
                        </a:lnTo>
                        <a:lnTo>
                          <a:pt x="323" y="1240"/>
                        </a:lnTo>
                        <a:lnTo>
                          <a:pt x="315" y="1228"/>
                        </a:lnTo>
                        <a:lnTo>
                          <a:pt x="305" y="1217"/>
                        </a:lnTo>
                        <a:lnTo>
                          <a:pt x="296" y="1206"/>
                        </a:lnTo>
                        <a:lnTo>
                          <a:pt x="286" y="1196"/>
                        </a:lnTo>
                        <a:lnTo>
                          <a:pt x="269" y="1177"/>
                        </a:lnTo>
                        <a:lnTo>
                          <a:pt x="251" y="1159"/>
                        </a:lnTo>
                        <a:lnTo>
                          <a:pt x="243" y="1150"/>
                        </a:lnTo>
                        <a:lnTo>
                          <a:pt x="234" y="1140"/>
                        </a:lnTo>
                        <a:lnTo>
                          <a:pt x="228" y="1129"/>
                        </a:lnTo>
                        <a:lnTo>
                          <a:pt x="222" y="1119"/>
                        </a:lnTo>
                        <a:lnTo>
                          <a:pt x="217" y="1108"/>
                        </a:lnTo>
                        <a:lnTo>
                          <a:pt x="214" y="1095"/>
                        </a:lnTo>
                        <a:lnTo>
                          <a:pt x="211" y="1082"/>
                        </a:lnTo>
                        <a:lnTo>
                          <a:pt x="211" y="1067"/>
                        </a:lnTo>
                        <a:lnTo>
                          <a:pt x="198" y="1067"/>
                        </a:lnTo>
                        <a:lnTo>
                          <a:pt x="187" y="1064"/>
                        </a:lnTo>
                        <a:lnTo>
                          <a:pt x="176" y="1061"/>
                        </a:lnTo>
                        <a:lnTo>
                          <a:pt x="168" y="1056"/>
                        </a:lnTo>
                        <a:lnTo>
                          <a:pt x="161" y="1050"/>
                        </a:lnTo>
                        <a:lnTo>
                          <a:pt x="155" y="1044"/>
                        </a:lnTo>
                        <a:lnTo>
                          <a:pt x="150" y="1037"/>
                        </a:lnTo>
                        <a:lnTo>
                          <a:pt x="146" y="1029"/>
                        </a:lnTo>
                        <a:lnTo>
                          <a:pt x="134" y="988"/>
                        </a:lnTo>
                        <a:lnTo>
                          <a:pt x="120" y="939"/>
                        </a:lnTo>
                        <a:lnTo>
                          <a:pt x="119" y="932"/>
                        </a:lnTo>
                        <a:lnTo>
                          <a:pt x="116" y="926"/>
                        </a:lnTo>
                        <a:lnTo>
                          <a:pt x="113" y="921"/>
                        </a:lnTo>
                        <a:lnTo>
                          <a:pt x="110" y="917"/>
                        </a:lnTo>
                        <a:lnTo>
                          <a:pt x="102" y="909"/>
                        </a:lnTo>
                        <a:lnTo>
                          <a:pt x="94" y="902"/>
                        </a:lnTo>
                        <a:lnTo>
                          <a:pt x="86" y="896"/>
                        </a:lnTo>
                        <a:lnTo>
                          <a:pt x="78" y="890"/>
                        </a:lnTo>
                        <a:lnTo>
                          <a:pt x="75" y="886"/>
                        </a:lnTo>
                        <a:lnTo>
                          <a:pt x="72" y="881"/>
                        </a:lnTo>
                        <a:lnTo>
                          <a:pt x="70" y="876"/>
                        </a:lnTo>
                        <a:lnTo>
                          <a:pt x="68" y="872"/>
                        </a:lnTo>
                        <a:lnTo>
                          <a:pt x="53" y="830"/>
                        </a:lnTo>
                        <a:lnTo>
                          <a:pt x="40" y="787"/>
                        </a:lnTo>
                        <a:lnTo>
                          <a:pt x="33" y="768"/>
                        </a:lnTo>
                        <a:lnTo>
                          <a:pt x="23" y="749"/>
                        </a:lnTo>
                        <a:lnTo>
                          <a:pt x="19" y="741"/>
                        </a:lnTo>
                        <a:lnTo>
                          <a:pt x="14" y="734"/>
                        </a:lnTo>
                        <a:lnTo>
                          <a:pt x="7" y="728"/>
                        </a:lnTo>
                        <a:lnTo>
                          <a:pt x="0" y="721"/>
                        </a:lnTo>
                        <a:lnTo>
                          <a:pt x="10" y="710"/>
                        </a:lnTo>
                        <a:lnTo>
                          <a:pt x="16" y="699"/>
                        </a:lnTo>
                        <a:lnTo>
                          <a:pt x="20" y="687"/>
                        </a:lnTo>
                        <a:lnTo>
                          <a:pt x="23" y="674"/>
                        </a:lnTo>
                        <a:lnTo>
                          <a:pt x="27" y="647"/>
                        </a:lnTo>
                        <a:lnTo>
                          <a:pt x="30" y="616"/>
                        </a:lnTo>
                        <a:lnTo>
                          <a:pt x="34" y="606"/>
                        </a:lnTo>
                        <a:lnTo>
                          <a:pt x="38" y="597"/>
                        </a:lnTo>
                        <a:lnTo>
                          <a:pt x="42" y="589"/>
                        </a:lnTo>
                        <a:lnTo>
                          <a:pt x="48" y="580"/>
                        </a:lnTo>
                        <a:lnTo>
                          <a:pt x="60" y="565"/>
                        </a:lnTo>
                        <a:lnTo>
                          <a:pt x="74" y="553"/>
                        </a:lnTo>
                        <a:lnTo>
                          <a:pt x="87" y="542"/>
                        </a:lnTo>
                        <a:lnTo>
                          <a:pt x="102" y="533"/>
                        </a:lnTo>
                        <a:lnTo>
                          <a:pt x="116" y="525"/>
                        </a:lnTo>
                        <a:lnTo>
                          <a:pt x="128" y="518"/>
                        </a:lnTo>
                        <a:lnTo>
                          <a:pt x="128" y="263"/>
                        </a:lnTo>
                        <a:lnTo>
                          <a:pt x="128" y="247"/>
                        </a:lnTo>
                        <a:lnTo>
                          <a:pt x="128" y="233"/>
                        </a:lnTo>
                        <a:lnTo>
                          <a:pt x="128" y="221"/>
                        </a:lnTo>
                        <a:lnTo>
                          <a:pt x="128" y="210"/>
                        </a:lnTo>
                        <a:lnTo>
                          <a:pt x="139" y="211"/>
                        </a:lnTo>
                        <a:lnTo>
                          <a:pt x="147" y="211"/>
                        </a:lnTo>
                        <a:lnTo>
                          <a:pt x="155" y="210"/>
                        </a:lnTo>
                        <a:lnTo>
                          <a:pt x="162" y="207"/>
                        </a:lnTo>
                        <a:lnTo>
                          <a:pt x="166" y="204"/>
                        </a:lnTo>
                        <a:lnTo>
                          <a:pt x="172" y="200"/>
                        </a:lnTo>
                        <a:lnTo>
                          <a:pt x="174" y="196"/>
                        </a:lnTo>
                        <a:lnTo>
                          <a:pt x="177" y="191"/>
                        </a:lnTo>
                        <a:lnTo>
                          <a:pt x="180" y="179"/>
                        </a:lnTo>
                        <a:lnTo>
                          <a:pt x="181" y="164"/>
                        </a:lnTo>
                        <a:lnTo>
                          <a:pt x="181" y="146"/>
                        </a:lnTo>
                        <a:lnTo>
                          <a:pt x="181" y="127"/>
                        </a:lnTo>
                        <a:lnTo>
                          <a:pt x="181" y="109"/>
                        </a:lnTo>
                        <a:lnTo>
                          <a:pt x="181" y="95"/>
                        </a:lnTo>
                        <a:lnTo>
                          <a:pt x="181" y="85"/>
                        </a:lnTo>
                        <a:lnTo>
                          <a:pt x="181" y="75"/>
                        </a:lnTo>
                        <a:lnTo>
                          <a:pt x="722" y="90"/>
                        </a:lnTo>
                        <a:lnTo>
                          <a:pt x="726" y="90"/>
                        </a:lnTo>
                        <a:lnTo>
                          <a:pt x="730" y="90"/>
                        </a:lnTo>
                        <a:lnTo>
                          <a:pt x="735" y="87"/>
                        </a:lnTo>
                        <a:lnTo>
                          <a:pt x="740" y="85"/>
                        </a:lnTo>
                        <a:lnTo>
                          <a:pt x="748" y="76"/>
                        </a:lnTo>
                        <a:lnTo>
                          <a:pt x="756" y="67"/>
                        </a:lnTo>
                        <a:lnTo>
                          <a:pt x="770" y="46"/>
                        </a:lnTo>
                        <a:lnTo>
                          <a:pt x="774" y="3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54" name="Freeform 1108"/>
                  <p:cNvSpPr>
                    <a:spLocks/>
                  </p:cNvSpPr>
                  <p:nvPr/>
                </p:nvSpPr>
                <p:spPr bwMode="auto">
                  <a:xfrm>
                    <a:off x="5178456" y="2829712"/>
                    <a:ext cx="247524" cy="399272"/>
                  </a:xfrm>
                  <a:custGeom>
                    <a:avLst/>
                    <a:gdLst>
                      <a:gd name="T0" fmla="*/ 14 w 599"/>
                      <a:gd name="T1" fmla="*/ 7 h 962"/>
                      <a:gd name="T2" fmla="*/ 18 w 599"/>
                      <a:gd name="T3" fmla="*/ 11 h 962"/>
                      <a:gd name="T4" fmla="*/ 20 w 599"/>
                      <a:gd name="T5" fmla="*/ 13 h 962"/>
                      <a:gd name="T6" fmla="*/ 25 w 599"/>
                      <a:gd name="T7" fmla="*/ 12 h 962"/>
                      <a:gd name="T8" fmla="*/ 34 w 599"/>
                      <a:gd name="T9" fmla="*/ 11 h 962"/>
                      <a:gd name="T10" fmla="*/ 36 w 599"/>
                      <a:gd name="T11" fmla="*/ 10 h 962"/>
                      <a:gd name="T12" fmla="*/ 36 w 599"/>
                      <a:gd name="T13" fmla="*/ 8 h 962"/>
                      <a:gd name="T14" fmla="*/ 46 w 599"/>
                      <a:gd name="T15" fmla="*/ 7 h 962"/>
                      <a:gd name="T16" fmla="*/ 53 w 599"/>
                      <a:gd name="T17" fmla="*/ 5 h 962"/>
                      <a:gd name="T18" fmla="*/ 58 w 599"/>
                      <a:gd name="T19" fmla="*/ 3 h 962"/>
                      <a:gd name="T20" fmla="*/ 62 w 599"/>
                      <a:gd name="T21" fmla="*/ 0 h 962"/>
                      <a:gd name="T22" fmla="*/ 65 w 599"/>
                      <a:gd name="T23" fmla="*/ 5 h 962"/>
                      <a:gd name="T24" fmla="*/ 66 w 599"/>
                      <a:gd name="T25" fmla="*/ 8 h 962"/>
                      <a:gd name="T26" fmla="*/ 65 w 599"/>
                      <a:gd name="T27" fmla="*/ 17 h 962"/>
                      <a:gd name="T28" fmla="*/ 62 w 599"/>
                      <a:gd name="T29" fmla="*/ 25 h 962"/>
                      <a:gd name="T30" fmla="*/ 57 w 599"/>
                      <a:gd name="T31" fmla="*/ 35 h 962"/>
                      <a:gd name="T32" fmla="*/ 52 w 599"/>
                      <a:gd name="T33" fmla="*/ 45 h 962"/>
                      <a:gd name="T34" fmla="*/ 50 w 599"/>
                      <a:gd name="T35" fmla="*/ 53 h 962"/>
                      <a:gd name="T36" fmla="*/ 45 w 599"/>
                      <a:gd name="T37" fmla="*/ 62 h 962"/>
                      <a:gd name="T38" fmla="*/ 39 w 599"/>
                      <a:gd name="T39" fmla="*/ 70 h 962"/>
                      <a:gd name="T40" fmla="*/ 32 w 599"/>
                      <a:gd name="T41" fmla="*/ 77 h 962"/>
                      <a:gd name="T42" fmla="*/ 23 w 599"/>
                      <a:gd name="T43" fmla="*/ 83 h 962"/>
                      <a:gd name="T44" fmla="*/ 18 w 599"/>
                      <a:gd name="T45" fmla="*/ 88 h 962"/>
                      <a:gd name="T46" fmla="*/ 16 w 599"/>
                      <a:gd name="T47" fmla="*/ 92 h 962"/>
                      <a:gd name="T48" fmla="*/ 13 w 599"/>
                      <a:gd name="T49" fmla="*/ 95 h 962"/>
                      <a:gd name="T50" fmla="*/ 6 w 599"/>
                      <a:gd name="T51" fmla="*/ 99 h 962"/>
                      <a:gd name="T52" fmla="*/ 1 w 599"/>
                      <a:gd name="T53" fmla="*/ 107 h 962"/>
                      <a:gd name="T54" fmla="*/ 0 w 599"/>
                      <a:gd name="T55" fmla="*/ 74 h 962"/>
                      <a:gd name="T56" fmla="*/ 1 w 599"/>
                      <a:gd name="T57" fmla="*/ 73 h 962"/>
                      <a:gd name="T58" fmla="*/ 4 w 599"/>
                      <a:gd name="T59" fmla="*/ 70 h 962"/>
                      <a:gd name="T60" fmla="*/ 5 w 599"/>
                      <a:gd name="T61" fmla="*/ 68 h 962"/>
                      <a:gd name="T62" fmla="*/ 9 w 599"/>
                      <a:gd name="T63" fmla="*/ 65 h 962"/>
                      <a:gd name="T64" fmla="*/ 13 w 599"/>
                      <a:gd name="T65" fmla="*/ 64 h 962"/>
                      <a:gd name="T66" fmla="*/ 14 w 599"/>
                      <a:gd name="T67" fmla="*/ 63 h 962"/>
                      <a:gd name="T68" fmla="*/ 15 w 599"/>
                      <a:gd name="T69" fmla="*/ 60 h 962"/>
                      <a:gd name="T70" fmla="*/ 16 w 599"/>
                      <a:gd name="T71" fmla="*/ 59 h 962"/>
                      <a:gd name="T72" fmla="*/ 20 w 599"/>
                      <a:gd name="T73" fmla="*/ 58 h 962"/>
                      <a:gd name="T74" fmla="*/ 22 w 599"/>
                      <a:gd name="T75" fmla="*/ 58 h 962"/>
                      <a:gd name="T76" fmla="*/ 26 w 599"/>
                      <a:gd name="T77" fmla="*/ 58 h 962"/>
                      <a:gd name="T78" fmla="*/ 27 w 599"/>
                      <a:gd name="T79" fmla="*/ 57 h 962"/>
                      <a:gd name="T80" fmla="*/ 30 w 599"/>
                      <a:gd name="T81" fmla="*/ 54 h 962"/>
                      <a:gd name="T82" fmla="*/ 32 w 599"/>
                      <a:gd name="T83" fmla="*/ 50 h 962"/>
                      <a:gd name="T84" fmla="*/ 35 w 599"/>
                      <a:gd name="T85" fmla="*/ 45 h 962"/>
                      <a:gd name="T86" fmla="*/ 46 w 599"/>
                      <a:gd name="T87" fmla="*/ 34 h 962"/>
                      <a:gd name="T88" fmla="*/ 36 w 599"/>
                      <a:gd name="T89" fmla="*/ 32 h 962"/>
                      <a:gd name="T90" fmla="*/ 28 w 599"/>
                      <a:gd name="T91" fmla="*/ 29 h 962"/>
                      <a:gd name="T92" fmla="*/ 21 w 599"/>
                      <a:gd name="T93" fmla="*/ 27 h 962"/>
                      <a:gd name="T94" fmla="*/ 15 w 599"/>
                      <a:gd name="T95" fmla="*/ 23 h 962"/>
                      <a:gd name="T96" fmla="*/ 12 w 599"/>
                      <a:gd name="T97" fmla="*/ 19 h 962"/>
                      <a:gd name="T98" fmla="*/ 10 w 599"/>
                      <a:gd name="T99" fmla="*/ 14 h 962"/>
                      <a:gd name="T100" fmla="*/ 8 w 599"/>
                      <a:gd name="T101" fmla="*/ 12 h 962"/>
                      <a:gd name="T102" fmla="*/ 10 w 599"/>
                      <a:gd name="T103" fmla="*/ 9 h 9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62">
                        <a:moveTo>
                          <a:pt x="88" y="83"/>
                        </a:moveTo>
                        <a:lnTo>
                          <a:pt x="106" y="75"/>
                        </a:lnTo>
                        <a:lnTo>
                          <a:pt x="125" y="67"/>
                        </a:lnTo>
                        <a:lnTo>
                          <a:pt x="138" y="84"/>
                        </a:lnTo>
                        <a:lnTo>
                          <a:pt x="151" y="98"/>
                        </a:lnTo>
                        <a:lnTo>
                          <a:pt x="159" y="103"/>
                        </a:lnTo>
                        <a:lnTo>
                          <a:pt x="166" y="109"/>
                        </a:lnTo>
                        <a:lnTo>
                          <a:pt x="172" y="112"/>
                        </a:lnTo>
                        <a:lnTo>
                          <a:pt x="178" y="113"/>
                        </a:lnTo>
                        <a:lnTo>
                          <a:pt x="195" y="112"/>
                        </a:lnTo>
                        <a:lnTo>
                          <a:pt x="212" y="110"/>
                        </a:lnTo>
                        <a:lnTo>
                          <a:pt x="229" y="108"/>
                        </a:lnTo>
                        <a:lnTo>
                          <a:pt x="245" y="105"/>
                        </a:lnTo>
                        <a:lnTo>
                          <a:pt x="277" y="99"/>
                        </a:lnTo>
                        <a:lnTo>
                          <a:pt x="307" y="98"/>
                        </a:lnTo>
                        <a:lnTo>
                          <a:pt x="315" y="97"/>
                        </a:lnTo>
                        <a:lnTo>
                          <a:pt x="321" y="94"/>
                        </a:lnTo>
                        <a:lnTo>
                          <a:pt x="324" y="90"/>
                        </a:lnTo>
                        <a:lnTo>
                          <a:pt x="324" y="86"/>
                        </a:lnTo>
                        <a:lnTo>
                          <a:pt x="323" y="79"/>
                        </a:lnTo>
                        <a:lnTo>
                          <a:pt x="321" y="75"/>
                        </a:lnTo>
                        <a:lnTo>
                          <a:pt x="349" y="73"/>
                        </a:lnTo>
                        <a:lnTo>
                          <a:pt x="381" y="71"/>
                        </a:lnTo>
                        <a:lnTo>
                          <a:pt x="416" y="65"/>
                        </a:lnTo>
                        <a:lnTo>
                          <a:pt x="450" y="57"/>
                        </a:lnTo>
                        <a:lnTo>
                          <a:pt x="467" y="52"/>
                        </a:lnTo>
                        <a:lnTo>
                          <a:pt x="484" y="46"/>
                        </a:lnTo>
                        <a:lnTo>
                          <a:pt x="500" y="41"/>
                        </a:lnTo>
                        <a:lnTo>
                          <a:pt x="515" y="34"/>
                        </a:lnTo>
                        <a:lnTo>
                          <a:pt x="529" y="26"/>
                        </a:lnTo>
                        <a:lnTo>
                          <a:pt x="541" y="18"/>
                        </a:lnTo>
                        <a:lnTo>
                          <a:pt x="552" y="9"/>
                        </a:lnTo>
                        <a:lnTo>
                          <a:pt x="561" y="0"/>
                        </a:lnTo>
                        <a:lnTo>
                          <a:pt x="576" y="20"/>
                        </a:lnTo>
                        <a:lnTo>
                          <a:pt x="589" y="37"/>
                        </a:lnTo>
                        <a:lnTo>
                          <a:pt x="593" y="46"/>
                        </a:lnTo>
                        <a:lnTo>
                          <a:pt x="597" y="54"/>
                        </a:lnTo>
                        <a:lnTo>
                          <a:pt x="598" y="64"/>
                        </a:lnTo>
                        <a:lnTo>
                          <a:pt x="599" y="75"/>
                        </a:lnTo>
                        <a:lnTo>
                          <a:pt x="598" y="102"/>
                        </a:lnTo>
                        <a:lnTo>
                          <a:pt x="594" y="129"/>
                        </a:lnTo>
                        <a:lnTo>
                          <a:pt x="589" y="155"/>
                        </a:lnTo>
                        <a:lnTo>
                          <a:pt x="582" y="180"/>
                        </a:lnTo>
                        <a:lnTo>
                          <a:pt x="574" y="204"/>
                        </a:lnTo>
                        <a:lnTo>
                          <a:pt x="564" y="227"/>
                        </a:lnTo>
                        <a:lnTo>
                          <a:pt x="553" y="251"/>
                        </a:lnTo>
                        <a:lnTo>
                          <a:pt x="542" y="274"/>
                        </a:lnTo>
                        <a:lnTo>
                          <a:pt x="518" y="317"/>
                        </a:lnTo>
                        <a:lnTo>
                          <a:pt x="495" y="360"/>
                        </a:lnTo>
                        <a:lnTo>
                          <a:pt x="484" y="380"/>
                        </a:lnTo>
                        <a:lnTo>
                          <a:pt x="473" y="402"/>
                        </a:lnTo>
                        <a:lnTo>
                          <a:pt x="465" y="422"/>
                        </a:lnTo>
                        <a:lnTo>
                          <a:pt x="456" y="443"/>
                        </a:lnTo>
                        <a:lnTo>
                          <a:pt x="447" y="475"/>
                        </a:lnTo>
                        <a:lnTo>
                          <a:pt x="436" y="507"/>
                        </a:lnTo>
                        <a:lnTo>
                          <a:pt x="422" y="535"/>
                        </a:lnTo>
                        <a:lnTo>
                          <a:pt x="407" y="561"/>
                        </a:lnTo>
                        <a:lnTo>
                          <a:pt x="391" y="586"/>
                        </a:lnTo>
                        <a:lnTo>
                          <a:pt x="373" y="607"/>
                        </a:lnTo>
                        <a:lnTo>
                          <a:pt x="356" y="628"/>
                        </a:lnTo>
                        <a:lnTo>
                          <a:pt x="336" y="646"/>
                        </a:lnTo>
                        <a:lnTo>
                          <a:pt x="312" y="667"/>
                        </a:lnTo>
                        <a:lnTo>
                          <a:pt x="286" y="688"/>
                        </a:lnTo>
                        <a:lnTo>
                          <a:pt x="257" y="707"/>
                        </a:lnTo>
                        <a:lnTo>
                          <a:pt x="230" y="726"/>
                        </a:lnTo>
                        <a:lnTo>
                          <a:pt x="204" y="745"/>
                        </a:lnTo>
                        <a:lnTo>
                          <a:pt x="181" y="766"/>
                        </a:lnTo>
                        <a:lnTo>
                          <a:pt x="172" y="776"/>
                        </a:lnTo>
                        <a:lnTo>
                          <a:pt x="162" y="787"/>
                        </a:lnTo>
                        <a:lnTo>
                          <a:pt x="154" y="800"/>
                        </a:lnTo>
                        <a:lnTo>
                          <a:pt x="148" y="812"/>
                        </a:lnTo>
                        <a:lnTo>
                          <a:pt x="142" y="824"/>
                        </a:lnTo>
                        <a:lnTo>
                          <a:pt x="133" y="835"/>
                        </a:lnTo>
                        <a:lnTo>
                          <a:pt x="124" y="843"/>
                        </a:lnTo>
                        <a:lnTo>
                          <a:pt x="113" y="850"/>
                        </a:lnTo>
                        <a:lnTo>
                          <a:pt x="93" y="861"/>
                        </a:lnTo>
                        <a:lnTo>
                          <a:pt x="73" y="872"/>
                        </a:lnTo>
                        <a:lnTo>
                          <a:pt x="52" y="894"/>
                        </a:lnTo>
                        <a:lnTo>
                          <a:pt x="34" y="917"/>
                        </a:lnTo>
                        <a:lnTo>
                          <a:pt x="18" y="939"/>
                        </a:lnTo>
                        <a:lnTo>
                          <a:pt x="5" y="962"/>
                        </a:lnTo>
                        <a:lnTo>
                          <a:pt x="5" y="676"/>
                        </a:lnTo>
                        <a:lnTo>
                          <a:pt x="1" y="672"/>
                        </a:lnTo>
                        <a:lnTo>
                          <a:pt x="0" y="667"/>
                        </a:lnTo>
                        <a:lnTo>
                          <a:pt x="0" y="665"/>
                        </a:lnTo>
                        <a:lnTo>
                          <a:pt x="1" y="661"/>
                        </a:lnTo>
                        <a:lnTo>
                          <a:pt x="7" y="652"/>
                        </a:lnTo>
                        <a:lnTo>
                          <a:pt x="16" y="644"/>
                        </a:lnTo>
                        <a:lnTo>
                          <a:pt x="24" y="635"/>
                        </a:lnTo>
                        <a:lnTo>
                          <a:pt x="34" y="625"/>
                        </a:lnTo>
                        <a:lnTo>
                          <a:pt x="38" y="620"/>
                        </a:lnTo>
                        <a:lnTo>
                          <a:pt x="41" y="614"/>
                        </a:lnTo>
                        <a:lnTo>
                          <a:pt x="42" y="607"/>
                        </a:lnTo>
                        <a:lnTo>
                          <a:pt x="43" y="601"/>
                        </a:lnTo>
                        <a:lnTo>
                          <a:pt x="60" y="591"/>
                        </a:lnTo>
                        <a:lnTo>
                          <a:pt x="78" y="583"/>
                        </a:lnTo>
                        <a:lnTo>
                          <a:pt x="97" y="576"/>
                        </a:lnTo>
                        <a:lnTo>
                          <a:pt x="118" y="571"/>
                        </a:lnTo>
                        <a:lnTo>
                          <a:pt x="121" y="571"/>
                        </a:lnTo>
                        <a:lnTo>
                          <a:pt x="123" y="569"/>
                        </a:lnTo>
                        <a:lnTo>
                          <a:pt x="125" y="568"/>
                        </a:lnTo>
                        <a:lnTo>
                          <a:pt x="127" y="565"/>
                        </a:lnTo>
                        <a:lnTo>
                          <a:pt x="131" y="558"/>
                        </a:lnTo>
                        <a:lnTo>
                          <a:pt x="133" y="552"/>
                        </a:lnTo>
                        <a:lnTo>
                          <a:pt x="136" y="543"/>
                        </a:lnTo>
                        <a:lnTo>
                          <a:pt x="139" y="537"/>
                        </a:lnTo>
                        <a:lnTo>
                          <a:pt x="143" y="530"/>
                        </a:lnTo>
                        <a:lnTo>
                          <a:pt x="148" y="526"/>
                        </a:lnTo>
                        <a:lnTo>
                          <a:pt x="165" y="522"/>
                        </a:lnTo>
                        <a:lnTo>
                          <a:pt x="176" y="519"/>
                        </a:lnTo>
                        <a:lnTo>
                          <a:pt x="184" y="519"/>
                        </a:lnTo>
                        <a:lnTo>
                          <a:pt x="189" y="519"/>
                        </a:lnTo>
                        <a:lnTo>
                          <a:pt x="195" y="520"/>
                        </a:lnTo>
                        <a:lnTo>
                          <a:pt x="203" y="520"/>
                        </a:lnTo>
                        <a:lnTo>
                          <a:pt x="214" y="520"/>
                        </a:lnTo>
                        <a:lnTo>
                          <a:pt x="230" y="519"/>
                        </a:lnTo>
                        <a:lnTo>
                          <a:pt x="234" y="518"/>
                        </a:lnTo>
                        <a:lnTo>
                          <a:pt x="238" y="516"/>
                        </a:lnTo>
                        <a:lnTo>
                          <a:pt x="242" y="515"/>
                        </a:lnTo>
                        <a:lnTo>
                          <a:pt x="247" y="512"/>
                        </a:lnTo>
                        <a:lnTo>
                          <a:pt x="253" y="505"/>
                        </a:lnTo>
                        <a:lnTo>
                          <a:pt x="259" y="497"/>
                        </a:lnTo>
                        <a:lnTo>
                          <a:pt x="268" y="481"/>
                        </a:lnTo>
                        <a:lnTo>
                          <a:pt x="277" y="466"/>
                        </a:lnTo>
                        <a:lnTo>
                          <a:pt x="279" y="458"/>
                        </a:lnTo>
                        <a:lnTo>
                          <a:pt x="285" y="448"/>
                        </a:lnTo>
                        <a:lnTo>
                          <a:pt x="292" y="439"/>
                        </a:lnTo>
                        <a:lnTo>
                          <a:pt x="300" y="428"/>
                        </a:lnTo>
                        <a:lnTo>
                          <a:pt x="317" y="407"/>
                        </a:lnTo>
                        <a:lnTo>
                          <a:pt x="339" y="387"/>
                        </a:lnTo>
                        <a:lnTo>
                          <a:pt x="383" y="345"/>
                        </a:lnTo>
                        <a:lnTo>
                          <a:pt x="418" y="308"/>
                        </a:lnTo>
                        <a:lnTo>
                          <a:pt x="380" y="300"/>
                        </a:lnTo>
                        <a:lnTo>
                          <a:pt x="349" y="291"/>
                        </a:lnTo>
                        <a:lnTo>
                          <a:pt x="321" y="285"/>
                        </a:lnTo>
                        <a:lnTo>
                          <a:pt x="298" y="278"/>
                        </a:lnTo>
                        <a:lnTo>
                          <a:pt x="277" y="271"/>
                        </a:lnTo>
                        <a:lnTo>
                          <a:pt x="253" y="263"/>
                        </a:lnTo>
                        <a:lnTo>
                          <a:pt x="229" y="256"/>
                        </a:lnTo>
                        <a:lnTo>
                          <a:pt x="200" y="248"/>
                        </a:lnTo>
                        <a:lnTo>
                          <a:pt x="192" y="242"/>
                        </a:lnTo>
                        <a:lnTo>
                          <a:pt x="177" y="234"/>
                        </a:lnTo>
                        <a:lnTo>
                          <a:pt x="158" y="221"/>
                        </a:lnTo>
                        <a:lnTo>
                          <a:pt x="138" y="203"/>
                        </a:lnTo>
                        <a:lnTo>
                          <a:pt x="128" y="192"/>
                        </a:lnTo>
                        <a:lnTo>
                          <a:pt x="118" y="181"/>
                        </a:lnTo>
                        <a:lnTo>
                          <a:pt x="109" y="169"/>
                        </a:lnTo>
                        <a:lnTo>
                          <a:pt x="101" y="155"/>
                        </a:lnTo>
                        <a:lnTo>
                          <a:pt x="93" y="140"/>
                        </a:lnTo>
                        <a:lnTo>
                          <a:pt x="87" y="124"/>
                        </a:lnTo>
                        <a:lnTo>
                          <a:pt x="83" y="108"/>
                        </a:lnTo>
                        <a:lnTo>
                          <a:pt x="80" y="90"/>
                        </a:lnTo>
                        <a:lnTo>
                          <a:pt x="69" y="105"/>
                        </a:lnTo>
                        <a:lnTo>
                          <a:pt x="73" y="101"/>
                        </a:lnTo>
                        <a:lnTo>
                          <a:pt x="83" y="88"/>
                        </a:lnTo>
                        <a:lnTo>
                          <a:pt x="88"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FF0000"/>
                      </a:solidFill>
                      <a:latin typeface="Tahoma" pitchFamily="34" charset="0"/>
                      <a:ea typeface="+mn-ea"/>
                      <a:cs typeface="Arial" charset="0"/>
                    </a:endParaRPr>
                  </a:p>
                </p:txBody>
              </p:sp>
              <p:sp>
                <p:nvSpPr>
                  <p:cNvPr id="55" name="Freeform 1110"/>
                  <p:cNvSpPr>
                    <a:spLocks/>
                  </p:cNvSpPr>
                  <p:nvPr/>
                </p:nvSpPr>
                <p:spPr bwMode="auto">
                  <a:xfrm>
                    <a:off x="5185919" y="2819761"/>
                    <a:ext cx="37315" cy="46022"/>
                  </a:xfrm>
                  <a:custGeom>
                    <a:avLst/>
                    <a:gdLst>
                      <a:gd name="T0" fmla="*/ 8 w 90"/>
                      <a:gd name="T1" fmla="*/ 0 h 112"/>
                      <a:gd name="T2" fmla="*/ 6 w 90"/>
                      <a:gd name="T3" fmla="*/ 0 h 112"/>
                      <a:gd name="T4" fmla="*/ 5 w 90"/>
                      <a:gd name="T5" fmla="*/ 0 h 112"/>
                      <a:gd name="T6" fmla="*/ 4 w 90"/>
                      <a:gd name="T7" fmla="*/ 0 h 112"/>
                      <a:gd name="T8" fmla="*/ 3 w 90"/>
                      <a:gd name="T9" fmla="*/ 0 h 112"/>
                      <a:gd name="T10" fmla="*/ 2 w 90"/>
                      <a:gd name="T11" fmla="*/ 0 h 112"/>
                      <a:gd name="T12" fmla="*/ 2 w 90"/>
                      <a:gd name="T13" fmla="*/ 0 h 112"/>
                      <a:gd name="T14" fmla="*/ 1 w 90"/>
                      <a:gd name="T15" fmla="*/ 1 h 112"/>
                      <a:gd name="T16" fmla="*/ 1 w 90"/>
                      <a:gd name="T17" fmla="*/ 2 h 112"/>
                      <a:gd name="T18" fmla="*/ 0 w 90"/>
                      <a:gd name="T19" fmla="*/ 3 h 112"/>
                      <a:gd name="T20" fmla="*/ 0 w 90"/>
                      <a:gd name="T21" fmla="*/ 5 h 112"/>
                      <a:gd name="T22" fmla="*/ 0 w 90"/>
                      <a:gd name="T23" fmla="*/ 7 h 112"/>
                      <a:gd name="T24" fmla="*/ 0 w 90"/>
                      <a:gd name="T25" fmla="*/ 9 h 112"/>
                      <a:gd name="T26" fmla="*/ 0 w 90"/>
                      <a:gd name="T27" fmla="*/ 10 h 112"/>
                      <a:gd name="T28" fmla="*/ 0 w 90"/>
                      <a:gd name="T29" fmla="*/ 11 h 112"/>
                      <a:gd name="T30" fmla="*/ 0 w 90"/>
                      <a:gd name="T31" fmla="*/ 11 h 112"/>
                      <a:gd name="T32" fmla="*/ 1 w 90"/>
                      <a:gd name="T33" fmla="*/ 12 h 112"/>
                      <a:gd name="T34" fmla="*/ 1 w 90"/>
                      <a:gd name="T35" fmla="*/ 12 h 112"/>
                      <a:gd name="T36" fmla="*/ 2 w 90"/>
                      <a:gd name="T37" fmla="*/ 12 h 112"/>
                      <a:gd name="T38" fmla="*/ 2 w 90"/>
                      <a:gd name="T39" fmla="*/ 12 h 112"/>
                      <a:gd name="T40" fmla="*/ 3 w 90"/>
                      <a:gd name="T41" fmla="*/ 12 h 112"/>
                      <a:gd name="T42" fmla="*/ 5 w 90"/>
                      <a:gd name="T43" fmla="*/ 12 h 112"/>
                      <a:gd name="T44" fmla="*/ 6 w 90"/>
                      <a:gd name="T45" fmla="*/ 12 h 112"/>
                      <a:gd name="T46" fmla="*/ 10 w 90"/>
                      <a:gd name="T47" fmla="*/ 9 h 112"/>
                      <a:gd name="T48" fmla="*/ 8 w 90"/>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12">
                        <a:moveTo>
                          <a:pt x="68" y="3"/>
                        </a:moveTo>
                        <a:lnTo>
                          <a:pt x="55" y="1"/>
                        </a:lnTo>
                        <a:lnTo>
                          <a:pt x="41" y="0"/>
                        </a:lnTo>
                        <a:lnTo>
                          <a:pt x="34" y="0"/>
                        </a:lnTo>
                        <a:lnTo>
                          <a:pt x="28" y="0"/>
                        </a:lnTo>
                        <a:lnTo>
                          <a:pt x="21" y="1"/>
                        </a:lnTo>
                        <a:lnTo>
                          <a:pt x="15" y="3"/>
                        </a:lnTo>
                        <a:lnTo>
                          <a:pt x="10" y="10"/>
                        </a:lnTo>
                        <a:lnTo>
                          <a:pt x="7" y="19"/>
                        </a:lnTo>
                        <a:lnTo>
                          <a:pt x="4" y="30"/>
                        </a:lnTo>
                        <a:lnTo>
                          <a:pt x="2" y="42"/>
                        </a:lnTo>
                        <a:lnTo>
                          <a:pt x="0" y="65"/>
                        </a:lnTo>
                        <a:lnTo>
                          <a:pt x="0" y="86"/>
                        </a:lnTo>
                        <a:lnTo>
                          <a:pt x="0" y="93"/>
                        </a:lnTo>
                        <a:lnTo>
                          <a:pt x="2" y="98"/>
                        </a:lnTo>
                        <a:lnTo>
                          <a:pt x="4" y="102"/>
                        </a:lnTo>
                        <a:lnTo>
                          <a:pt x="7" y="105"/>
                        </a:lnTo>
                        <a:lnTo>
                          <a:pt x="11" y="108"/>
                        </a:lnTo>
                        <a:lnTo>
                          <a:pt x="15" y="109"/>
                        </a:lnTo>
                        <a:lnTo>
                          <a:pt x="19" y="110"/>
                        </a:lnTo>
                        <a:lnTo>
                          <a:pt x="23" y="112"/>
                        </a:lnTo>
                        <a:lnTo>
                          <a:pt x="41" y="110"/>
                        </a:lnTo>
                        <a:lnTo>
                          <a:pt x="53" y="109"/>
                        </a:lnTo>
                        <a:lnTo>
                          <a:pt x="90" y="78"/>
                        </a:lnTo>
                        <a:lnTo>
                          <a:pt x="6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56" name="Freeform 1112"/>
                  <p:cNvSpPr>
                    <a:spLocks/>
                  </p:cNvSpPr>
                  <p:nvPr/>
                </p:nvSpPr>
                <p:spPr bwMode="auto">
                  <a:xfrm>
                    <a:off x="4974467" y="2733937"/>
                    <a:ext cx="376883" cy="354494"/>
                  </a:xfrm>
                  <a:custGeom>
                    <a:avLst/>
                    <a:gdLst>
                      <a:gd name="T0" fmla="*/ 22 w 910"/>
                      <a:gd name="T1" fmla="*/ 5 h 857"/>
                      <a:gd name="T2" fmla="*/ 26 w 910"/>
                      <a:gd name="T3" fmla="*/ 3 h 857"/>
                      <a:gd name="T4" fmla="*/ 33 w 910"/>
                      <a:gd name="T5" fmla="*/ 2 h 857"/>
                      <a:gd name="T6" fmla="*/ 39 w 910"/>
                      <a:gd name="T7" fmla="*/ 5 h 857"/>
                      <a:gd name="T8" fmla="*/ 45 w 910"/>
                      <a:gd name="T9" fmla="*/ 9 h 857"/>
                      <a:gd name="T10" fmla="*/ 49 w 910"/>
                      <a:gd name="T11" fmla="*/ 12 h 857"/>
                      <a:gd name="T12" fmla="*/ 53 w 910"/>
                      <a:gd name="T13" fmla="*/ 16 h 857"/>
                      <a:gd name="T14" fmla="*/ 57 w 910"/>
                      <a:gd name="T15" fmla="*/ 21 h 857"/>
                      <a:gd name="T16" fmla="*/ 60 w 910"/>
                      <a:gd name="T17" fmla="*/ 23 h 857"/>
                      <a:gd name="T18" fmla="*/ 58 w 910"/>
                      <a:gd name="T19" fmla="*/ 24 h 857"/>
                      <a:gd name="T20" fmla="*/ 57 w 910"/>
                      <a:gd name="T21" fmla="*/ 29 h 857"/>
                      <a:gd name="T22" fmla="*/ 57 w 910"/>
                      <a:gd name="T23" fmla="*/ 33 h 857"/>
                      <a:gd name="T24" fmla="*/ 58 w 910"/>
                      <a:gd name="T25" fmla="*/ 35 h 857"/>
                      <a:gd name="T26" fmla="*/ 61 w 910"/>
                      <a:gd name="T27" fmla="*/ 35 h 857"/>
                      <a:gd name="T28" fmla="*/ 64 w 910"/>
                      <a:gd name="T29" fmla="*/ 38 h 857"/>
                      <a:gd name="T30" fmla="*/ 68 w 910"/>
                      <a:gd name="T31" fmla="*/ 44 h 857"/>
                      <a:gd name="T32" fmla="*/ 75 w 910"/>
                      <a:gd name="T33" fmla="*/ 51 h 857"/>
                      <a:gd name="T34" fmla="*/ 84 w 910"/>
                      <a:gd name="T35" fmla="*/ 55 h 857"/>
                      <a:gd name="T36" fmla="*/ 94 w 910"/>
                      <a:gd name="T37" fmla="*/ 58 h 857"/>
                      <a:gd name="T38" fmla="*/ 100 w 910"/>
                      <a:gd name="T39" fmla="*/ 61 h 857"/>
                      <a:gd name="T40" fmla="*/ 92 w 910"/>
                      <a:gd name="T41" fmla="*/ 68 h 857"/>
                      <a:gd name="T42" fmla="*/ 86 w 910"/>
                      <a:gd name="T43" fmla="*/ 73 h 857"/>
                      <a:gd name="T44" fmla="*/ 84 w 910"/>
                      <a:gd name="T45" fmla="*/ 79 h 857"/>
                      <a:gd name="T46" fmla="*/ 82 w 910"/>
                      <a:gd name="T47" fmla="*/ 82 h 857"/>
                      <a:gd name="T48" fmla="*/ 73 w 910"/>
                      <a:gd name="T49" fmla="*/ 83 h 857"/>
                      <a:gd name="T50" fmla="*/ 68 w 910"/>
                      <a:gd name="T51" fmla="*/ 87 h 857"/>
                      <a:gd name="T52" fmla="*/ 63 w 910"/>
                      <a:gd name="T53" fmla="*/ 89 h 857"/>
                      <a:gd name="T54" fmla="*/ 58 w 910"/>
                      <a:gd name="T55" fmla="*/ 91 h 857"/>
                      <a:gd name="T56" fmla="*/ 55 w 910"/>
                      <a:gd name="T57" fmla="*/ 89 h 857"/>
                      <a:gd name="T58" fmla="*/ 51 w 910"/>
                      <a:gd name="T59" fmla="*/ 89 h 857"/>
                      <a:gd name="T60" fmla="*/ 48 w 910"/>
                      <a:gd name="T61" fmla="*/ 92 h 857"/>
                      <a:gd name="T62" fmla="*/ 45 w 910"/>
                      <a:gd name="T63" fmla="*/ 94 h 857"/>
                      <a:gd name="T64" fmla="*/ 41 w 910"/>
                      <a:gd name="T65" fmla="*/ 94 h 857"/>
                      <a:gd name="T66" fmla="*/ 35 w 910"/>
                      <a:gd name="T67" fmla="*/ 91 h 857"/>
                      <a:gd name="T68" fmla="*/ 29 w 910"/>
                      <a:gd name="T69" fmla="*/ 88 h 857"/>
                      <a:gd name="T70" fmla="*/ 21 w 910"/>
                      <a:gd name="T71" fmla="*/ 87 h 857"/>
                      <a:gd name="T72" fmla="*/ 17 w 910"/>
                      <a:gd name="T73" fmla="*/ 85 h 857"/>
                      <a:gd name="T74" fmla="*/ 17 w 910"/>
                      <a:gd name="T75" fmla="*/ 79 h 857"/>
                      <a:gd name="T76" fmla="*/ 14 w 910"/>
                      <a:gd name="T77" fmla="*/ 78 h 857"/>
                      <a:gd name="T78" fmla="*/ 12 w 910"/>
                      <a:gd name="T79" fmla="*/ 75 h 857"/>
                      <a:gd name="T80" fmla="*/ 10 w 910"/>
                      <a:gd name="T81" fmla="*/ 70 h 857"/>
                      <a:gd name="T82" fmla="*/ 7 w 910"/>
                      <a:gd name="T83" fmla="*/ 65 h 857"/>
                      <a:gd name="T84" fmla="*/ 2 w 910"/>
                      <a:gd name="T85" fmla="*/ 63 h 857"/>
                      <a:gd name="T86" fmla="*/ 0 w 910"/>
                      <a:gd name="T87" fmla="*/ 60 h 857"/>
                      <a:gd name="T88" fmla="*/ 1 w 910"/>
                      <a:gd name="T89" fmla="*/ 57 h 857"/>
                      <a:gd name="T90" fmla="*/ 4 w 910"/>
                      <a:gd name="T91" fmla="*/ 54 h 857"/>
                      <a:gd name="T92" fmla="*/ 7 w 910"/>
                      <a:gd name="T93" fmla="*/ 47 h 857"/>
                      <a:gd name="T94" fmla="*/ 9 w 910"/>
                      <a:gd name="T95" fmla="*/ 38 h 857"/>
                      <a:gd name="T96" fmla="*/ 11 w 910"/>
                      <a:gd name="T97" fmla="*/ 35 h 857"/>
                      <a:gd name="T98" fmla="*/ 13 w 910"/>
                      <a:gd name="T99" fmla="*/ 34 h 857"/>
                      <a:gd name="T100" fmla="*/ 13 w 910"/>
                      <a:gd name="T101" fmla="*/ 29 h 857"/>
                      <a:gd name="T102" fmla="*/ 15 w 910"/>
                      <a:gd name="T103" fmla="*/ 25 h 857"/>
                      <a:gd name="T104" fmla="*/ 20 w 910"/>
                      <a:gd name="T105" fmla="*/ 21 h 8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10" h="857">
                        <a:moveTo>
                          <a:pt x="189" y="37"/>
                        </a:moveTo>
                        <a:lnTo>
                          <a:pt x="191" y="41"/>
                        </a:lnTo>
                        <a:lnTo>
                          <a:pt x="195" y="46"/>
                        </a:lnTo>
                        <a:lnTo>
                          <a:pt x="198" y="49"/>
                        </a:lnTo>
                        <a:lnTo>
                          <a:pt x="202" y="50"/>
                        </a:lnTo>
                        <a:lnTo>
                          <a:pt x="206" y="49"/>
                        </a:lnTo>
                        <a:lnTo>
                          <a:pt x="211" y="45"/>
                        </a:lnTo>
                        <a:lnTo>
                          <a:pt x="233" y="31"/>
                        </a:lnTo>
                        <a:lnTo>
                          <a:pt x="249" y="22"/>
                        </a:lnTo>
                        <a:lnTo>
                          <a:pt x="264" y="0"/>
                        </a:lnTo>
                        <a:lnTo>
                          <a:pt x="277" y="8"/>
                        </a:lnTo>
                        <a:lnTo>
                          <a:pt x="294" y="22"/>
                        </a:lnTo>
                        <a:lnTo>
                          <a:pt x="305" y="26"/>
                        </a:lnTo>
                        <a:lnTo>
                          <a:pt x="324" y="34"/>
                        </a:lnTo>
                        <a:lnTo>
                          <a:pt x="343" y="41"/>
                        </a:lnTo>
                        <a:lnTo>
                          <a:pt x="354" y="45"/>
                        </a:lnTo>
                        <a:lnTo>
                          <a:pt x="365" y="54"/>
                        </a:lnTo>
                        <a:lnTo>
                          <a:pt x="380" y="67"/>
                        </a:lnTo>
                        <a:lnTo>
                          <a:pt x="396" y="78"/>
                        </a:lnTo>
                        <a:lnTo>
                          <a:pt x="407" y="82"/>
                        </a:lnTo>
                        <a:lnTo>
                          <a:pt x="414" y="86"/>
                        </a:lnTo>
                        <a:lnTo>
                          <a:pt x="425" y="94"/>
                        </a:lnTo>
                        <a:lnTo>
                          <a:pt x="433" y="101"/>
                        </a:lnTo>
                        <a:lnTo>
                          <a:pt x="437" y="105"/>
                        </a:lnTo>
                        <a:lnTo>
                          <a:pt x="451" y="116"/>
                        </a:lnTo>
                        <a:lnTo>
                          <a:pt x="459" y="120"/>
                        </a:lnTo>
                        <a:lnTo>
                          <a:pt x="465" y="128"/>
                        </a:lnTo>
                        <a:lnTo>
                          <a:pt x="474" y="143"/>
                        </a:lnTo>
                        <a:lnTo>
                          <a:pt x="478" y="161"/>
                        </a:lnTo>
                        <a:lnTo>
                          <a:pt x="482" y="173"/>
                        </a:lnTo>
                        <a:lnTo>
                          <a:pt x="495" y="178"/>
                        </a:lnTo>
                        <a:lnTo>
                          <a:pt x="515" y="191"/>
                        </a:lnTo>
                        <a:lnTo>
                          <a:pt x="534" y="204"/>
                        </a:lnTo>
                        <a:lnTo>
                          <a:pt x="542" y="210"/>
                        </a:lnTo>
                        <a:lnTo>
                          <a:pt x="542" y="203"/>
                        </a:lnTo>
                        <a:lnTo>
                          <a:pt x="537" y="206"/>
                        </a:lnTo>
                        <a:lnTo>
                          <a:pt x="533" y="210"/>
                        </a:lnTo>
                        <a:lnTo>
                          <a:pt x="529" y="214"/>
                        </a:lnTo>
                        <a:lnTo>
                          <a:pt x="525" y="218"/>
                        </a:lnTo>
                        <a:lnTo>
                          <a:pt x="519" y="227"/>
                        </a:lnTo>
                        <a:lnTo>
                          <a:pt x="516" y="238"/>
                        </a:lnTo>
                        <a:lnTo>
                          <a:pt x="514" y="249"/>
                        </a:lnTo>
                        <a:lnTo>
                          <a:pt x="512" y="261"/>
                        </a:lnTo>
                        <a:lnTo>
                          <a:pt x="512" y="274"/>
                        </a:lnTo>
                        <a:lnTo>
                          <a:pt x="512" y="285"/>
                        </a:lnTo>
                        <a:lnTo>
                          <a:pt x="512" y="293"/>
                        </a:lnTo>
                        <a:lnTo>
                          <a:pt x="514" y="300"/>
                        </a:lnTo>
                        <a:lnTo>
                          <a:pt x="516" y="305"/>
                        </a:lnTo>
                        <a:lnTo>
                          <a:pt x="519" y="309"/>
                        </a:lnTo>
                        <a:lnTo>
                          <a:pt x="523" y="312"/>
                        </a:lnTo>
                        <a:lnTo>
                          <a:pt x="527" y="315"/>
                        </a:lnTo>
                        <a:lnTo>
                          <a:pt x="531" y="316"/>
                        </a:lnTo>
                        <a:lnTo>
                          <a:pt x="535" y="316"/>
                        </a:lnTo>
                        <a:lnTo>
                          <a:pt x="545" y="316"/>
                        </a:lnTo>
                        <a:lnTo>
                          <a:pt x="553" y="313"/>
                        </a:lnTo>
                        <a:lnTo>
                          <a:pt x="560" y="311"/>
                        </a:lnTo>
                        <a:lnTo>
                          <a:pt x="565" y="308"/>
                        </a:lnTo>
                        <a:lnTo>
                          <a:pt x="568" y="326"/>
                        </a:lnTo>
                        <a:lnTo>
                          <a:pt x="575" y="343"/>
                        </a:lnTo>
                        <a:lnTo>
                          <a:pt x="582" y="358"/>
                        </a:lnTo>
                        <a:lnTo>
                          <a:pt x="590" y="373"/>
                        </a:lnTo>
                        <a:lnTo>
                          <a:pt x="600" y="388"/>
                        </a:lnTo>
                        <a:lnTo>
                          <a:pt x="610" y="400"/>
                        </a:lnTo>
                        <a:lnTo>
                          <a:pt x="621" y="413"/>
                        </a:lnTo>
                        <a:lnTo>
                          <a:pt x="632" y="425"/>
                        </a:lnTo>
                        <a:lnTo>
                          <a:pt x="655" y="443"/>
                        </a:lnTo>
                        <a:lnTo>
                          <a:pt x="674" y="458"/>
                        </a:lnTo>
                        <a:lnTo>
                          <a:pt x="691" y="469"/>
                        </a:lnTo>
                        <a:lnTo>
                          <a:pt x="700" y="473"/>
                        </a:lnTo>
                        <a:lnTo>
                          <a:pt x="729" y="484"/>
                        </a:lnTo>
                        <a:lnTo>
                          <a:pt x="754" y="492"/>
                        </a:lnTo>
                        <a:lnTo>
                          <a:pt x="775" y="500"/>
                        </a:lnTo>
                        <a:lnTo>
                          <a:pt x="797" y="507"/>
                        </a:lnTo>
                        <a:lnTo>
                          <a:pt x="820" y="512"/>
                        </a:lnTo>
                        <a:lnTo>
                          <a:pt x="845" y="519"/>
                        </a:lnTo>
                        <a:lnTo>
                          <a:pt x="875" y="526"/>
                        </a:lnTo>
                        <a:lnTo>
                          <a:pt x="910" y="534"/>
                        </a:lnTo>
                        <a:lnTo>
                          <a:pt x="905" y="542"/>
                        </a:lnTo>
                        <a:lnTo>
                          <a:pt x="897" y="550"/>
                        </a:lnTo>
                        <a:lnTo>
                          <a:pt x="887" y="560"/>
                        </a:lnTo>
                        <a:lnTo>
                          <a:pt x="876" y="569"/>
                        </a:lnTo>
                        <a:lnTo>
                          <a:pt x="854" y="588"/>
                        </a:lnTo>
                        <a:lnTo>
                          <a:pt x="831" y="609"/>
                        </a:lnTo>
                        <a:lnTo>
                          <a:pt x="808" y="628"/>
                        </a:lnTo>
                        <a:lnTo>
                          <a:pt x="789" y="647"/>
                        </a:lnTo>
                        <a:lnTo>
                          <a:pt x="781" y="657"/>
                        </a:lnTo>
                        <a:lnTo>
                          <a:pt x="775" y="666"/>
                        </a:lnTo>
                        <a:lnTo>
                          <a:pt x="770" y="676"/>
                        </a:lnTo>
                        <a:lnTo>
                          <a:pt x="769" y="684"/>
                        </a:lnTo>
                        <a:lnTo>
                          <a:pt x="764" y="699"/>
                        </a:lnTo>
                        <a:lnTo>
                          <a:pt x="760" y="712"/>
                        </a:lnTo>
                        <a:lnTo>
                          <a:pt x="756" y="722"/>
                        </a:lnTo>
                        <a:lnTo>
                          <a:pt x="751" y="730"/>
                        </a:lnTo>
                        <a:lnTo>
                          <a:pt x="745" y="737"/>
                        </a:lnTo>
                        <a:lnTo>
                          <a:pt x="740" y="741"/>
                        </a:lnTo>
                        <a:lnTo>
                          <a:pt x="733" y="744"/>
                        </a:lnTo>
                        <a:lnTo>
                          <a:pt x="726" y="745"/>
                        </a:lnTo>
                        <a:lnTo>
                          <a:pt x="692" y="746"/>
                        </a:lnTo>
                        <a:lnTo>
                          <a:pt x="655" y="752"/>
                        </a:lnTo>
                        <a:lnTo>
                          <a:pt x="642" y="761"/>
                        </a:lnTo>
                        <a:lnTo>
                          <a:pt x="625" y="776"/>
                        </a:lnTo>
                        <a:lnTo>
                          <a:pt x="619" y="785"/>
                        </a:lnTo>
                        <a:lnTo>
                          <a:pt x="612" y="790"/>
                        </a:lnTo>
                        <a:lnTo>
                          <a:pt x="606" y="794"/>
                        </a:lnTo>
                        <a:lnTo>
                          <a:pt x="602" y="797"/>
                        </a:lnTo>
                        <a:lnTo>
                          <a:pt x="583" y="802"/>
                        </a:lnTo>
                        <a:lnTo>
                          <a:pt x="570" y="809"/>
                        </a:lnTo>
                        <a:lnTo>
                          <a:pt x="557" y="816"/>
                        </a:lnTo>
                        <a:lnTo>
                          <a:pt x="542" y="827"/>
                        </a:lnTo>
                        <a:lnTo>
                          <a:pt x="530" y="825"/>
                        </a:lnTo>
                        <a:lnTo>
                          <a:pt x="522" y="823"/>
                        </a:lnTo>
                        <a:lnTo>
                          <a:pt x="514" y="819"/>
                        </a:lnTo>
                        <a:lnTo>
                          <a:pt x="508" y="815"/>
                        </a:lnTo>
                        <a:lnTo>
                          <a:pt x="503" y="811"/>
                        </a:lnTo>
                        <a:lnTo>
                          <a:pt x="496" y="808"/>
                        </a:lnTo>
                        <a:lnTo>
                          <a:pt x="486" y="805"/>
                        </a:lnTo>
                        <a:lnTo>
                          <a:pt x="474" y="804"/>
                        </a:lnTo>
                        <a:lnTo>
                          <a:pt x="467" y="805"/>
                        </a:lnTo>
                        <a:lnTo>
                          <a:pt x="461" y="806"/>
                        </a:lnTo>
                        <a:lnTo>
                          <a:pt x="455" y="809"/>
                        </a:lnTo>
                        <a:lnTo>
                          <a:pt x="450" y="812"/>
                        </a:lnTo>
                        <a:lnTo>
                          <a:pt x="443" y="820"/>
                        </a:lnTo>
                        <a:lnTo>
                          <a:pt x="436" y="830"/>
                        </a:lnTo>
                        <a:lnTo>
                          <a:pt x="429" y="840"/>
                        </a:lnTo>
                        <a:lnTo>
                          <a:pt x="421" y="849"/>
                        </a:lnTo>
                        <a:lnTo>
                          <a:pt x="416" y="851"/>
                        </a:lnTo>
                        <a:lnTo>
                          <a:pt x="409" y="854"/>
                        </a:lnTo>
                        <a:lnTo>
                          <a:pt x="401" y="855"/>
                        </a:lnTo>
                        <a:lnTo>
                          <a:pt x="392" y="857"/>
                        </a:lnTo>
                        <a:lnTo>
                          <a:pt x="380" y="855"/>
                        </a:lnTo>
                        <a:lnTo>
                          <a:pt x="368" y="854"/>
                        </a:lnTo>
                        <a:lnTo>
                          <a:pt x="358" y="851"/>
                        </a:lnTo>
                        <a:lnTo>
                          <a:pt x="349" y="849"/>
                        </a:lnTo>
                        <a:lnTo>
                          <a:pt x="331" y="839"/>
                        </a:lnTo>
                        <a:lnTo>
                          <a:pt x="313" y="828"/>
                        </a:lnTo>
                        <a:lnTo>
                          <a:pt x="298" y="817"/>
                        </a:lnTo>
                        <a:lnTo>
                          <a:pt x="281" y="806"/>
                        </a:lnTo>
                        <a:lnTo>
                          <a:pt x="272" y="801"/>
                        </a:lnTo>
                        <a:lnTo>
                          <a:pt x="263" y="796"/>
                        </a:lnTo>
                        <a:lnTo>
                          <a:pt x="252" y="791"/>
                        </a:lnTo>
                        <a:lnTo>
                          <a:pt x="241" y="789"/>
                        </a:lnTo>
                        <a:lnTo>
                          <a:pt x="221" y="786"/>
                        </a:lnTo>
                        <a:lnTo>
                          <a:pt x="193" y="785"/>
                        </a:lnTo>
                        <a:lnTo>
                          <a:pt x="181" y="783"/>
                        </a:lnTo>
                        <a:lnTo>
                          <a:pt x="169" y="782"/>
                        </a:lnTo>
                        <a:lnTo>
                          <a:pt x="158" y="778"/>
                        </a:lnTo>
                        <a:lnTo>
                          <a:pt x="151" y="774"/>
                        </a:lnTo>
                        <a:lnTo>
                          <a:pt x="159" y="753"/>
                        </a:lnTo>
                        <a:lnTo>
                          <a:pt x="162" y="744"/>
                        </a:lnTo>
                        <a:lnTo>
                          <a:pt x="159" y="734"/>
                        </a:lnTo>
                        <a:lnTo>
                          <a:pt x="151" y="714"/>
                        </a:lnTo>
                        <a:lnTo>
                          <a:pt x="143" y="712"/>
                        </a:lnTo>
                        <a:lnTo>
                          <a:pt x="136" y="711"/>
                        </a:lnTo>
                        <a:lnTo>
                          <a:pt x="129" y="708"/>
                        </a:lnTo>
                        <a:lnTo>
                          <a:pt x="124" y="706"/>
                        </a:lnTo>
                        <a:lnTo>
                          <a:pt x="118" y="700"/>
                        </a:lnTo>
                        <a:lnTo>
                          <a:pt x="114" y="696"/>
                        </a:lnTo>
                        <a:lnTo>
                          <a:pt x="110" y="689"/>
                        </a:lnTo>
                        <a:lnTo>
                          <a:pt x="108" y="684"/>
                        </a:lnTo>
                        <a:lnTo>
                          <a:pt x="102" y="670"/>
                        </a:lnTo>
                        <a:lnTo>
                          <a:pt x="98" y="657"/>
                        </a:lnTo>
                        <a:lnTo>
                          <a:pt x="94" y="643"/>
                        </a:lnTo>
                        <a:lnTo>
                          <a:pt x="91" y="631"/>
                        </a:lnTo>
                        <a:lnTo>
                          <a:pt x="86" y="616"/>
                        </a:lnTo>
                        <a:lnTo>
                          <a:pt x="79" y="605"/>
                        </a:lnTo>
                        <a:lnTo>
                          <a:pt x="72" y="595"/>
                        </a:lnTo>
                        <a:lnTo>
                          <a:pt x="65" y="588"/>
                        </a:lnTo>
                        <a:lnTo>
                          <a:pt x="52" y="578"/>
                        </a:lnTo>
                        <a:lnTo>
                          <a:pt x="38" y="564"/>
                        </a:lnTo>
                        <a:lnTo>
                          <a:pt x="27" y="565"/>
                        </a:lnTo>
                        <a:lnTo>
                          <a:pt x="18" y="564"/>
                        </a:lnTo>
                        <a:lnTo>
                          <a:pt x="11" y="561"/>
                        </a:lnTo>
                        <a:lnTo>
                          <a:pt x="5" y="557"/>
                        </a:lnTo>
                        <a:lnTo>
                          <a:pt x="1" y="552"/>
                        </a:lnTo>
                        <a:lnTo>
                          <a:pt x="0" y="545"/>
                        </a:lnTo>
                        <a:lnTo>
                          <a:pt x="0" y="537"/>
                        </a:lnTo>
                        <a:lnTo>
                          <a:pt x="1" y="529"/>
                        </a:lnTo>
                        <a:lnTo>
                          <a:pt x="4" y="520"/>
                        </a:lnTo>
                        <a:lnTo>
                          <a:pt x="8" y="512"/>
                        </a:lnTo>
                        <a:lnTo>
                          <a:pt x="14" y="505"/>
                        </a:lnTo>
                        <a:lnTo>
                          <a:pt x="19" y="499"/>
                        </a:lnTo>
                        <a:lnTo>
                          <a:pt x="27" y="493"/>
                        </a:lnTo>
                        <a:lnTo>
                          <a:pt x="35" y="490"/>
                        </a:lnTo>
                        <a:lnTo>
                          <a:pt x="44" y="488"/>
                        </a:lnTo>
                        <a:lnTo>
                          <a:pt x="53" y="488"/>
                        </a:lnTo>
                        <a:lnTo>
                          <a:pt x="59" y="454"/>
                        </a:lnTo>
                        <a:lnTo>
                          <a:pt x="63" y="425"/>
                        </a:lnTo>
                        <a:lnTo>
                          <a:pt x="68" y="399"/>
                        </a:lnTo>
                        <a:lnTo>
                          <a:pt x="72" y="377"/>
                        </a:lnTo>
                        <a:lnTo>
                          <a:pt x="78" y="360"/>
                        </a:lnTo>
                        <a:lnTo>
                          <a:pt x="83" y="345"/>
                        </a:lnTo>
                        <a:lnTo>
                          <a:pt x="87" y="334"/>
                        </a:lnTo>
                        <a:lnTo>
                          <a:pt x="93" y="324"/>
                        </a:lnTo>
                        <a:lnTo>
                          <a:pt x="97" y="319"/>
                        </a:lnTo>
                        <a:lnTo>
                          <a:pt x="101" y="313"/>
                        </a:lnTo>
                        <a:lnTo>
                          <a:pt x="105" y="311"/>
                        </a:lnTo>
                        <a:lnTo>
                          <a:pt x="108" y="309"/>
                        </a:lnTo>
                        <a:lnTo>
                          <a:pt x="112" y="308"/>
                        </a:lnTo>
                        <a:lnTo>
                          <a:pt x="114" y="308"/>
                        </a:lnTo>
                        <a:lnTo>
                          <a:pt x="114" y="293"/>
                        </a:lnTo>
                        <a:lnTo>
                          <a:pt x="116" y="281"/>
                        </a:lnTo>
                        <a:lnTo>
                          <a:pt x="118" y="270"/>
                        </a:lnTo>
                        <a:lnTo>
                          <a:pt x="121" y="259"/>
                        </a:lnTo>
                        <a:lnTo>
                          <a:pt x="125" y="251"/>
                        </a:lnTo>
                        <a:lnTo>
                          <a:pt x="129" y="244"/>
                        </a:lnTo>
                        <a:lnTo>
                          <a:pt x="133" y="237"/>
                        </a:lnTo>
                        <a:lnTo>
                          <a:pt x="139" y="230"/>
                        </a:lnTo>
                        <a:lnTo>
                          <a:pt x="150" y="221"/>
                        </a:lnTo>
                        <a:lnTo>
                          <a:pt x="161" y="211"/>
                        </a:lnTo>
                        <a:lnTo>
                          <a:pt x="172" y="200"/>
                        </a:lnTo>
                        <a:lnTo>
                          <a:pt x="181" y="188"/>
                        </a:lnTo>
                        <a:lnTo>
                          <a:pt x="18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sp>
              <p:nvSpPr>
                <p:cNvPr id="27" name="Freeform 846"/>
                <p:cNvSpPr>
                  <a:spLocks/>
                </p:cNvSpPr>
                <p:nvPr/>
              </p:nvSpPr>
              <p:spPr bwMode="auto">
                <a:xfrm>
                  <a:off x="3902279" y="2097092"/>
                  <a:ext cx="513705" cy="536094"/>
                </a:xfrm>
                <a:custGeom>
                  <a:avLst/>
                  <a:gdLst>
                    <a:gd name="T0" fmla="*/ 87 w 1240"/>
                    <a:gd name="T1" fmla="*/ 142 h 1293"/>
                    <a:gd name="T2" fmla="*/ 88 w 1240"/>
                    <a:gd name="T3" fmla="*/ 141 h 1293"/>
                    <a:gd name="T4" fmla="*/ 90 w 1240"/>
                    <a:gd name="T5" fmla="*/ 141 h 1293"/>
                    <a:gd name="T6" fmla="*/ 93 w 1240"/>
                    <a:gd name="T7" fmla="*/ 143 h 1293"/>
                    <a:gd name="T8" fmla="*/ 138 w 1240"/>
                    <a:gd name="T9" fmla="*/ 108 h 1293"/>
                    <a:gd name="T10" fmla="*/ 137 w 1240"/>
                    <a:gd name="T11" fmla="*/ 105 h 1293"/>
                    <a:gd name="T12" fmla="*/ 135 w 1240"/>
                    <a:gd name="T13" fmla="*/ 102 h 1293"/>
                    <a:gd name="T14" fmla="*/ 131 w 1240"/>
                    <a:gd name="T15" fmla="*/ 101 h 1293"/>
                    <a:gd name="T16" fmla="*/ 127 w 1240"/>
                    <a:gd name="T17" fmla="*/ 99 h 1293"/>
                    <a:gd name="T18" fmla="*/ 125 w 1240"/>
                    <a:gd name="T19" fmla="*/ 97 h 1293"/>
                    <a:gd name="T20" fmla="*/ 124 w 1240"/>
                    <a:gd name="T21" fmla="*/ 94 h 1293"/>
                    <a:gd name="T22" fmla="*/ 125 w 1240"/>
                    <a:gd name="T23" fmla="*/ 88 h 1293"/>
                    <a:gd name="T24" fmla="*/ 125 w 1240"/>
                    <a:gd name="T25" fmla="*/ 80 h 1293"/>
                    <a:gd name="T26" fmla="*/ 124 w 1240"/>
                    <a:gd name="T27" fmla="*/ 69 h 1293"/>
                    <a:gd name="T28" fmla="*/ 123 w 1240"/>
                    <a:gd name="T29" fmla="*/ 64 h 1293"/>
                    <a:gd name="T30" fmla="*/ 122 w 1240"/>
                    <a:gd name="T31" fmla="*/ 60 h 1293"/>
                    <a:gd name="T32" fmla="*/ 120 w 1240"/>
                    <a:gd name="T33" fmla="*/ 57 h 1293"/>
                    <a:gd name="T34" fmla="*/ 119 w 1240"/>
                    <a:gd name="T35" fmla="*/ 50 h 1293"/>
                    <a:gd name="T36" fmla="*/ 117 w 1240"/>
                    <a:gd name="T37" fmla="*/ 44 h 1293"/>
                    <a:gd name="T38" fmla="*/ 114 w 1240"/>
                    <a:gd name="T39" fmla="*/ 38 h 1293"/>
                    <a:gd name="T40" fmla="*/ 112 w 1240"/>
                    <a:gd name="T41" fmla="*/ 33 h 1293"/>
                    <a:gd name="T42" fmla="*/ 108 w 1240"/>
                    <a:gd name="T43" fmla="*/ 30 h 1293"/>
                    <a:gd name="T44" fmla="*/ 110 w 1240"/>
                    <a:gd name="T45" fmla="*/ 27 h 1293"/>
                    <a:gd name="T46" fmla="*/ 111 w 1240"/>
                    <a:gd name="T47" fmla="*/ 24 h 1293"/>
                    <a:gd name="T48" fmla="*/ 111 w 1240"/>
                    <a:gd name="T49" fmla="*/ 19 h 1293"/>
                    <a:gd name="T50" fmla="*/ 111 w 1240"/>
                    <a:gd name="T51" fmla="*/ 12 h 1293"/>
                    <a:gd name="T52" fmla="*/ 112 w 1240"/>
                    <a:gd name="T53" fmla="*/ 7 h 1293"/>
                    <a:gd name="T54" fmla="*/ 116 w 1240"/>
                    <a:gd name="T55" fmla="*/ 0 h 1293"/>
                    <a:gd name="T56" fmla="*/ 109 w 1240"/>
                    <a:gd name="T57" fmla="*/ 2 h 1293"/>
                    <a:gd name="T58" fmla="*/ 102 w 1240"/>
                    <a:gd name="T59" fmla="*/ 4 h 1293"/>
                    <a:gd name="T60" fmla="*/ 94 w 1240"/>
                    <a:gd name="T61" fmla="*/ 4 h 1293"/>
                    <a:gd name="T62" fmla="*/ 82 w 1240"/>
                    <a:gd name="T63" fmla="*/ 4 h 1293"/>
                    <a:gd name="T64" fmla="*/ 72 w 1240"/>
                    <a:gd name="T65" fmla="*/ 6 h 1293"/>
                    <a:gd name="T66" fmla="*/ 61 w 1240"/>
                    <a:gd name="T67" fmla="*/ 9 h 1293"/>
                    <a:gd name="T68" fmla="*/ 53 w 1240"/>
                    <a:gd name="T69" fmla="*/ 12 h 1293"/>
                    <a:gd name="T70" fmla="*/ 45 w 1240"/>
                    <a:gd name="T71" fmla="*/ 17 h 1293"/>
                    <a:gd name="T72" fmla="*/ 43 w 1240"/>
                    <a:gd name="T73" fmla="*/ 19 h 1293"/>
                    <a:gd name="T74" fmla="*/ 48 w 1240"/>
                    <a:gd name="T75" fmla="*/ 20 h 1293"/>
                    <a:gd name="T76" fmla="*/ 49 w 1240"/>
                    <a:gd name="T77" fmla="*/ 35 h 1293"/>
                    <a:gd name="T78" fmla="*/ 51 w 1240"/>
                    <a:gd name="T79" fmla="*/ 36 h 1293"/>
                    <a:gd name="T80" fmla="*/ 52 w 1240"/>
                    <a:gd name="T81" fmla="*/ 38 h 1293"/>
                    <a:gd name="T82" fmla="*/ 51 w 1240"/>
                    <a:gd name="T83" fmla="*/ 40 h 1293"/>
                    <a:gd name="T84" fmla="*/ 50 w 1240"/>
                    <a:gd name="T85" fmla="*/ 41 h 1293"/>
                    <a:gd name="T86" fmla="*/ 47 w 1240"/>
                    <a:gd name="T87" fmla="*/ 41 h 1293"/>
                    <a:gd name="T88" fmla="*/ 41 w 1240"/>
                    <a:gd name="T89" fmla="*/ 43 h 1293"/>
                    <a:gd name="T90" fmla="*/ 37 w 1240"/>
                    <a:gd name="T91" fmla="*/ 46 h 1293"/>
                    <a:gd name="T92" fmla="*/ 35 w 1240"/>
                    <a:gd name="T93" fmla="*/ 48 h 1293"/>
                    <a:gd name="T94" fmla="*/ 33 w 1240"/>
                    <a:gd name="T95" fmla="*/ 51 h 1293"/>
                    <a:gd name="T96" fmla="*/ 31 w 1240"/>
                    <a:gd name="T97" fmla="*/ 53 h 1293"/>
                    <a:gd name="T98" fmla="*/ 28 w 1240"/>
                    <a:gd name="T99" fmla="*/ 55 h 1293"/>
                    <a:gd name="T100" fmla="*/ 23 w 1240"/>
                    <a:gd name="T101" fmla="*/ 59 h 1293"/>
                    <a:gd name="T102" fmla="*/ 19 w 1240"/>
                    <a:gd name="T103" fmla="*/ 61 h 1293"/>
                    <a:gd name="T104" fmla="*/ 13 w 1240"/>
                    <a:gd name="T105" fmla="*/ 62 h 1293"/>
                    <a:gd name="T106" fmla="*/ 9 w 1240"/>
                    <a:gd name="T107" fmla="*/ 62 h 1293"/>
                    <a:gd name="T108" fmla="*/ 6 w 1240"/>
                    <a:gd name="T109" fmla="*/ 64 h 1293"/>
                    <a:gd name="T110" fmla="*/ 3 w 1240"/>
                    <a:gd name="T111" fmla="*/ 67 h 1293"/>
                    <a:gd name="T112" fmla="*/ 1 w 1240"/>
                    <a:gd name="T113" fmla="*/ 69 h 1293"/>
                    <a:gd name="T114" fmla="*/ 23 w 1240"/>
                    <a:gd name="T115" fmla="*/ 94 h 1293"/>
                    <a:gd name="T116" fmla="*/ 68 w 1240"/>
                    <a:gd name="T117" fmla="*/ 132 h 1293"/>
                    <a:gd name="T118" fmla="*/ 79 w 1240"/>
                    <a:gd name="T119" fmla="*/ 140 h 1293"/>
                    <a:gd name="T120" fmla="*/ 86 w 1240"/>
                    <a:gd name="T121" fmla="*/ 144 h 1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40" h="1293">
                      <a:moveTo>
                        <a:pt x="774" y="1293"/>
                      </a:moveTo>
                      <a:lnTo>
                        <a:pt x="777" y="1287"/>
                      </a:lnTo>
                      <a:lnTo>
                        <a:pt x="781" y="1282"/>
                      </a:lnTo>
                      <a:lnTo>
                        <a:pt x="785" y="1278"/>
                      </a:lnTo>
                      <a:lnTo>
                        <a:pt x="789" y="1274"/>
                      </a:lnTo>
                      <a:lnTo>
                        <a:pt x="793" y="1272"/>
                      </a:lnTo>
                      <a:lnTo>
                        <a:pt x="798" y="1271"/>
                      </a:lnTo>
                      <a:lnTo>
                        <a:pt x="804" y="1270"/>
                      </a:lnTo>
                      <a:lnTo>
                        <a:pt x="809" y="1271"/>
                      </a:lnTo>
                      <a:lnTo>
                        <a:pt x="819" y="1274"/>
                      </a:lnTo>
                      <a:lnTo>
                        <a:pt x="830" y="1278"/>
                      </a:lnTo>
                      <a:lnTo>
                        <a:pt x="841" y="1285"/>
                      </a:lnTo>
                      <a:lnTo>
                        <a:pt x="849" y="1293"/>
                      </a:lnTo>
                      <a:lnTo>
                        <a:pt x="1240" y="977"/>
                      </a:lnTo>
                      <a:lnTo>
                        <a:pt x="1240" y="969"/>
                      </a:lnTo>
                      <a:lnTo>
                        <a:pt x="1239" y="960"/>
                      </a:lnTo>
                      <a:lnTo>
                        <a:pt x="1237" y="954"/>
                      </a:lnTo>
                      <a:lnTo>
                        <a:pt x="1234" y="947"/>
                      </a:lnTo>
                      <a:lnTo>
                        <a:pt x="1229" y="936"/>
                      </a:lnTo>
                      <a:lnTo>
                        <a:pt x="1221" y="928"/>
                      </a:lnTo>
                      <a:lnTo>
                        <a:pt x="1213" y="921"/>
                      </a:lnTo>
                      <a:lnTo>
                        <a:pt x="1202" y="915"/>
                      </a:lnTo>
                      <a:lnTo>
                        <a:pt x="1191" y="911"/>
                      </a:lnTo>
                      <a:lnTo>
                        <a:pt x="1180" y="907"/>
                      </a:lnTo>
                      <a:lnTo>
                        <a:pt x="1169" y="903"/>
                      </a:lnTo>
                      <a:lnTo>
                        <a:pt x="1158" y="899"/>
                      </a:lnTo>
                      <a:lnTo>
                        <a:pt x="1147" y="894"/>
                      </a:lnTo>
                      <a:lnTo>
                        <a:pt x="1139" y="888"/>
                      </a:lnTo>
                      <a:lnTo>
                        <a:pt x="1131" y="880"/>
                      </a:lnTo>
                      <a:lnTo>
                        <a:pt x="1125" y="870"/>
                      </a:lnTo>
                      <a:lnTo>
                        <a:pt x="1123" y="864"/>
                      </a:lnTo>
                      <a:lnTo>
                        <a:pt x="1121" y="857"/>
                      </a:lnTo>
                      <a:lnTo>
                        <a:pt x="1120" y="850"/>
                      </a:lnTo>
                      <a:lnTo>
                        <a:pt x="1120" y="842"/>
                      </a:lnTo>
                      <a:lnTo>
                        <a:pt x="1121" y="817"/>
                      </a:lnTo>
                      <a:lnTo>
                        <a:pt x="1124" y="790"/>
                      </a:lnTo>
                      <a:lnTo>
                        <a:pt x="1127" y="766"/>
                      </a:lnTo>
                      <a:lnTo>
                        <a:pt x="1127" y="744"/>
                      </a:lnTo>
                      <a:lnTo>
                        <a:pt x="1127" y="717"/>
                      </a:lnTo>
                      <a:lnTo>
                        <a:pt x="1125" y="684"/>
                      </a:lnTo>
                      <a:lnTo>
                        <a:pt x="1123" y="650"/>
                      </a:lnTo>
                      <a:lnTo>
                        <a:pt x="1119" y="617"/>
                      </a:lnTo>
                      <a:lnTo>
                        <a:pt x="1116" y="601"/>
                      </a:lnTo>
                      <a:lnTo>
                        <a:pt x="1113" y="586"/>
                      </a:lnTo>
                      <a:lnTo>
                        <a:pt x="1109" y="572"/>
                      </a:lnTo>
                      <a:lnTo>
                        <a:pt x="1105" y="560"/>
                      </a:lnTo>
                      <a:lnTo>
                        <a:pt x="1101" y="550"/>
                      </a:lnTo>
                      <a:lnTo>
                        <a:pt x="1095" y="542"/>
                      </a:lnTo>
                      <a:lnTo>
                        <a:pt x="1089" y="537"/>
                      </a:lnTo>
                      <a:lnTo>
                        <a:pt x="1082" y="534"/>
                      </a:lnTo>
                      <a:lnTo>
                        <a:pt x="1080" y="514"/>
                      </a:lnTo>
                      <a:lnTo>
                        <a:pt x="1078" y="494"/>
                      </a:lnTo>
                      <a:lnTo>
                        <a:pt x="1074" y="474"/>
                      </a:lnTo>
                      <a:lnTo>
                        <a:pt x="1070" y="454"/>
                      </a:lnTo>
                      <a:lnTo>
                        <a:pt x="1065" y="435"/>
                      </a:lnTo>
                      <a:lnTo>
                        <a:pt x="1060" y="414"/>
                      </a:lnTo>
                      <a:lnTo>
                        <a:pt x="1053" y="395"/>
                      </a:lnTo>
                      <a:lnTo>
                        <a:pt x="1046" y="377"/>
                      </a:lnTo>
                      <a:lnTo>
                        <a:pt x="1040" y="360"/>
                      </a:lnTo>
                      <a:lnTo>
                        <a:pt x="1031" y="343"/>
                      </a:lnTo>
                      <a:lnTo>
                        <a:pt x="1023" y="327"/>
                      </a:lnTo>
                      <a:lnTo>
                        <a:pt x="1015" y="313"/>
                      </a:lnTo>
                      <a:lnTo>
                        <a:pt x="1006" y="300"/>
                      </a:lnTo>
                      <a:lnTo>
                        <a:pt x="996" y="289"/>
                      </a:lnTo>
                      <a:lnTo>
                        <a:pt x="986" y="279"/>
                      </a:lnTo>
                      <a:lnTo>
                        <a:pt x="977" y="271"/>
                      </a:lnTo>
                      <a:lnTo>
                        <a:pt x="982" y="264"/>
                      </a:lnTo>
                      <a:lnTo>
                        <a:pt x="986" y="256"/>
                      </a:lnTo>
                      <a:lnTo>
                        <a:pt x="989" y="247"/>
                      </a:lnTo>
                      <a:lnTo>
                        <a:pt x="992" y="236"/>
                      </a:lnTo>
                      <a:lnTo>
                        <a:pt x="995" y="226"/>
                      </a:lnTo>
                      <a:lnTo>
                        <a:pt x="999" y="215"/>
                      </a:lnTo>
                      <a:lnTo>
                        <a:pt x="1001" y="204"/>
                      </a:lnTo>
                      <a:lnTo>
                        <a:pt x="1007" y="196"/>
                      </a:lnTo>
                      <a:lnTo>
                        <a:pt x="1003" y="169"/>
                      </a:lnTo>
                      <a:lnTo>
                        <a:pt x="1000" y="146"/>
                      </a:lnTo>
                      <a:lnTo>
                        <a:pt x="999" y="124"/>
                      </a:lnTo>
                      <a:lnTo>
                        <a:pt x="999" y="106"/>
                      </a:lnTo>
                      <a:lnTo>
                        <a:pt x="1000" y="90"/>
                      </a:lnTo>
                      <a:lnTo>
                        <a:pt x="1001" y="76"/>
                      </a:lnTo>
                      <a:lnTo>
                        <a:pt x="1006" y="64"/>
                      </a:lnTo>
                      <a:lnTo>
                        <a:pt x="1010" y="53"/>
                      </a:lnTo>
                      <a:lnTo>
                        <a:pt x="1029" y="22"/>
                      </a:lnTo>
                      <a:lnTo>
                        <a:pt x="1045" y="0"/>
                      </a:lnTo>
                      <a:lnTo>
                        <a:pt x="1025" y="8"/>
                      </a:lnTo>
                      <a:lnTo>
                        <a:pt x="1004" y="16"/>
                      </a:lnTo>
                      <a:lnTo>
                        <a:pt x="982" y="22"/>
                      </a:lnTo>
                      <a:lnTo>
                        <a:pt x="961" y="27"/>
                      </a:lnTo>
                      <a:lnTo>
                        <a:pt x="939" y="31"/>
                      </a:lnTo>
                      <a:lnTo>
                        <a:pt x="917" y="35"/>
                      </a:lnTo>
                      <a:lnTo>
                        <a:pt x="894" y="37"/>
                      </a:lnTo>
                      <a:lnTo>
                        <a:pt x="872" y="38"/>
                      </a:lnTo>
                      <a:lnTo>
                        <a:pt x="843" y="38"/>
                      </a:lnTo>
                      <a:lnTo>
                        <a:pt x="807" y="38"/>
                      </a:lnTo>
                      <a:lnTo>
                        <a:pt x="770" y="38"/>
                      </a:lnTo>
                      <a:lnTo>
                        <a:pt x="737" y="38"/>
                      </a:lnTo>
                      <a:lnTo>
                        <a:pt x="711" y="39"/>
                      </a:lnTo>
                      <a:lnTo>
                        <a:pt x="681" y="44"/>
                      </a:lnTo>
                      <a:lnTo>
                        <a:pt x="648" y="50"/>
                      </a:lnTo>
                      <a:lnTo>
                        <a:pt x="614" y="60"/>
                      </a:lnTo>
                      <a:lnTo>
                        <a:pt x="582" y="69"/>
                      </a:lnTo>
                      <a:lnTo>
                        <a:pt x="550" y="79"/>
                      </a:lnTo>
                      <a:lnTo>
                        <a:pt x="524" y="89"/>
                      </a:lnTo>
                      <a:lnTo>
                        <a:pt x="504" y="98"/>
                      </a:lnTo>
                      <a:lnTo>
                        <a:pt x="478" y="109"/>
                      </a:lnTo>
                      <a:lnTo>
                        <a:pt x="443" y="127"/>
                      </a:lnTo>
                      <a:lnTo>
                        <a:pt x="425" y="138"/>
                      </a:lnTo>
                      <a:lnTo>
                        <a:pt x="409" y="150"/>
                      </a:lnTo>
                      <a:lnTo>
                        <a:pt x="394" y="162"/>
                      </a:lnTo>
                      <a:lnTo>
                        <a:pt x="383" y="173"/>
                      </a:lnTo>
                      <a:lnTo>
                        <a:pt x="390" y="174"/>
                      </a:lnTo>
                      <a:lnTo>
                        <a:pt x="406" y="177"/>
                      </a:lnTo>
                      <a:lnTo>
                        <a:pt x="425" y="180"/>
                      </a:lnTo>
                      <a:lnTo>
                        <a:pt x="436" y="181"/>
                      </a:lnTo>
                      <a:lnTo>
                        <a:pt x="428" y="308"/>
                      </a:lnTo>
                      <a:lnTo>
                        <a:pt x="432" y="313"/>
                      </a:lnTo>
                      <a:lnTo>
                        <a:pt x="437" y="317"/>
                      </a:lnTo>
                      <a:lnTo>
                        <a:pt x="443" y="321"/>
                      </a:lnTo>
                      <a:lnTo>
                        <a:pt x="450" y="324"/>
                      </a:lnTo>
                      <a:lnTo>
                        <a:pt x="456" y="328"/>
                      </a:lnTo>
                      <a:lnTo>
                        <a:pt x="460" y="332"/>
                      </a:lnTo>
                      <a:lnTo>
                        <a:pt x="464" y="339"/>
                      </a:lnTo>
                      <a:lnTo>
                        <a:pt x="466" y="346"/>
                      </a:lnTo>
                      <a:lnTo>
                        <a:pt x="466" y="353"/>
                      </a:lnTo>
                      <a:lnTo>
                        <a:pt x="464" y="358"/>
                      </a:lnTo>
                      <a:lnTo>
                        <a:pt x="462" y="362"/>
                      </a:lnTo>
                      <a:lnTo>
                        <a:pt x="459" y="365"/>
                      </a:lnTo>
                      <a:lnTo>
                        <a:pt x="456" y="368"/>
                      </a:lnTo>
                      <a:lnTo>
                        <a:pt x="452" y="371"/>
                      </a:lnTo>
                      <a:lnTo>
                        <a:pt x="448" y="372"/>
                      </a:lnTo>
                      <a:lnTo>
                        <a:pt x="443" y="372"/>
                      </a:lnTo>
                      <a:lnTo>
                        <a:pt x="421" y="373"/>
                      </a:lnTo>
                      <a:lnTo>
                        <a:pt x="398" y="376"/>
                      </a:lnTo>
                      <a:lnTo>
                        <a:pt x="385" y="380"/>
                      </a:lnTo>
                      <a:lnTo>
                        <a:pt x="370" y="385"/>
                      </a:lnTo>
                      <a:lnTo>
                        <a:pt x="354" y="394"/>
                      </a:lnTo>
                      <a:lnTo>
                        <a:pt x="338" y="405"/>
                      </a:lnTo>
                      <a:lnTo>
                        <a:pt x="331" y="410"/>
                      </a:lnTo>
                      <a:lnTo>
                        <a:pt x="323" y="417"/>
                      </a:lnTo>
                      <a:lnTo>
                        <a:pt x="317" y="424"/>
                      </a:lnTo>
                      <a:lnTo>
                        <a:pt x="312" y="430"/>
                      </a:lnTo>
                      <a:lnTo>
                        <a:pt x="306" y="439"/>
                      </a:lnTo>
                      <a:lnTo>
                        <a:pt x="304" y="448"/>
                      </a:lnTo>
                      <a:lnTo>
                        <a:pt x="301" y="456"/>
                      </a:lnTo>
                      <a:lnTo>
                        <a:pt x="301" y="466"/>
                      </a:lnTo>
                      <a:lnTo>
                        <a:pt x="291" y="469"/>
                      </a:lnTo>
                      <a:lnTo>
                        <a:pt x="282" y="473"/>
                      </a:lnTo>
                      <a:lnTo>
                        <a:pt x="274" y="478"/>
                      </a:lnTo>
                      <a:lnTo>
                        <a:pt x="264" y="484"/>
                      </a:lnTo>
                      <a:lnTo>
                        <a:pt x="248" y="499"/>
                      </a:lnTo>
                      <a:lnTo>
                        <a:pt x="229" y="515"/>
                      </a:lnTo>
                      <a:lnTo>
                        <a:pt x="219" y="522"/>
                      </a:lnTo>
                      <a:lnTo>
                        <a:pt x="207" y="530"/>
                      </a:lnTo>
                      <a:lnTo>
                        <a:pt x="195" y="537"/>
                      </a:lnTo>
                      <a:lnTo>
                        <a:pt x="182" y="544"/>
                      </a:lnTo>
                      <a:lnTo>
                        <a:pt x="167" y="549"/>
                      </a:lnTo>
                      <a:lnTo>
                        <a:pt x="151" y="553"/>
                      </a:lnTo>
                      <a:lnTo>
                        <a:pt x="132" y="556"/>
                      </a:lnTo>
                      <a:lnTo>
                        <a:pt x="113" y="557"/>
                      </a:lnTo>
                      <a:lnTo>
                        <a:pt x="102" y="557"/>
                      </a:lnTo>
                      <a:lnTo>
                        <a:pt x="92" y="559"/>
                      </a:lnTo>
                      <a:lnTo>
                        <a:pt x="84" y="560"/>
                      </a:lnTo>
                      <a:lnTo>
                        <a:pt x="77" y="563"/>
                      </a:lnTo>
                      <a:lnTo>
                        <a:pt x="67" y="569"/>
                      </a:lnTo>
                      <a:lnTo>
                        <a:pt x="57" y="578"/>
                      </a:lnTo>
                      <a:lnTo>
                        <a:pt x="47" y="587"/>
                      </a:lnTo>
                      <a:lnTo>
                        <a:pt x="38" y="598"/>
                      </a:lnTo>
                      <a:lnTo>
                        <a:pt x="31" y="602"/>
                      </a:lnTo>
                      <a:lnTo>
                        <a:pt x="24" y="608"/>
                      </a:lnTo>
                      <a:lnTo>
                        <a:pt x="16" y="612"/>
                      </a:lnTo>
                      <a:lnTo>
                        <a:pt x="7" y="617"/>
                      </a:lnTo>
                      <a:lnTo>
                        <a:pt x="7" y="692"/>
                      </a:lnTo>
                      <a:lnTo>
                        <a:pt x="0" y="722"/>
                      </a:lnTo>
                      <a:lnTo>
                        <a:pt x="203" y="850"/>
                      </a:lnTo>
                      <a:lnTo>
                        <a:pt x="556" y="1120"/>
                      </a:lnTo>
                      <a:lnTo>
                        <a:pt x="586" y="1150"/>
                      </a:lnTo>
                      <a:lnTo>
                        <a:pt x="609" y="1188"/>
                      </a:lnTo>
                      <a:lnTo>
                        <a:pt x="638" y="1210"/>
                      </a:lnTo>
                      <a:lnTo>
                        <a:pt x="688" y="1244"/>
                      </a:lnTo>
                      <a:lnTo>
                        <a:pt x="715" y="1260"/>
                      </a:lnTo>
                      <a:lnTo>
                        <a:pt x="741" y="1275"/>
                      </a:lnTo>
                      <a:lnTo>
                        <a:pt x="762" y="1287"/>
                      </a:lnTo>
                      <a:lnTo>
                        <a:pt x="774" y="1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28" name="Freeform 848"/>
                <p:cNvSpPr>
                  <a:spLocks/>
                </p:cNvSpPr>
                <p:nvPr/>
              </p:nvSpPr>
              <p:spPr bwMode="auto">
                <a:xfrm>
                  <a:off x="4357523" y="2222720"/>
                  <a:ext cx="393053" cy="401759"/>
                </a:xfrm>
                <a:custGeom>
                  <a:avLst/>
                  <a:gdLst>
                    <a:gd name="T0" fmla="*/ 5 w 948"/>
                    <a:gd name="T1" fmla="*/ 19 h 970"/>
                    <a:gd name="T2" fmla="*/ 6 w 948"/>
                    <a:gd name="T3" fmla="*/ 15 h 970"/>
                    <a:gd name="T4" fmla="*/ 6 w 948"/>
                    <a:gd name="T5" fmla="*/ 10 h 970"/>
                    <a:gd name="T6" fmla="*/ 8 w 948"/>
                    <a:gd name="T7" fmla="*/ 9 h 970"/>
                    <a:gd name="T8" fmla="*/ 11 w 948"/>
                    <a:gd name="T9" fmla="*/ 8 h 970"/>
                    <a:gd name="T10" fmla="*/ 12 w 948"/>
                    <a:gd name="T11" fmla="*/ 3 h 970"/>
                    <a:gd name="T12" fmla="*/ 20 w 948"/>
                    <a:gd name="T13" fmla="*/ 2 h 970"/>
                    <a:gd name="T14" fmla="*/ 29 w 948"/>
                    <a:gd name="T15" fmla="*/ 3 h 970"/>
                    <a:gd name="T16" fmla="*/ 33 w 948"/>
                    <a:gd name="T17" fmla="*/ 6 h 970"/>
                    <a:gd name="T18" fmla="*/ 35 w 948"/>
                    <a:gd name="T19" fmla="*/ 11 h 970"/>
                    <a:gd name="T20" fmla="*/ 37 w 948"/>
                    <a:gd name="T21" fmla="*/ 15 h 970"/>
                    <a:gd name="T22" fmla="*/ 39 w 948"/>
                    <a:gd name="T23" fmla="*/ 15 h 970"/>
                    <a:gd name="T24" fmla="*/ 44 w 948"/>
                    <a:gd name="T25" fmla="*/ 15 h 970"/>
                    <a:gd name="T26" fmla="*/ 51 w 948"/>
                    <a:gd name="T27" fmla="*/ 18 h 970"/>
                    <a:gd name="T28" fmla="*/ 58 w 948"/>
                    <a:gd name="T29" fmla="*/ 22 h 970"/>
                    <a:gd name="T30" fmla="*/ 62 w 948"/>
                    <a:gd name="T31" fmla="*/ 23 h 970"/>
                    <a:gd name="T32" fmla="*/ 64 w 948"/>
                    <a:gd name="T33" fmla="*/ 19 h 970"/>
                    <a:gd name="T34" fmla="*/ 65 w 948"/>
                    <a:gd name="T35" fmla="*/ 15 h 970"/>
                    <a:gd name="T36" fmla="*/ 64 w 948"/>
                    <a:gd name="T37" fmla="*/ 11 h 970"/>
                    <a:gd name="T38" fmla="*/ 64 w 948"/>
                    <a:gd name="T39" fmla="*/ 7 h 970"/>
                    <a:gd name="T40" fmla="*/ 68 w 948"/>
                    <a:gd name="T41" fmla="*/ 5 h 970"/>
                    <a:gd name="T42" fmla="*/ 73 w 948"/>
                    <a:gd name="T43" fmla="*/ 1 h 970"/>
                    <a:gd name="T44" fmla="*/ 78 w 948"/>
                    <a:gd name="T45" fmla="*/ 0 h 970"/>
                    <a:gd name="T46" fmla="*/ 81 w 948"/>
                    <a:gd name="T47" fmla="*/ 1 h 970"/>
                    <a:gd name="T48" fmla="*/ 83 w 948"/>
                    <a:gd name="T49" fmla="*/ 4 h 970"/>
                    <a:gd name="T50" fmla="*/ 85 w 948"/>
                    <a:gd name="T51" fmla="*/ 7 h 970"/>
                    <a:gd name="T52" fmla="*/ 87 w 948"/>
                    <a:gd name="T53" fmla="*/ 9 h 970"/>
                    <a:gd name="T54" fmla="*/ 96 w 948"/>
                    <a:gd name="T55" fmla="*/ 10 h 970"/>
                    <a:gd name="T56" fmla="*/ 100 w 948"/>
                    <a:gd name="T57" fmla="*/ 15 h 970"/>
                    <a:gd name="T58" fmla="*/ 101 w 948"/>
                    <a:gd name="T59" fmla="*/ 19 h 970"/>
                    <a:gd name="T60" fmla="*/ 99 w 948"/>
                    <a:gd name="T61" fmla="*/ 22 h 970"/>
                    <a:gd name="T62" fmla="*/ 99 w 948"/>
                    <a:gd name="T63" fmla="*/ 25 h 970"/>
                    <a:gd name="T64" fmla="*/ 101 w 948"/>
                    <a:gd name="T65" fmla="*/ 30 h 970"/>
                    <a:gd name="T66" fmla="*/ 105 w 948"/>
                    <a:gd name="T67" fmla="*/ 87 h 970"/>
                    <a:gd name="T68" fmla="*/ 105 w 948"/>
                    <a:gd name="T69" fmla="*/ 93 h 970"/>
                    <a:gd name="T70" fmla="*/ 105 w 948"/>
                    <a:gd name="T71" fmla="*/ 100 h 970"/>
                    <a:gd name="T72" fmla="*/ 103 w 948"/>
                    <a:gd name="T73" fmla="*/ 101 h 970"/>
                    <a:gd name="T74" fmla="*/ 99 w 948"/>
                    <a:gd name="T75" fmla="*/ 102 h 970"/>
                    <a:gd name="T76" fmla="*/ 99 w 948"/>
                    <a:gd name="T77" fmla="*/ 108 h 970"/>
                    <a:gd name="T78" fmla="*/ 41 w 948"/>
                    <a:gd name="T79" fmla="*/ 78 h 970"/>
                    <a:gd name="T80" fmla="*/ 39 w 948"/>
                    <a:gd name="T81" fmla="*/ 80 h 970"/>
                    <a:gd name="T82" fmla="*/ 35 w 948"/>
                    <a:gd name="T83" fmla="*/ 82 h 970"/>
                    <a:gd name="T84" fmla="*/ 30 w 948"/>
                    <a:gd name="T85" fmla="*/ 81 h 970"/>
                    <a:gd name="T86" fmla="*/ 26 w 948"/>
                    <a:gd name="T87" fmla="*/ 77 h 970"/>
                    <a:gd name="T88" fmla="*/ 20 w 948"/>
                    <a:gd name="T89" fmla="*/ 75 h 970"/>
                    <a:gd name="T90" fmla="*/ 17 w 948"/>
                    <a:gd name="T91" fmla="*/ 75 h 970"/>
                    <a:gd name="T92" fmla="*/ 16 w 948"/>
                    <a:gd name="T93" fmla="*/ 73 h 970"/>
                    <a:gd name="T94" fmla="*/ 15 w 948"/>
                    <a:gd name="T95" fmla="*/ 71 h 970"/>
                    <a:gd name="T96" fmla="*/ 11 w 948"/>
                    <a:gd name="T97" fmla="*/ 68 h 970"/>
                    <a:gd name="T98" fmla="*/ 6 w 948"/>
                    <a:gd name="T99" fmla="*/ 66 h 970"/>
                    <a:gd name="T100" fmla="*/ 3 w 948"/>
                    <a:gd name="T101" fmla="*/ 64 h 970"/>
                    <a:gd name="T102" fmla="*/ 3 w 948"/>
                    <a:gd name="T103" fmla="*/ 61 h 970"/>
                    <a:gd name="T104" fmla="*/ 3 w 948"/>
                    <a:gd name="T105" fmla="*/ 52 h 970"/>
                    <a:gd name="T106" fmla="*/ 3 w 948"/>
                    <a:gd name="T107" fmla="*/ 40 h 970"/>
                    <a:gd name="T108" fmla="*/ 2 w 948"/>
                    <a:gd name="T109" fmla="*/ 30 h 9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48" h="970">
                      <a:moveTo>
                        <a:pt x="0" y="233"/>
                      </a:moveTo>
                      <a:lnTo>
                        <a:pt x="22" y="202"/>
                      </a:lnTo>
                      <a:lnTo>
                        <a:pt x="41" y="176"/>
                      </a:lnTo>
                      <a:lnTo>
                        <a:pt x="45" y="169"/>
                      </a:lnTo>
                      <a:lnTo>
                        <a:pt x="48" y="161"/>
                      </a:lnTo>
                      <a:lnTo>
                        <a:pt x="50" y="153"/>
                      </a:lnTo>
                      <a:lnTo>
                        <a:pt x="52" y="143"/>
                      </a:lnTo>
                      <a:lnTo>
                        <a:pt x="53" y="132"/>
                      </a:lnTo>
                      <a:lnTo>
                        <a:pt x="54" y="120"/>
                      </a:lnTo>
                      <a:lnTo>
                        <a:pt x="54" y="106"/>
                      </a:lnTo>
                      <a:lnTo>
                        <a:pt x="53" y="90"/>
                      </a:lnTo>
                      <a:lnTo>
                        <a:pt x="54" y="86"/>
                      </a:lnTo>
                      <a:lnTo>
                        <a:pt x="56" y="82"/>
                      </a:lnTo>
                      <a:lnTo>
                        <a:pt x="60" y="80"/>
                      </a:lnTo>
                      <a:lnTo>
                        <a:pt x="64" y="79"/>
                      </a:lnTo>
                      <a:lnTo>
                        <a:pt x="73" y="79"/>
                      </a:lnTo>
                      <a:lnTo>
                        <a:pt x="84" y="78"/>
                      </a:lnTo>
                      <a:lnTo>
                        <a:pt x="90" y="76"/>
                      </a:lnTo>
                      <a:lnTo>
                        <a:pt x="95" y="74"/>
                      </a:lnTo>
                      <a:lnTo>
                        <a:pt x="101" y="70"/>
                      </a:lnTo>
                      <a:lnTo>
                        <a:pt x="103" y="64"/>
                      </a:lnTo>
                      <a:lnTo>
                        <a:pt x="106" y="56"/>
                      </a:lnTo>
                      <a:lnTo>
                        <a:pt x="107" y="45"/>
                      </a:lnTo>
                      <a:lnTo>
                        <a:pt x="107" y="31"/>
                      </a:lnTo>
                      <a:lnTo>
                        <a:pt x="106" y="15"/>
                      </a:lnTo>
                      <a:lnTo>
                        <a:pt x="133" y="14"/>
                      </a:lnTo>
                      <a:lnTo>
                        <a:pt x="159" y="14"/>
                      </a:lnTo>
                      <a:lnTo>
                        <a:pt x="184" y="15"/>
                      </a:lnTo>
                      <a:lnTo>
                        <a:pt x="206" y="18"/>
                      </a:lnTo>
                      <a:lnTo>
                        <a:pt x="227" y="22"/>
                      </a:lnTo>
                      <a:lnTo>
                        <a:pt x="246" y="27"/>
                      </a:lnTo>
                      <a:lnTo>
                        <a:pt x="263" y="31"/>
                      </a:lnTo>
                      <a:lnTo>
                        <a:pt x="279" y="38"/>
                      </a:lnTo>
                      <a:lnTo>
                        <a:pt x="285" y="42"/>
                      </a:lnTo>
                      <a:lnTo>
                        <a:pt x="290" y="46"/>
                      </a:lnTo>
                      <a:lnTo>
                        <a:pt x="296" y="52"/>
                      </a:lnTo>
                      <a:lnTo>
                        <a:pt x="300" y="59"/>
                      </a:lnTo>
                      <a:lnTo>
                        <a:pt x="305" y="70"/>
                      </a:lnTo>
                      <a:lnTo>
                        <a:pt x="311" y="83"/>
                      </a:lnTo>
                      <a:lnTo>
                        <a:pt x="315" y="95"/>
                      </a:lnTo>
                      <a:lnTo>
                        <a:pt x="319" y="108"/>
                      </a:lnTo>
                      <a:lnTo>
                        <a:pt x="324" y="119"/>
                      </a:lnTo>
                      <a:lnTo>
                        <a:pt x="331" y="128"/>
                      </a:lnTo>
                      <a:lnTo>
                        <a:pt x="334" y="131"/>
                      </a:lnTo>
                      <a:lnTo>
                        <a:pt x="338" y="132"/>
                      </a:lnTo>
                      <a:lnTo>
                        <a:pt x="342" y="134"/>
                      </a:lnTo>
                      <a:lnTo>
                        <a:pt x="346" y="134"/>
                      </a:lnTo>
                      <a:lnTo>
                        <a:pt x="355" y="135"/>
                      </a:lnTo>
                      <a:lnTo>
                        <a:pt x="366" y="135"/>
                      </a:lnTo>
                      <a:lnTo>
                        <a:pt x="376" y="134"/>
                      </a:lnTo>
                      <a:lnTo>
                        <a:pt x="387" y="134"/>
                      </a:lnTo>
                      <a:lnTo>
                        <a:pt x="398" y="134"/>
                      </a:lnTo>
                      <a:lnTo>
                        <a:pt x="406" y="135"/>
                      </a:lnTo>
                      <a:lnTo>
                        <a:pt x="422" y="143"/>
                      </a:lnTo>
                      <a:lnTo>
                        <a:pt x="439" y="153"/>
                      </a:lnTo>
                      <a:lnTo>
                        <a:pt x="455" y="164"/>
                      </a:lnTo>
                      <a:lnTo>
                        <a:pt x="473" y="174"/>
                      </a:lnTo>
                      <a:lnTo>
                        <a:pt x="489" y="185"/>
                      </a:lnTo>
                      <a:lnTo>
                        <a:pt x="508" y="195"/>
                      </a:lnTo>
                      <a:lnTo>
                        <a:pt x="518" y="198"/>
                      </a:lnTo>
                      <a:lnTo>
                        <a:pt x="527" y="200"/>
                      </a:lnTo>
                      <a:lnTo>
                        <a:pt x="538" y="202"/>
                      </a:lnTo>
                      <a:lnTo>
                        <a:pt x="549" y="203"/>
                      </a:lnTo>
                      <a:lnTo>
                        <a:pt x="560" y="203"/>
                      </a:lnTo>
                      <a:lnTo>
                        <a:pt x="572" y="203"/>
                      </a:lnTo>
                      <a:lnTo>
                        <a:pt x="572" y="192"/>
                      </a:lnTo>
                      <a:lnTo>
                        <a:pt x="574" y="183"/>
                      </a:lnTo>
                      <a:lnTo>
                        <a:pt x="576" y="174"/>
                      </a:lnTo>
                      <a:lnTo>
                        <a:pt x="579" y="168"/>
                      </a:lnTo>
                      <a:lnTo>
                        <a:pt x="584" y="154"/>
                      </a:lnTo>
                      <a:lnTo>
                        <a:pt x="587" y="143"/>
                      </a:lnTo>
                      <a:lnTo>
                        <a:pt x="584" y="131"/>
                      </a:lnTo>
                      <a:lnTo>
                        <a:pt x="579" y="120"/>
                      </a:lnTo>
                      <a:lnTo>
                        <a:pt x="576" y="113"/>
                      </a:lnTo>
                      <a:lnTo>
                        <a:pt x="574" y="106"/>
                      </a:lnTo>
                      <a:lnTo>
                        <a:pt x="572" y="98"/>
                      </a:lnTo>
                      <a:lnTo>
                        <a:pt x="572" y="90"/>
                      </a:lnTo>
                      <a:lnTo>
                        <a:pt x="572" y="75"/>
                      </a:lnTo>
                      <a:lnTo>
                        <a:pt x="572" y="60"/>
                      </a:lnTo>
                      <a:lnTo>
                        <a:pt x="580" y="60"/>
                      </a:lnTo>
                      <a:lnTo>
                        <a:pt x="587" y="57"/>
                      </a:lnTo>
                      <a:lnTo>
                        <a:pt x="595" y="55"/>
                      </a:lnTo>
                      <a:lnTo>
                        <a:pt x="602" y="50"/>
                      </a:lnTo>
                      <a:lnTo>
                        <a:pt x="616" y="41"/>
                      </a:lnTo>
                      <a:lnTo>
                        <a:pt x="628" y="30"/>
                      </a:lnTo>
                      <a:lnTo>
                        <a:pt x="640" y="19"/>
                      </a:lnTo>
                      <a:lnTo>
                        <a:pt x="654" y="10"/>
                      </a:lnTo>
                      <a:lnTo>
                        <a:pt x="661" y="5"/>
                      </a:lnTo>
                      <a:lnTo>
                        <a:pt x="669" y="3"/>
                      </a:lnTo>
                      <a:lnTo>
                        <a:pt x="676" y="0"/>
                      </a:lnTo>
                      <a:lnTo>
                        <a:pt x="684" y="0"/>
                      </a:lnTo>
                      <a:lnTo>
                        <a:pt x="698" y="0"/>
                      </a:lnTo>
                      <a:lnTo>
                        <a:pt x="708" y="1"/>
                      </a:lnTo>
                      <a:lnTo>
                        <a:pt x="718" y="4"/>
                      </a:lnTo>
                      <a:lnTo>
                        <a:pt x="725" y="7"/>
                      </a:lnTo>
                      <a:lnTo>
                        <a:pt x="732" y="10"/>
                      </a:lnTo>
                      <a:lnTo>
                        <a:pt x="736" y="14"/>
                      </a:lnTo>
                      <a:lnTo>
                        <a:pt x="740" y="18"/>
                      </a:lnTo>
                      <a:lnTo>
                        <a:pt x="743" y="23"/>
                      </a:lnTo>
                      <a:lnTo>
                        <a:pt x="748" y="33"/>
                      </a:lnTo>
                      <a:lnTo>
                        <a:pt x="752" y="45"/>
                      </a:lnTo>
                      <a:lnTo>
                        <a:pt x="755" y="50"/>
                      </a:lnTo>
                      <a:lnTo>
                        <a:pt x="758" y="56"/>
                      </a:lnTo>
                      <a:lnTo>
                        <a:pt x="762" y="61"/>
                      </a:lnTo>
                      <a:lnTo>
                        <a:pt x="767" y="68"/>
                      </a:lnTo>
                      <a:lnTo>
                        <a:pt x="772" y="72"/>
                      </a:lnTo>
                      <a:lnTo>
                        <a:pt x="778" y="75"/>
                      </a:lnTo>
                      <a:lnTo>
                        <a:pt x="783" y="78"/>
                      </a:lnTo>
                      <a:lnTo>
                        <a:pt x="790" y="80"/>
                      </a:lnTo>
                      <a:lnTo>
                        <a:pt x="805" y="84"/>
                      </a:lnTo>
                      <a:lnTo>
                        <a:pt x="823" y="87"/>
                      </a:lnTo>
                      <a:lnTo>
                        <a:pt x="860" y="90"/>
                      </a:lnTo>
                      <a:lnTo>
                        <a:pt x="895" y="90"/>
                      </a:lnTo>
                      <a:lnTo>
                        <a:pt x="895" y="109"/>
                      </a:lnTo>
                      <a:lnTo>
                        <a:pt x="895" y="128"/>
                      </a:lnTo>
                      <a:lnTo>
                        <a:pt x="898" y="138"/>
                      </a:lnTo>
                      <a:lnTo>
                        <a:pt x="902" y="149"/>
                      </a:lnTo>
                      <a:lnTo>
                        <a:pt x="905" y="154"/>
                      </a:lnTo>
                      <a:lnTo>
                        <a:pt x="907" y="162"/>
                      </a:lnTo>
                      <a:lnTo>
                        <a:pt x="909" y="170"/>
                      </a:lnTo>
                      <a:lnTo>
                        <a:pt x="910" y="180"/>
                      </a:lnTo>
                      <a:lnTo>
                        <a:pt x="906" y="187"/>
                      </a:lnTo>
                      <a:lnTo>
                        <a:pt x="899" y="192"/>
                      </a:lnTo>
                      <a:lnTo>
                        <a:pt x="895" y="196"/>
                      </a:lnTo>
                      <a:lnTo>
                        <a:pt x="891" y="200"/>
                      </a:lnTo>
                      <a:lnTo>
                        <a:pt x="888" y="206"/>
                      </a:lnTo>
                      <a:lnTo>
                        <a:pt x="887" y="210"/>
                      </a:lnTo>
                      <a:lnTo>
                        <a:pt x="888" y="222"/>
                      </a:lnTo>
                      <a:lnTo>
                        <a:pt x="891" y="234"/>
                      </a:lnTo>
                      <a:lnTo>
                        <a:pt x="894" y="245"/>
                      </a:lnTo>
                      <a:lnTo>
                        <a:pt x="899" y="258"/>
                      </a:lnTo>
                      <a:lnTo>
                        <a:pt x="907" y="268"/>
                      </a:lnTo>
                      <a:lnTo>
                        <a:pt x="916" y="278"/>
                      </a:lnTo>
                      <a:lnTo>
                        <a:pt x="926" y="286"/>
                      </a:lnTo>
                      <a:lnTo>
                        <a:pt x="940" y="293"/>
                      </a:lnTo>
                      <a:lnTo>
                        <a:pt x="948" y="782"/>
                      </a:lnTo>
                      <a:lnTo>
                        <a:pt x="948" y="792"/>
                      </a:lnTo>
                      <a:lnTo>
                        <a:pt x="948" y="802"/>
                      </a:lnTo>
                      <a:lnTo>
                        <a:pt x="948" y="816"/>
                      </a:lnTo>
                      <a:lnTo>
                        <a:pt x="948" y="834"/>
                      </a:lnTo>
                      <a:lnTo>
                        <a:pt x="948" y="853"/>
                      </a:lnTo>
                      <a:lnTo>
                        <a:pt x="948" y="871"/>
                      </a:lnTo>
                      <a:lnTo>
                        <a:pt x="947" y="886"/>
                      </a:lnTo>
                      <a:lnTo>
                        <a:pt x="944" y="898"/>
                      </a:lnTo>
                      <a:lnTo>
                        <a:pt x="941" y="903"/>
                      </a:lnTo>
                      <a:lnTo>
                        <a:pt x="939" y="907"/>
                      </a:lnTo>
                      <a:lnTo>
                        <a:pt x="933" y="911"/>
                      </a:lnTo>
                      <a:lnTo>
                        <a:pt x="929" y="914"/>
                      </a:lnTo>
                      <a:lnTo>
                        <a:pt x="922" y="917"/>
                      </a:lnTo>
                      <a:lnTo>
                        <a:pt x="914" y="918"/>
                      </a:lnTo>
                      <a:lnTo>
                        <a:pt x="906" y="918"/>
                      </a:lnTo>
                      <a:lnTo>
                        <a:pt x="895" y="917"/>
                      </a:lnTo>
                      <a:lnTo>
                        <a:pt x="895" y="928"/>
                      </a:lnTo>
                      <a:lnTo>
                        <a:pt x="895" y="940"/>
                      </a:lnTo>
                      <a:lnTo>
                        <a:pt x="895" y="954"/>
                      </a:lnTo>
                      <a:lnTo>
                        <a:pt x="895" y="970"/>
                      </a:lnTo>
                      <a:lnTo>
                        <a:pt x="414" y="692"/>
                      </a:lnTo>
                      <a:lnTo>
                        <a:pt x="392" y="695"/>
                      </a:lnTo>
                      <a:lnTo>
                        <a:pt x="376" y="699"/>
                      </a:lnTo>
                      <a:lnTo>
                        <a:pt x="372" y="703"/>
                      </a:lnTo>
                      <a:lnTo>
                        <a:pt x="362" y="710"/>
                      </a:lnTo>
                      <a:lnTo>
                        <a:pt x="357" y="714"/>
                      </a:lnTo>
                      <a:lnTo>
                        <a:pt x="354" y="718"/>
                      </a:lnTo>
                      <a:lnTo>
                        <a:pt x="353" y="721"/>
                      </a:lnTo>
                      <a:lnTo>
                        <a:pt x="354" y="722"/>
                      </a:lnTo>
                      <a:lnTo>
                        <a:pt x="338" y="728"/>
                      </a:lnTo>
                      <a:lnTo>
                        <a:pt x="324" y="732"/>
                      </a:lnTo>
                      <a:lnTo>
                        <a:pt x="312" y="736"/>
                      </a:lnTo>
                      <a:lnTo>
                        <a:pt x="301" y="737"/>
                      </a:lnTo>
                      <a:lnTo>
                        <a:pt x="290" y="736"/>
                      </a:lnTo>
                      <a:lnTo>
                        <a:pt x="279" y="732"/>
                      </a:lnTo>
                      <a:lnTo>
                        <a:pt x="268" y="726"/>
                      </a:lnTo>
                      <a:lnTo>
                        <a:pt x="259" y="719"/>
                      </a:lnTo>
                      <a:lnTo>
                        <a:pt x="251" y="713"/>
                      </a:lnTo>
                      <a:lnTo>
                        <a:pt x="242" y="704"/>
                      </a:lnTo>
                      <a:lnTo>
                        <a:pt x="237" y="698"/>
                      </a:lnTo>
                      <a:lnTo>
                        <a:pt x="233" y="692"/>
                      </a:lnTo>
                      <a:lnTo>
                        <a:pt x="208" y="684"/>
                      </a:lnTo>
                      <a:lnTo>
                        <a:pt x="189" y="677"/>
                      </a:lnTo>
                      <a:lnTo>
                        <a:pt x="180" y="674"/>
                      </a:lnTo>
                      <a:lnTo>
                        <a:pt x="172" y="674"/>
                      </a:lnTo>
                      <a:lnTo>
                        <a:pt x="166" y="676"/>
                      </a:lnTo>
                      <a:lnTo>
                        <a:pt x="162" y="677"/>
                      </a:lnTo>
                      <a:lnTo>
                        <a:pt x="157" y="680"/>
                      </a:lnTo>
                      <a:lnTo>
                        <a:pt x="151" y="684"/>
                      </a:lnTo>
                      <a:lnTo>
                        <a:pt x="150" y="676"/>
                      </a:lnTo>
                      <a:lnTo>
                        <a:pt x="150" y="668"/>
                      </a:lnTo>
                      <a:lnTo>
                        <a:pt x="147" y="659"/>
                      </a:lnTo>
                      <a:lnTo>
                        <a:pt x="146" y="654"/>
                      </a:lnTo>
                      <a:lnTo>
                        <a:pt x="143" y="647"/>
                      </a:lnTo>
                      <a:lnTo>
                        <a:pt x="139" y="642"/>
                      </a:lnTo>
                      <a:lnTo>
                        <a:pt x="135" y="638"/>
                      </a:lnTo>
                      <a:lnTo>
                        <a:pt x="131" y="634"/>
                      </a:lnTo>
                      <a:lnTo>
                        <a:pt x="121" y="625"/>
                      </a:lnTo>
                      <a:lnTo>
                        <a:pt x="110" y="620"/>
                      </a:lnTo>
                      <a:lnTo>
                        <a:pt x="99" y="614"/>
                      </a:lnTo>
                      <a:lnTo>
                        <a:pt x="87" y="610"/>
                      </a:lnTo>
                      <a:lnTo>
                        <a:pt x="75" y="605"/>
                      </a:lnTo>
                      <a:lnTo>
                        <a:pt x="64" y="601"/>
                      </a:lnTo>
                      <a:lnTo>
                        <a:pt x="53" y="594"/>
                      </a:lnTo>
                      <a:lnTo>
                        <a:pt x="43" y="587"/>
                      </a:lnTo>
                      <a:lnTo>
                        <a:pt x="38" y="584"/>
                      </a:lnTo>
                      <a:lnTo>
                        <a:pt x="35" y="579"/>
                      </a:lnTo>
                      <a:lnTo>
                        <a:pt x="31" y="575"/>
                      </a:lnTo>
                      <a:lnTo>
                        <a:pt x="28" y="569"/>
                      </a:lnTo>
                      <a:lnTo>
                        <a:pt x="26" y="563"/>
                      </a:lnTo>
                      <a:lnTo>
                        <a:pt x="24" y="556"/>
                      </a:lnTo>
                      <a:lnTo>
                        <a:pt x="23" y="549"/>
                      </a:lnTo>
                      <a:lnTo>
                        <a:pt x="23" y="541"/>
                      </a:lnTo>
                      <a:lnTo>
                        <a:pt x="24" y="516"/>
                      </a:lnTo>
                      <a:lnTo>
                        <a:pt x="27" y="489"/>
                      </a:lnTo>
                      <a:lnTo>
                        <a:pt x="30" y="465"/>
                      </a:lnTo>
                      <a:lnTo>
                        <a:pt x="30" y="443"/>
                      </a:lnTo>
                      <a:lnTo>
                        <a:pt x="30" y="417"/>
                      </a:lnTo>
                      <a:lnTo>
                        <a:pt x="30" y="391"/>
                      </a:lnTo>
                      <a:lnTo>
                        <a:pt x="28" y="362"/>
                      </a:lnTo>
                      <a:lnTo>
                        <a:pt x="27" y="335"/>
                      </a:lnTo>
                      <a:lnTo>
                        <a:pt x="23" y="308"/>
                      </a:lnTo>
                      <a:lnTo>
                        <a:pt x="18" y="282"/>
                      </a:lnTo>
                      <a:lnTo>
                        <a:pt x="15" y="268"/>
                      </a:lnTo>
                      <a:lnTo>
                        <a:pt x="11" y="256"/>
                      </a:lnTo>
                      <a:lnTo>
                        <a:pt x="5" y="244"/>
                      </a:lnTo>
                      <a:lnTo>
                        <a:pt x="0" y="2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29" name="Freeform 854"/>
                <p:cNvSpPr>
                  <a:spLocks/>
                </p:cNvSpPr>
                <p:nvPr/>
              </p:nvSpPr>
              <p:spPr bwMode="auto">
                <a:xfrm>
                  <a:off x="4724456" y="2262522"/>
                  <a:ext cx="281107" cy="287326"/>
                </a:xfrm>
                <a:custGeom>
                  <a:avLst/>
                  <a:gdLst>
                    <a:gd name="T0" fmla="*/ 2 w 677"/>
                    <a:gd name="T1" fmla="*/ 0 h 691"/>
                    <a:gd name="T2" fmla="*/ 4 w 677"/>
                    <a:gd name="T3" fmla="*/ 0 h 691"/>
                    <a:gd name="T4" fmla="*/ 6 w 677"/>
                    <a:gd name="T5" fmla="*/ 1 h 691"/>
                    <a:gd name="T6" fmla="*/ 9 w 677"/>
                    <a:gd name="T7" fmla="*/ 1 h 691"/>
                    <a:gd name="T8" fmla="*/ 12 w 677"/>
                    <a:gd name="T9" fmla="*/ 2 h 691"/>
                    <a:gd name="T10" fmla="*/ 15 w 677"/>
                    <a:gd name="T11" fmla="*/ 4 h 691"/>
                    <a:gd name="T12" fmla="*/ 17 w 677"/>
                    <a:gd name="T13" fmla="*/ 5 h 691"/>
                    <a:gd name="T14" fmla="*/ 18 w 677"/>
                    <a:gd name="T15" fmla="*/ 6 h 691"/>
                    <a:gd name="T16" fmla="*/ 22 w 677"/>
                    <a:gd name="T17" fmla="*/ 6 h 691"/>
                    <a:gd name="T18" fmla="*/ 27 w 677"/>
                    <a:gd name="T19" fmla="*/ 5 h 691"/>
                    <a:gd name="T20" fmla="*/ 33 w 677"/>
                    <a:gd name="T21" fmla="*/ 3 h 691"/>
                    <a:gd name="T22" fmla="*/ 48 w 677"/>
                    <a:gd name="T23" fmla="*/ 4 h 691"/>
                    <a:gd name="T24" fmla="*/ 48 w 677"/>
                    <a:gd name="T25" fmla="*/ 8 h 691"/>
                    <a:gd name="T26" fmla="*/ 49 w 677"/>
                    <a:gd name="T27" fmla="*/ 12 h 691"/>
                    <a:gd name="T28" fmla="*/ 50 w 677"/>
                    <a:gd name="T29" fmla="*/ 15 h 691"/>
                    <a:gd name="T30" fmla="*/ 51 w 677"/>
                    <a:gd name="T31" fmla="*/ 18 h 691"/>
                    <a:gd name="T32" fmla="*/ 57 w 677"/>
                    <a:gd name="T33" fmla="*/ 26 h 691"/>
                    <a:gd name="T34" fmla="*/ 58 w 677"/>
                    <a:gd name="T35" fmla="*/ 28 h 691"/>
                    <a:gd name="T36" fmla="*/ 58 w 677"/>
                    <a:gd name="T37" fmla="*/ 31 h 691"/>
                    <a:gd name="T38" fmla="*/ 59 w 677"/>
                    <a:gd name="T39" fmla="*/ 33 h 691"/>
                    <a:gd name="T40" fmla="*/ 59 w 677"/>
                    <a:gd name="T41" fmla="*/ 34 h 691"/>
                    <a:gd name="T42" fmla="*/ 60 w 677"/>
                    <a:gd name="T43" fmla="*/ 34 h 691"/>
                    <a:gd name="T44" fmla="*/ 61 w 677"/>
                    <a:gd name="T45" fmla="*/ 35 h 691"/>
                    <a:gd name="T46" fmla="*/ 62 w 677"/>
                    <a:gd name="T47" fmla="*/ 36 h 691"/>
                    <a:gd name="T48" fmla="*/ 64 w 677"/>
                    <a:gd name="T49" fmla="*/ 39 h 691"/>
                    <a:gd name="T50" fmla="*/ 65 w 677"/>
                    <a:gd name="T51" fmla="*/ 43 h 691"/>
                    <a:gd name="T52" fmla="*/ 65 w 677"/>
                    <a:gd name="T53" fmla="*/ 46 h 691"/>
                    <a:gd name="T54" fmla="*/ 66 w 677"/>
                    <a:gd name="T55" fmla="*/ 47 h 691"/>
                    <a:gd name="T56" fmla="*/ 67 w 677"/>
                    <a:gd name="T57" fmla="*/ 49 h 691"/>
                    <a:gd name="T58" fmla="*/ 70 w 677"/>
                    <a:gd name="T59" fmla="*/ 54 h 691"/>
                    <a:gd name="T60" fmla="*/ 73 w 677"/>
                    <a:gd name="T61" fmla="*/ 58 h 691"/>
                    <a:gd name="T62" fmla="*/ 75 w 677"/>
                    <a:gd name="T63" fmla="*/ 60 h 691"/>
                    <a:gd name="T64" fmla="*/ 75 w 677"/>
                    <a:gd name="T65" fmla="*/ 61 h 691"/>
                    <a:gd name="T66" fmla="*/ 74 w 677"/>
                    <a:gd name="T67" fmla="*/ 61 h 691"/>
                    <a:gd name="T68" fmla="*/ 73 w 677"/>
                    <a:gd name="T69" fmla="*/ 62 h 691"/>
                    <a:gd name="T70" fmla="*/ 74 w 677"/>
                    <a:gd name="T71" fmla="*/ 64 h 691"/>
                    <a:gd name="T72" fmla="*/ 75 w 677"/>
                    <a:gd name="T73" fmla="*/ 66 h 691"/>
                    <a:gd name="T74" fmla="*/ 75 w 677"/>
                    <a:gd name="T75" fmla="*/ 67 h 691"/>
                    <a:gd name="T76" fmla="*/ 75 w 677"/>
                    <a:gd name="T77" fmla="*/ 69 h 691"/>
                    <a:gd name="T78" fmla="*/ 75 w 677"/>
                    <a:gd name="T79" fmla="*/ 70 h 691"/>
                    <a:gd name="T80" fmla="*/ 74 w 677"/>
                    <a:gd name="T81" fmla="*/ 71 h 691"/>
                    <a:gd name="T82" fmla="*/ 71 w 677"/>
                    <a:gd name="T83" fmla="*/ 74 h 691"/>
                    <a:gd name="T84" fmla="*/ 67 w 677"/>
                    <a:gd name="T85" fmla="*/ 77 h 691"/>
                    <a:gd name="T86" fmla="*/ 6 w 677"/>
                    <a:gd name="T87" fmla="*/ 22 h 691"/>
                    <a:gd name="T88" fmla="*/ 3 w 677"/>
                    <a:gd name="T89" fmla="*/ 20 h 691"/>
                    <a:gd name="T90" fmla="*/ 1 w 677"/>
                    <a:gd name="T91" fmla="*/ 18 h 691"/>
                    <a:gd name="T92" fmla="*/ 0 w 677"/>
                    <a:gd name="T93" fmla="*/ 15 h 691"/>
                    <a:gd name="T94" fmla="*/ 0 w 677"/>
                    <a:gd name="T95" fmla="*/ 12 h 691"/>
                    <a:gd name="T96" fmla="*/ 0 w 677"/>
                    <a:gd name="T97" fmla="*/ 11 h 691"/>
                    <a:gd name="T98" fmla="*/ 1 w 677"/>
                    <a:gd name="T99" fmla="*/ 10 h 691"/>
                    <a:gd name="T100" fmla="*/ 3 w 677"/>
                    <a:gd name="T101" fmla="*/ 9 h 691"/>
                    <a:gd name="T102" fmla="*/ 2 w 677"/>
                    <a:gd name="T103" fmla="*/ 7 h 691"/>
                    <a:gd name="T104" fmla="*/ 2 w 677"/>
                    <a:gd name="T105" fmla="*/ 6 h 691"/>
                    <a:gd name="T106" fmla="*/ 1 w 677"/>
                    <a:gd name="T107" fmla="*/ 3 h 691"/>
                    <a:gd name="T108" fmla="*/ 1 w 677"/>
                    <a:gd name="T109" fmla="*/ 0 h 6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7" h="691">
                      <a:moveTo>
                        <a:pt x="8" y="0"/>
                      </a:moveTo>
                      <a:lnTo>
                        <a:pt x="18" y="0"/>
                      </a:lnTo>
                      <a:lnTo>
                        <a:pt x="26" y="0"/>
                      </a:lnTo>
                      <a:lnTo>
                        <a:pt x="33" y="3"/>
                      </a:lnTo>
                      <a:lnTo>
                        <a:pt x="38" y="7"/>
                      </a:lnTo>
                      <a:lnTo>
                        <a:pt x="53" y="8"/>
                      </a:lnTo>
                      <a:lnTo>
                        <a:pt x="67" y="10"/>
                      </a:lnTo>
                      <a:lnTo>
                        <a:pt x="78" y="11"/>
                      </a:lnTo>
                      <a:lnTo>
                        <a:pt x="89" y="14"/>
                      </a:lnTo>
                      <a:lnTo>
                        <a:pt x="108" y="22"/>
                      </a:lnTo>
                      <a:lnTo>
                        <a:pt x="123" y="30"/>
                      </a:lnTo>
                      <a:lnTo>
                        <a:pt x="136" y="38"/>
                      </a:lnTo>
                      <a:lnTo>
                        <a:pt x="149" y="45"/>
                      </a:lnTo>
                      <a:lnTo>
                        <a:pt x="154" y="48"/>
                      </a:lnTo>
                      <a:lnTo>
                        <a:pt x="161" y="51"/>
                      </a:lnTo>
                      <a:lnTo>
                        <a:pt x="166" y="52"/>
                      </a:lnTo>
                      <a:lnTo>
                        <a:pt x="173" y="52"/>
                      </a:lnTo>
                      <a:lnTo>
                        <a:pt x="202" y="52"/>
                      </a:lnTo>
                      <a:lnTo>
                        <a:pt x="226" y="49"/>
                      </a:lnTo>
                      <a:lnTo>
                        <a:pt x="247" y="44"/>
                      </a:lnTo>
                      <a:lnTo>
                        <a:pt x="264" y="40"/>
                      </a:lnTo>
                      <a:lnTo>
                        <a:pt x="300" y="27"/>
                      </a:lnTo>
                      <a:lnTo>
                        <a:pt x="339" y="15"/>
                      </a:lnTo>
                      <a:lnTo>
                        <a:pt x="429" y="37"/>
                      </a:lnTo>
                      <a:lnTo>
                        <a:pt x="431" y="56"/>
                      </a:lnTo>
                      <a:lnTo>
                        <a:pt x="433" y="74"/>
                      </a:lnTo>
                      <a:lnTo>
                        <a:pt x="437" y="90"/>
                      </a:lnTo>
                      <a:lnTo>
                        <a:pt x="441" y="106"/>
                      </a:lnTo>
                      <a:lnTo>
                        <a:pt x="446" y="120"/>
                      </a:lnTo>
                      <a:lnTo>
                        <a:pt x="451" y="134"/>
                      </a:lnTo>
                      <a:lnTo>
                        <a:pt x="456" y="146"/>
                      </a:lnTo>
                      <a:lnTo>
                        <a:pt x="462" y="158"/>
                      </a:lnTo>
                      <a:lnTo>
                        <a:pt x="488" y="198"/>
                      </a:lnTo>
                      <a:lnTo>
                        <a:pt x="512" y="233"/>
                      </a:lnTo>
                      <a:lnTo>
                        <a:pt x="516" y="244"/>
                      </a:lnTo>
                      <a:lnTo>
                        <a:pt x="519" y="255"/>
                      </a:lnTo>
                      <a:lnTo>
                        <a:pt x="521" y="266"/>
                      </a:lnTo>
                      <a:lnTo>
                        <a:pt x="521" y="275"/>
                      </a:lnTo>
                      <a:lnTo>
                        <a:pt x="523" y="285"/>
                      </a:lnTo>
                      <a:lnTo>
                        <a:pt x="526" y="294"/>
                      </a:lnTo>
                      <a:lnTo>
                        <a:pt x="529" y="298"/>
                      </a:lnTo>
                      <a:lnTo>
                        <a:pt x="533" y="301"/>
                      </a:lnTo>
                      <a:lnTo>
                        <a:pt x="537" y="305"/>
                      </a:lnTo>
                      <a:lnTo>
                        <a:pt x="542" y="308"/>
                      </a:lnTo>
                      <a:lnTo>
                        <a:pt x="546" y="309"/>
                      </a:lnTo>
                      <a:lnTo>
                        <a:pt x="551" y="313"/>
                      </a:lnTo>
                      <a:lnTo>
                        <a:pt x="555" y="318"/>
                      </a:lnTo>
                      <a:lnTo>
                        <a:pt x="559" y="323"/>
                      </a:lnTo>
                      <a:lnTo>
                        <a:pt x="566" y="337"/>
                      </a:lnTo>
                      <a:lnTo>
                        <a:pt x="572" y="352"/>
                      </a:lnTo>
                      <a:lnTo>
                        <a:pt x="579" y="368"/>
                      </a:lnTo>
                      <a:lnTo>
                        <a:pt x="583" y="386"/>
                      </a:lnTo>
                      <a:lnTo>
                        <a:pt x="586" y="401"/>
                      </a:lnTo>
                      <a:lnTo>
                        <a:pt x="587" y="413"/>
                      </a:lnTo>
                      <a:lnTo>
                        <a:pt x="587" y="418"/>
                      </a:lnTo>
                      <a:lnTo>
                        <a:pt x="590" y="425"/>
                      </a:lnTo>
                      <a:lnTo>
                        <a:pt x="594" y="432"/>
                      </a:lnTo>
                      <a:lnTo>
                        <a:pt x="600" y="442"/>
                      </a:lnTo>
                      <a:lnTo>
                        <a:pt x="613" y="461"/>
                      </a:lnTo>
                      <a:lnTo>
                        <a:pt x="630" y="481"/>
                      </a:lnTo>
                      <a:lnTo>
                        <a:pt x="646" y="501"/>
                      </a:lnTo>
                      <a:lnTo>
                        <a:pt x="660" y="518"/>
                      </a:lnTo>
                      <a:lnTo>
                        <a:pt x="672" y="529"/>
                      </a:lnTo>
                      <a:lnTo>
                        <a:pt x="677" y="533"/>
                      </a:lnTo>
                      <a:lnTo>
                        <a:pt x="676" y="536"/>
                      </a:lnTo>
                      <a:lnTo>
                        <a:pt x="675" y="540"/>
                      </a:lnTo>
                      <a:lnTo>
                        <a:pt x="672" y="542"/>
                      </a:lnTo>
                      <a:lnTo>
                        <a:pt x="669" y="545"/>
                      </a:lnTo>
                      <a:lnTo>
                        <a:pt x="661" y="550"/>
                      </a:lnTo>
                      <a:lnTo>
                        <a:pt x="654" y="556"/>
                      </a:lnTo>
                      <a:lnTo>
                        <a:pt x="664" y="565"/>
                      </a:lnTo>
                      <a:lnTo>
                        <a:pt x="669" y="574"/>
                      </a:lnTo>
                      <a:lnTo>
                        <a:pt x="670" y="580"/>
                      </a:lnTo>
                      <a:lnTo>
                        <a:pt x="672" y="586"/>
                      </a:lnTo>
                      <a:lnTo>
                        <a:pt x="672" y="591"/>
                      </a:lnTo>
                      <a:lnTo>
                        <a:pt x="672" y="598"/>
                      </a:lnTo>
                      <a:lnTo>
                        <a:pt x="673" y="606"/>
                      </a:lnTo>
                      <a:lnTo>
                        <a:pt x="677" y="616"/>
                      </a:lnTo>
                      <a:lnTo>
                        <a:pt x="676" y="620"/>
                      </a:lnTo>
                      <a:lnTo>
                        <a:pt x="675" y="625"/>
                      </a:lnTo>
                      <a:lnTo>
                        <a:pt x="670" y="631"/>
                      </a:lnTo>
                      <a:lnTo>
                        <a:pt x="665" y="636"/>
                      </a:lnTo>
                      <a:lnTo>
                        <a:pt x="653" y="647"/>
                      </a:lnTo>
                      <a:lnTo>
                        <a:pt x="639" y="659"/>
                      </a:lnTo>
                      <a:lnTo>
                        <a:pt x="613" y="680"/>
                      </a:lnTo>
                      <a:lnTo>
                        <a:pt x="602" y="691"/>
                      </a:lnTo>
                      <a:lnTo>
                        <a:pt x="61" y="684"/>
                      </a:lnTo>
                      <a:lnTo>
                        <a:pt x="53" y="195"/>
                      </a:lnTo>
                      <a:lnTo>
                        <a:pt x="39" y="188"/>
                      </a:lnTo>
                      <a:lnTo>
                        <a:pt x="29" y="180"/>
                      </a:lnTo>
                      <a:lnTo>
                        <a:pt x="20" y="170"/>
                      </a:lnTo>
                      <a:lnTo>
                        <a:pt x="12" y="160"/>
                      </a:lnTo>
                      <a:lnTo>
                        <a:pt x="7" y="147"/>
                      </a:lnTo>
                      <a:lnTo>
                        <a:pt x="4" y="136"/>
                      </a:lnTo>
                      <a:lnTo>
                        <a:pt x="1" y="124"/>
                      </a:lnTo>
                      <a:lnTo>
                        <a:pt x="0" y="112"/>
                      </a:lnTo>
                      <a:lnTo>
                        <a:pt x="1" y="108"/>
                      </a:lnTo>
                      <a:lnTo>
                        <a:pt x="4" y="102"/>
                      </a:lnTo>
                      <a:lnTo>
                        <a:pt x="8" y="98"/>
                      </a:lnTo>
                      <a:lnTo>
                        <a:pt x="12" y="94"/>
                      </a:lnTo>
                      <a:lnTo>
                        <a:pt x="19" y="89"/>
                      </a:lnTo>
                      <a:lnTo>
                        <a:pt x="23" y="82"/>
                      </a:lnTo>
                      <a:lnTo>
                        <a:pt x="22" y="72"/>
                      </a:lnTo>
                      <a:lnTo>
                        <a:pt x="20" y="64"/>
                      </a:lnTo>
                      <a:lnTo>
                        <a:pt x="18" y="56"/>
                      </a:lnTo>
                      <a:lnTo>
                        <a:pt x="15" y="51"/>
                      </a:lnTo>
                      <a:lnTo>
                        <a:pt x="11" y="40"/>
                      </a:lnTo>
                      <a:lnTo>
                        <a:pt x="8" y="30"/>
                      </a:lnTo>
                      <a:lnTo>
                        <a:pt x="8"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grpSp>
        <p:sp>
          <p:nvSpPr>
            <p:cNvPr id="57" name="Freeform 803"/>
            <p:cNvSpPr>
              <a:spLocks/>
            </p:cNvSpPr>
            <p:nvPr/>
          </p:nvSpPr>
          <p:spPr bwMode="auto">
            <a:xfrm>
              <a:off x="4622800" y="2713038"/>
              <a:ext cx="57150" cy="52387"/>
            </a:xfrm>
            <a:custGeom>
              <a:avLst/>
              <a:gdLst>
                <a:gd name="T0" fmla="*/ 2358923 w 124"/>
                <a:gd name="T1" fmla="*/ 1575721 h 110"/>
                <a:gd name="T2" fmla="*/ 2190135 w 124"/>
                <a:gd name="T3" fmla="*/ 1050481 h 110"/>
                <a:gd name="T4" fmla="*/ 2021758 w 124"/>
                <a:gd name="T5" fmla="*/ 875540 h 110"/>
                <a:gd name="T6" fmla="*/ 1853381 w 124"/>
                <a:gd name="T7" fmla="*/ 525240 h 110"/>
                <a:gd name="T8" fmla="*/ 1853381 w 124"/>
                <a:gd name="T9" fmla="*/ 350300 h 110"/>
                <a:gd name="T10" fmla="*/ 1685003 w 124"/>
                <a:gd name="T11" fmla="*/ 0 h 110"/>
                <a:gd name="T12" fmla="*/ 0 w 124"/>
                <a:gd name="T13" fmla="*/ 525240 h 110"/>
                <a:gd name="T14" fmla="*/ 168377 w 124"/>
                <a:gd name="T15" fmla="*/ 875540 h 110"/>
                <a:gd name="T16" fmla="*/ 337165 w 124"/>
                <a:gd name="T17" fmla="*/ 1400780 h 110"/>
                <a:gd name="T18" fmla="*/ 505542 w 124"/>
                <a:gd name="T19" fmla="*/ 1751080 h 110"/>
                <a:gd name="T20" fmla="*/ 673919 w 124"/>
                <a:gd name="T21" fmla="*/ 2101380 h 110"/>
                <a:gd name="T22" fmla="*/ 505542 w 124"/>
                <a:gd name="T23" fmla="*/ 1575721 h 110"/>
                <a:gd name="T24" fmla="*/ 2358923 w 124"/>
                <a:gd name="T25" fmla="*/ 1575721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110">
                  <a:moveTo>
                    <a:pt x="124" y="83"/>
                  </a:moveTo>
                  <a:lnTo>
                    <a:pt x="116" y="56"/>
                  </a:lnTo>
                  <a:lnTo>
                    <a:pt x="109" y="43"/>
                  </a:lnTo>
                  <a:lnTo>
                    <a:pt x="102" y="31"/>
                  </a:lnTo>
                  <a:lnTo>
                    <a:pt x="97" y="16"/>
                  </a:lnTo>
                  <a:lnTo>
                    <a:pt x="91" y="0"/>
                  </a:lnTo>
                  <a:lnTo>
                    <a:pt x="0" y="31"/>
                  </a:lnTo>
                  <a:lnTo>
                    <a:pt x="5" y="49"/>
                  </a:lnTo>
                  <a:lnTo>
                    <a:pt x="14" y="68"/>
                  </a:lnTo>
                  <a:lnTo>
                    <a:pt x="23" y="90"/>
                  </a:lnTo>
                  <a:lnTo>
                    <a:pt x="35" y="110"/>
                  </a:lnTo>
                  <a:lnTo>
                    <a:pt x="27" y="83"/>
                  </a:lnTo>
                  <a:lnTo>
                    <a:pt x="124"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58" name="Freeform 805"/>
            <p:cNvSpPr>
              <a:spLocks/>
            </p:cNvSpPr>
            <p:nvPr/>
          </p:nvSpPr>
          <p:spPr bwMode="auto">
            <a:xfrm>
              <a:off x="4664075" y="2719388"/>
              <a:ext cx="61913" cy="74612"/>
            </a:xfrm>
            <a:custGeom>
              <a:avLst/>
              <a:gdLst>
                <a:gd name="T0" fmla="*/ 873980 w 130"/>
                <a:gd name="T1" fmla="*/ 1051470 h 155"/>
                <a:gd name="T2" fmla="*/ 699184 w 130"/>
                <a:gd name="T3" fmla="*/ 350630 h 155"/>
                <a:gd name="T4" fmla="*/ 699184 w 130"/>
                <a:gd name="T5" fmla="*/ 525735 h 155"/>
                <a:gd name="T6" fmla="*/ 524388 w 130"/>
                <a:gd name="T7" fmla="*/ 700840 h 155"/>
                <a:gd name="T8" fmla="*/ 524388 w 130"/>
                <a:gd name="T9" fmla="*/ 875945 h 155"/>
                <a:gd name="T10" fmla="*/ 349592 w 130"/>
                <a:gd name="T11" fmla="*/ 1051470 h 155"/>
                <a:gd name="T12" fmla="*/ 349592 w 130"/>
                <a:gd name="T13" fmla="*/ 1226575 h 155"/>
                <a:gd name="T14" fmla="*/ 174796 w 130"/>
                <a:gd name="T15" fmla="*/ 1226575 h 155"/>
                <a:gd name="T16" fmla="*/ 174796 w 130"/>
                <a:gd name="T17" fmla="*/ 1401680 h 155"/>
                <a:gd name="T18" fmla="*/ 0 w 130"/>
                <a:gd name="T19" fmla="*/ 1577205 h 155"/>
                <a:gd name="T20" fmla="*/ 1223572 w 130"/>
                <a:gd name="T21" fmla="*/ 2978885 h 155"/>
                <a:gd name="T22" fmla="*/ 1398368 w 130"/>
                <a:gd name="T23" fmla="*/ 2803780 h 155"/>
                <a:gd name="T24" fmla="*/ 1747960 w 130"/>
                <a:gd name="T25" fmla="*/ 2628255 h 155"/>
                <a:gd name="T26" fmla="*/ 1922756 w 130"/>
                <a:gd name="T27" fmla="*/ 2278045 h 155"/>
                <a:gd name="T28" fmla="*/ 2097552 w 130"/>
                <a:gd name="T29" fmla="*/ 1927415 h 155"/>
                <a:gd name="T30" fmla="*/ 2272348 w 130"/>
                <a:gd name="T31" fmla="*/ 1752310 h 155"/>
                <a:gd name="T32" fmla="*/ 2447143 w 130"/>
                <a:gd name="T33" fmla="*/ 1401680 h 155"/>
                <a:gd name="T34" fmla="*/ 2621939 w 130"/>
                <a:gd name="T35" fmla="*/ 1051470 h 155"/>
                <a:gd name="T36" fmla="*/ 2621939 w 130"/>
                <a:gd name="T37" fmla="*/ 700840 h 155"/>
                <a:gd name="T38" fmla="*/ 2447143 w 130"/>
                <a:gd name="T39" fmla="*/ 0 h 155"/>
                <a:gd name="T40" fmla="*/ 873980 w 130"/>
                <a:gd name="T41" fmla="*/ 105147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 h="155">
                  <a:moveTo>
                    <a:pt x="41" y="54"/>
                  </a:moveTo>
                  <a:lnTo>
                    <a:pt x="34" y="18"/>
                  </a:lnTo>
                  <a:lnTo>
                    <a:pt x="32" y="29"/>
                  </a:lnTo>
                  <a:lnTo>
                    <a:pt x="29" y="38"/>
                  </a:lnTo>
                  <a:lnTo>
                    <a:pt x="26" y="46"/>
                  </a:lnTo>
                  <a:lnTo>
                    <a:pt x="22" y="53"/>
                  </a:lnTo>
                  <a:lnTo>
                    <a:pt x="18" y="60"/>
                  </a:lnTo>
                  <a:lnTo>
                    <a:pt x="12" y="67"/>
                  </a:lnTo>
                  <a:lnTo>
                    <a:pt x="7" y="72"/>
                  </a:lnTo>
                  <a:lnTo>
                    <a:pt x="0" y="78"/>
                  </a:lnTo>
                  <a:lnTo>
                    <a:pt x="59" y="155"/>
                  </a:lnTo>
                  <a:lnTo>
                    <a:pt x="74" y="144"/>
                  </a:lnTo>
                  <a:lnTo>
                    <a:pt x="86" y="131"/>
                  </a:lnTo>
                  <a:lnTo>
                    <a:pt x="97" y="117"/>
                  </a:lnTo>
                  <a:lnTo>
                    <a:pt x="106" y="101"/>
                  </a:lnTo>
                  <a:lnTo>
                    <a:pt x="115" y="86"/>
                  </a:lnTo>
                  <a:lnTo>
                    <a:pt x="121" y="69"/>
                  </a:lnTo>
                  <a:lnTo>
                    <a:pt x="127" y="53"/>
                  </a:lnTo>
                  <a:lnTo>
                    <a:pt x="130" y="37"/>
                  </a:lnTo>
                  <a:lnTo>
                    <a:pt x="123" y="0"/>
                  </a:lnTo>
                  <a:lnTo>
                    <a:pt x="4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59" name="Freeform 859"/>
            <p:cNvSpPr>
              <a:spLocks/>
            </p:cNvSpPr>
            <p:nvPr/>
          </p:nvSpPr>
          <p:spPr bwMode="auto">
            <a:xfrm>
              <a:off x="4467225" y="2824163"/>
              <a:ext cx="80963" cy="49212"/>
            </a:xfrm>
            <a:custGeom>
              <a:avLst/>
              <a:gdLst>
                <a:gd name="T0" fmla="*/ 1942335 w 166"/>
                <a:gd name="T1" fmla="*/ 0 h 106"/>
                <a:gd name="T2" fmla="*/ 2295372 w 166"/>
                <a:gd name="T3" fmla="*/ 331986 h 106"/>
                <a:gd name="T4" fmla="*/ 2295372 w 166"/>
                <a:gd name="T5" fmla="*/ 331986 h 106"/>
                <a:gd name="T6" fmla="*/ 2295372 w 166"/>
                <a:gd name="T7" fmla="*/ 166195 h 106"/>
                <a:gd name="T8" fmla="*/ 2472101 w 166"/>
                <a:gd name="T9" fmla="*/ 166195 h 106"/>
                <a:gd name="T10" fmla="*/ 2648409 w 166"/>
                <a:gd name="T11" fmla="*/ 0 h 106"/>
                <a:gd name="T12" fmla="*/ 2825138 w 166"/>
                <a:gd name="T13" fmla="*/ 0 h 106"/>
                <a:gd name="T14" fmla="*/ 3178175 w 166"/>
                <a:gd name="T15" fmla="*/ 0 h 106"/>
                <a:gd name="T16" fmla="*/ 3354904 w 166"/>
                <a:gd name="T17" fmla="*/ 0 h 106"/>
                <a:gd name="T18" fmla="*/ 3354904 w 166"/>
                <a:gd name="T19" fmla="*/ 0 h 106"/>
                <a:gd name="T20" fmla="*/ 3354904 w 166"/>
                <a:gd name="T21" fmla="*/ 1992725 h 106"/>
                <a:gd name="T22" fmla="*/ 3178175 w 166"/>
                <a:gd name="T23" fmla="*/ 1992725 h 106"/>
                <a:gd name="T24" fmla="*/ 2825138 w 166"/>
                <a:gd name="T25" fmla="*/ 1992725 h 106"/>
                <a:gd name="T26" fmla="*/ 2648409 w 166"/>
                <a:gd name="T27" fmla="*/ 1826934 h 106"/>
                <a:gd name="T28" fmla="*/ 2472101 w 166"/>
                <a:gd name="T29" fmla="*/ 1826934 h 106"/>
                <a:gd name="T30" fmla="*/ 2295372 w 166"/>
                <a:gd name="T31" fmla="*/ 1660739 h 106"/>
                <a:gd name="T32" fmla="*/ 2118643 w 166"/>
                <a:gd name="T33" fmla="*/ 1494544 h 106"/>
                <a:gd name="T34" fmla="*/ 1942335 w 166"/>
                <a:gd name="T35" fmla="*/ 1328753 h 106"/>
                <a:gd name="T36" fmla="*/ 1942335 w 166"/>
                <a:gd name="T37" fmla="*/ 1162558 h 106"/>
                <a:gd name="T38" fmla="*/ 1765606 w 166"/>
                <a:gd name="T39" fmla="*/ 1162558 h 106"/>
                <a:gd name="T40" fmla="*/ 1412569 w 166"/>
                <a:gd name="T41" fmla="*/ 1162558 h 106"/>
                <a:gd name="T42" fmla="*/ 1235840 w 166"/>
                <a:gd name="T43" fmla="*/ 996363 h 106"/>
                <a:gd name="T44" fmla="*/ 1059532 w 166"/>
                <a:gd name="T45" fmla="*/ 996363 h 106"/>
                <a:gd name="T46" fmla="*/ 882803 w 166"/>
                <a:gd name="T47" fmla="*/ 830167 h 106"/>
                <a:gd name="T48" fmla="*/ 706074 w 166"/>
                <a:gd name="T49" fmla="*/ 830167 h 106"/>
                <a:gd name="T50" fmla="*/ 353037 w 166"/>
                <a:gd name="T51" fmla="*/ 664377 h 106"/>
                <a:gd name="T52" fmla="*/ 176729 w 166"/>
                <a:gd name="T53" fmla="*/ 331986 h 106"/>
                <a:gd name="T54" fmla="*/ 0 w 166"/>
                <a:gd name="T55" fmla="*/ 166195 h 106"/>
                <a:gd name="T56" fmla="*/ 0 w 166"/>
                <a:gd name="T57" fmla="*/ 0 h 106"/>
                <a:gd name="T58" fmla="*/ 1942335 w 166"/>
                <a:gd name="T59" fmla="*/ 0 h 1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106">
                  <a:moveTo>
                    <a:pt x="98" y="0"/>
                  </a:moveTo>
                  <a:lnTo>
                    <a:pt x="113" y="22"/>
                  </a:lnTo>
                  <a:lnTo>
                    <a:pt x="116" y="15"/>
                  </a:lnTo>
                  <a:lnTo>
                    <a:pt x="120" y="10"/>
                  </a:lnTo>
                  <a:lnTo>
                    <a:pt x="124" y="6"/>
                  </a:lnTo>
                  <a:lnTo>
                    <a:pt x="129" y="3"/>
                  </a:lnTo>
                  <a:lnTo>
                    <a:pt x="143" y="0"/>
                  </a:lnTo>
                  <a:lnTo>
                    <a:pt x="158" y="0"/>
                  </a:lnTo>
                  <a:lnTo>
                    <a:pt x="162" y="0"/>
                  </a:lnTo>
                  <a:lnTo>
                    <a:pt x="166" y="0"/>
                  </a:lnTo>
                  <a:lnTo>
                    <a:pt x="166" y="105"/>
                  </a:lnTo>
                  <a:lnTo>
                    <a:pt x="154" y="106"/>
                  </a:lnTo>
                  <a:lnTo>
                    <a:pt x="143" y="105"/>
                  </a:lnTo>
                  <a:lnTo>
                    <a:pt x="133" y="102"/>
                  </a:lnTo>
                  <a:lnTo>
                    <a:pt x="123" y="97"/>
                  </a:lnTo>
                  <a:lnTo>
                    <a:pt x="114" y="89"/>
                  </a:lnTo>
                  <a:lnTo>
                    <a:pt x="108" y="81"/>
                  </a:lnTo>
                  <a:lnTo>
                    <a:pt x="102" y="71"/>
                  </a:lnTo>
                  <a:lnTo>
                    <a:pt x="98" y="60"/>
                  </a:lnTo>
                  <a:lnTo>
                    <a:pt x="87" y="60"/>
                  </a:lnTo>
                  <a:lnTo>
                    <a:pt x="75" y="60"/>
                  </a:lnTo>
                  <a:lnTo>
                    <a:pt x="65" y="59"/>
                  </a:lnTo>
                  <a:lnTo>
                    <a:pt x="54" y="55"/>
                  </a:lnTo>
                  <a:lnTo>
                    <a:pt x="44" y="49"/>
                  </a:lnTo>
                  <a:lnTo>
                    <a:pt x="33" y="41"/>
                  </a:lnTo>
                  <a:lnTo>
                    <a:pt x="22" y="32"/>
                  </a:lnTo>
                  <a:lnTo>
                    <a:pt x="12" y="22"/>
                  </a:lnTo>
                  <a:lnTo>
                    <a:pt x="4" y="11"/>
                  </a:lnTo>
                  <a:lnTo>
                    <a:pt x="0" y="0"/>
                  </a:lnTo>
                  <a:lnTo>
                    <a:pt x="98" y="0"/>
                  </a:lnTo>
                </a:path>
              </a:pathLst>
            </a:custGeom>
            <a:grpFill/>
            <a:ln w="0">
              <a:solidFill>
                <a:srgbClr val="F0DD7B"/>
              </a:solidFill>
              <a:prstDash val="solid"/>
              <a:round/>
              <a:headEnd/>
              <a:tailEnd/>
            </a:ln>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60" name="Freeform 1567"/>
            <p:cNvSpPr>
              <a:spLocks/>
            </p:cNvSpPr>
            <p:nvPr/>
          </p:nvSpPr>
          <p:spPr bwMode="auto">
            <a:xfrm>
              <a:off x="4778375" y="2905125"/>
              <a:ext cx="76200" cy="30163"/>
            </a:xfrm>
            <a:custGeom>
              <a:avLst/>
              <a:gdLst>
                <a:gd name="T0" fmla="*/ 0 w 158"/>
                <a:gd name="T1" fmla="*/ 0 h 60"/>
                <a:gd name="T2" fmla="*/ 515753 w 158"/>
                <a:gd name="T3" fmla="*/ 0 h 60"/>
                <a:gd name="T4" fmla="*/ 859313 w 158"/>
                <a:gd name="T5" fmla="*/ 0 h 60"/>
                <a:gd name="T6" fmla="*/ 1375066 w 158"/>
                <a:gd name="T7" fmla="*/ 175683 h 60"/>
                <a:gd name="T8" fmla="*/ 1718626 w 158"/>
                <a:gd name="T9" fmla="*/ 175683 h 60"/>
                <a:gd name="T10" fmla="*/ 2062599 w 158"/>
                <a:gd name="T11" fmla="*/ 175683 h 60"/>
                <a:gd name="T12" fmla="*/ 2406159 w 158"/>
                <a:gd name="T13" fmla="*/ 175683 h 60"/>
                <a:gd name="T14" fmla="*/ 2578351 w 158"/>
                <a:gd name="T15" fmla="*/ 175683 h 60"/>
                <a:gd name="T16" fmla="*/ 2750132 w 158"/>
                <a:gd name="T17" fmla="*/ 175683 h 60"/>
                <a:gd name="T18" fmla="*/ 2921912 w 158"/>
                <a:gd name="T19" fmla="*/ 0 h 60"/>
                <a:gd name="T20" fmla="*/ 3093692 w 158"/>
                <a:gd name="T21" fmla="*/ 0 h 60"/>
                <a:gd name="T22" fmla="*/ 3093692 w 158"/>
                <a:gd name="T23" fmla="*/ 350943 h 60"/>
                <a:gd name="T24" fmla="*/ 3093692 w 158"/>
                <a:gd name="T25" fmla="*/ 526627 h 60"/>
                <a:gd name="T26" fmla="*/ 2921912 w 158"/>
                <a:gd name="T27" fmla="*/ 701887 h 60"/>
                <a:gd name="T28" fmla="*/ 2750132 w 158"/>
                <a:gd name="T29" fmla="*/ 877570 h 60"/>
                <a:gd name="T30" fmla="*/ 2578351 w 158"/>
                <a:gd name="T31" fmla="*/ 877570 h 60"/>
                <a:gd name="T32" fmla="*/ 2406159 w 158"/>
                <a:gd name="T33" fmla="*/ 1053253 h 60"/>
                <a:gd name="T34" fmla="*/ 2234379 w 158"/>
                <a:gd name="T35" fmla="*/ 1053253 h 60"/>
                <a:gd name="T36" fmla="*/ 2062599 w 158"/>
                <a:gd name="T37" fmla="*/ 1228513 h 60"/>
                <a:gd name="T38" fmla="*/ 1890819 w 158"/>
                <a:gd name="T39" fmla="*/ 1228513 h 60"/>
                <a:gd name="T40" fmla="*/ 1718626 w 158"/>
                <a:gd name="T41" fmla="*/ 1228513 h 60"/>
                <a:gd name="T42" fmla="*/ 1375066 w 158"/>
                <a:gd name="T43" fmla="*/ 1228513 h 60"/>
                <a:gd name="T44" fmla="*/ 1203286 w 158"/>
                <a:gd name="T45" fmla="*/ 1053253 h 60"/>
                <a:gd name="T46" fmla="*/ 1031093 w 158"/>
                <a:gd name="T47" fmla="*/ 1053253 h 60"/>
                <a:gd name="T48" fmla="*/ 859313 w 158"/>
                <a:gd name="T49" fmla="*/ 877570 h 60"/>
                <a:gd name="T50" fmla="*/ 687533 w 158"/>
                <a:gd name="T51" fmla="*/ 877570 h 60"/>
                <a:gd name="T52" fmla="*/ 515753 w 158"/>
                <a:gd name="T53" fmla="*/ 701887 h 60"/>
                <a:gd name="T54" fmla="*/ 343560 w 158"/>
                <a:gd name="T55" fmla="*/ 701887 h 60"/>
                <a:gd name="T56" fmla="*/ 0 w 158"/>
                <a:gd name="T57" fmla="*/ 52662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8" h="60">
                  <a:moveTo>
                    <a:pt x="0" y="0"/>
                  </a:moveTo>
                  <a:lnTo>
                    <a:pt x="25" y="0"/>
                  </a:lnTo>
                  <a:lnTo>
                    <a:pt x="48" y="4"/>
                  </a:lnTo>
                  <a:lnTo>
                    <a:pt x="70" y="7"/>
                  </a:lnTo>
                  <a:lnTo>
                    <a:pt x="90" y="11"/>
                  </a:lnTo>
                  <a:lnTo>
                    <a:pt x="109" y="12"/>
                  </a:lnTo>
                  <a:lnTo>
                    <a:pt x="127" y="12"/>
                  </a:lnTo>
                  <a:lnTo>
                    <a:pt x="135" y="11"/>
                  </a:lnTo>
                  <a:lnTo>
                    <a:pt x="143" y="8"/>
                  </a:lnTo>
                  <a:lnTo>
                    <a:pt x="151" y="4"/>
                  </a:lnTo>
                  <a:lnTo>
                    <a:pt x="158" y="0"/>
                  </a:lnTo>
                  <a:lnTo>
                    <a:pt x="158" y="18"/>
                  </a:lnTo>
                  <a:lnTo>
                    <a:pt x="158" y="30"/>
                  </a:lnTo>
                  <a:lnTo>
                    <a:pt x="150" y="37"/>
                  </a:lnTo>
                  <a:lnTo>
                    <a:pt x="140" y="44"/>
                  </a:lnTo>
                  <a:lnTo>
                    <a:pt x="131" y="49"/>
                  </a:lnTo>
                  <a:lnTo>
                    <a:pt x="121" y="53"/>
                  </a:lnTo>
                  <a:lnTo>
                    <a:pt x="113" y="56"/>
                  </a:lnTo>
                  <a:lnTo>
                    <a:pt x="104" y="59"/>
                  </a:lnTo>
                  <a:lnTo>
                    <a:pt x="97" y="59"/>
                  </a:lnTo>
                  <a:lnTo>
                    <a:pt x="90" y="60"/>
                  </a:lnTo>
                  <a:lnTo>
                    <a:pt x="75" y="59"/>
                  </a:lnTo>
                  <a:lnTo>
                    <a:pt x="63" y="56"/>
                  </a:lnTo>
                  <a:lnTo>
                    <a:pt x="52" y="52"/>
                  </a:lnTo>
                  <a:lnTo>
                    <a:pt x="42" y="48"/>
                  </a:lnTo>
                  <a:lnTo>
                    <a:pt x="33" y="42"/>
                  </a:lnTo>
                  <a:lnTo>
                    <a:pt x="23" y="37"/>
                  </a:lnTo>
                  <a:lnTo>
                    <a:pt x="14" y="33"/>
                  </a:lnTo>
                  <a:lnTo>
                    <a:pt x="0" y="30"/>
                  </a:lnTo>
                </a:path>
              </a:pathLst>
            </a:custGeom>
            <a:grpFill/>
            <a:ln w="0">
              <a:solidFill>
                <a:srgbClr val="6CBDD5"/>
              </a:solidFill>
              <a:prstDash val="solid"/>
              <a:round/>
              <a:headEnd/>
              <a:tailEnd/>
            </a:ln>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61" name="Freeform 1999"/>
            <p:cNvSpPr>
              <a:spLocks/>
            </p:cNvSpPr>
            <p:nvPr/>
          </p:nvSpPr>
          <p:spPr bwMode="auto">
            <a:xfrm>
              <a:off x="5030788" y="2901950"/>
              <a:ext cx="55562" cy="39688"/>
            </a:xfrm>
            <a:custGeom>
              <a:avLst/>
              <a:gdLst>
                <a:gd name="T0" fmla="*/ 334316 w 121"/>
                <a:gd name="T1" fmla="*/ 1588877 h 83"/>
                <a:gd name="T2" fmla="*/ 501881 w 121"/>
                <a:gd name="T3" fmla="*/ 1588877 h 83"/>
                <a:gd name="T4" fmla="*/ 836197 w 121"/>
                <a:gd name="T5" fmla="*/ 1412569 h 83"/>
                <a:gd name="T6" fmla="*/ 1170514 w 121"/>
                <a:gd name="T7" fmla="*/ 1235840 h 83"/>
                <a:gd name="T8" fmla="*/ 1338078 w 121"/>
                <a:gd name="T9" fmla="*/ 1059532 h 83"/>
                <a:gd name="T10" fmla="*/ 1505236 w 121"/>
                <a:gd name="T11" fmla="*/ 1059532 h 83"/>
                <a:gd name="T12" fmla="*/ 1672395 w 121"/>
                <a:gd name="T13" fmla="*/ 706074 h 83"/>
                <a:gd name="T14" fmla="*/ 1672395 w 121"/>
                <a:gd name="T15" fmla="*/ 706074 h 83"/>
                <a:gd name="T16" fmla="*/ 1839553 w 121"/>
                <a:gd name="T17" fmla="*/ 529766 h 83"/>
                <a:gd name="T18" fmla="*/ 1839553 w 121"/>
                <a:gd name="T19" fmla="*/ 353037 h 83"/>
                <a:gd name="T20" fmla="*/ 1839553 w 121"/>
                <a:gd name="T21" fmla="*/ 353037 h 83"/>
                <a:gd name="T22" fmla="*/ 2006711 w 121"/>
                <a:gd name="T23" fmla="*/ 353037 h 83"/>
                <a:gd name="T24" fmla="*/ 2006711 w 121"/>
                <a:gd name="T25" fmla="*/ 176729 h 83"/>
                <a:gd name="T26" fmla="*/ 2173869 w 121"/>
                <a:gd name="T27" fmla="*/ 176729 h 83"/>
                <a:gd name="T28" fmla="*/ 2173869 w 121"/>
                <a:gd name="T29" fmla="*/ 176729 h 83"/>
                <a:gd name="T30" fmla="*/ 2173869 w 121"/>
                <a:gd name="T31" fmla="*/ 0 h 83"/>
                <a:gd name="T32" fmla="*/ 2173869 w 121"/>
                <a:gd name="T33" fmla="*/ 0 h 83"/>
                <a:gd name="T34" fmla="*/ 1839553 w 121"/>
                <a:gd name="T35" fmla="*/ 0 h 83"/>
                <a:gd name="T36" fmla="*/ 1505236 w 121"/>
                <a:gd name="T37" fmla="*/ 176729 h 83"/>
                <a:gd name="T38" fmla="*/ 1170514 w 121"/>
                <a:gd name="T39" fmla="*/ 353037 h 83"/>
                <a:gd name="T40" fmla="*/ 1003355 w 121"/>
                <a:gd name="T41" fmla="*/ 529766 h 83"/>
                <a:gd name="T42" fmla="*/ 334316 w 121"/>
                <a:gd name="T43" fmla="*/ 706074 h 83"/>
                <a:gd name="T44" fmla="*/ 0 w 121"/>
                <a:gd name="T45" fmla="*/ 1059532 h 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83">
                  <a:moveTo>
                    <a:pt x="15" y="83"/>
                  </a:moveTo>
                  <a:lnTo>
                    <a:pt x="31" y="78"/>
                  </a:lnTo>
                  <a:lnTo>
                    <a:pt x="48" y="71"/>
                  </a:lnTo>
                  <a:lnTo>
                    <a:pt x="61" y="64"/>
                  </a:lnTo>
                  <a:lnTo>
                    <a:pt x="74" y="57"/>
                  </a:lnTo>
                  <a:lnTo>
                    <a:pt x="85" y="49"/>
                  </a:lnTo>
                  <a:lnTo>
                    <a:pt x="91" y="40"/>
                  </a:lnTo>
                  <a:lnTo>
                    <a:pt x="94" y="34"/>
                  </a:lnTo>
                  <a:lnTo>
                    <a:pt x="97" y="29"/>
                  </a:lnTo>
                  <a:lnTo>
                    <a:pt x="98" y="22"/>
                  </a:lnTo>
                  <a:lnTo>
                    <a:pt x="98" y="15"/>
                  </a:lnTo>
                  <a:lnTo>
                    <a:pt x="105" y="14"/>
                  </a:lnTo>
                  <a:lnTo>
                    <a:pt x="112" y="11"/>
                  </a:lnTo>
                  <a:lnTo>
                    <a:pt x="116" y="8"/>
                  </a:lnTo>
                  <a:lnTo>
                    <a:pt x="119" y="5"/>
                  </a:lnTo>
                  <a:lnTo>
                    <a:pt x="120" y="3"/>
                  </a:lnTo>
                  <a:lnTo>
                    <a:pt x="121" y="0"/>
                  </a:lnTo>
                  <a:lnTo>
                    <a:pt x="104" y="4"/>
                  </a:lnTo>
                  <a:lnTo>
                    <a:pt x="86" y="10"/>
                  </a:lnTo>
                  <a:lnTo>
                    <a:pt x="68" y="16"/>
                  </a:lnTo>
                  <a:lnTo>
                    <a:pt x="52" y="23"/>
                  </a:lnTo>
                  <a:lnTo>
                    <a:pt x="22" y="40"/>
                  </a:lnTo>
                  <a:lnTo>
                    <a:pt x="0" y="53"/>
                  </a:lnTo>
                </a:path>
              </a:pathLst>
            </a:custGeom>
            <a:grpFill/>
            <a:ln w="0">
              <a:solidFill>
                <a:srgbClr val="6CBDD5"/>
              </a:solidFill>
              <a:prstDash val="solid"/>
              <a:round/>
              <a:headEnd/>
              <a:tailEnd/>
            </a:ln>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62" name="Freeform 861"/>
            <p:cNvSpPr>
              <a:spLocks/>
            </p:cNvSpPr>
            <p:nvPr/>
          </p:nvSpPr>
          <p:spPr bwMode="auto">
            <a:xfrm>
              <a:off x="4778375" y="2905125"/>
              <a:ext cx="76200" cy="30163"/>
            </a:xfrm>
            <a:custGeom>
              <a:avLst/>
              <a:gdLst>
                <a:gd name="T0" fmla="*/ 0 w 158"/>
                <a:gd name="T1" fmla="*/ 0 h 60"/>
                <a:gd name="T2" fmla="*/ 515753 w 158"/>
                <a:gd name="T3" fmla="*/ 0 h 60"/>
                <a:gd name="T4" fmla="*/ 859313 w 158"/>
                <a:gd name="T5" fmla="*/ 0 h 60"/>
                <a:gd name="T6" fmla="*/ 1375066 w 158"/>
                <a:gd name="T7" fmla="*/ 175683 h 60"/>
                <a:gd name="T8" fmla="*/ 1718626 w 158"/>
                <a:gd name="T9" fmla="*/ 175683 h 60"/>
                <a:gd name="T10" fmla="*/ 2062599 w 158"/>
                <a:gd name="T11" fmla="*/ 175683 h 60"/>
                <a:gd name="T12" fmla="*/ 2406159 w 158"/>
                <a:gd name="T13" fmla="*/ 175683 h 60"/>
                <a:gd name="T14" fmla="*/ 2578351 w 158"/>
                <a:gd name="T15" fmla="*/ 175683 h 60"/>
                <a:gd name="T16" fmla="*/ 2750132 w 158"/>
                <a:gd name="T17" fmla="*/ 175683 h 60"/>
                <a:gd name="T18" fmla="*/ 2921912 w 158"/>
                <a:gd name="T19" fmla="*/ 0 h 60"/>
                <a:gd name="T20" fmla="*/ 3093692 w 158"/>
                <a:gd name="T21" fmla="*/ 0 h 60"/>
                <a:gd name="T22" fmla="*/ 3093692 w 158"/>
                <a:gd name="T23" fmla="*/ 350943 h 60"/>
                <a:gd name="T24" fmla="*/ 3093692 w 158"/>
                <a:gd name="T25" fmla="*/ 526627 h 60"/>
                <a:gd name="T26" fmla="*/ 2921912 w 158"/>
                <a:gd name="T27" fmla="*/ 701887 h 60"/>
                <a:gd name="T28" fmla="*/ 2750132 w 158"/>
                <a:gd name="T29" fmla="*/ 877570 h 60"/>
                <a:gd name="T30" fmla="*/ 2578351 w 158"/>
                <a:gd name="T31" fmla="*/ 877570 h 60"/>
                <a:gd name="T32" fmla="*/ 2406159 w 158"/>
                <a:gd name="T33" fmla="*/ 1053253 h 60"/>
                <a:gd name="T34" fmla="*/ 2234379 w 158"/>
                <a:gd name="T35" fmla="*/ 1053253 h 60"/>
                <a:gd name="T36" fmla="*/ 2062599 w 158"/>
                <a:gd name="T37" fmla="*/ 1228513 h 60"/>
                <a:gd name="T38" fmla="*/ 1890819 w 158"/>
                <a:gd name="T39" fmla="*/ 1228513 h 60"/>
                <a:gd name="T40" fmla="*/ 1718626 w 158"/>
                <a:gd name="T41" fmla="*/ 1228513 h 60"/>
                <a:gd name="T42" fmla="*/ 1375066 w 158"/>
                <a:gd name="T43" fmla="*/ 1228513 h 60"/>
                <a:gd name="T44" fmla="*/ 1203286 w 158"/>
                <a:gd name="T45" fmla="*/ 1053253 h 60"/>
                <a:gd name="T46" fmla="*/ 1031093 w 158"/>
                <a:gd name="T47" fmla="*/ 1053253 h 60"/>
                <a:gd name="T48" fmla="*/ 859313 w 158"/>
                <a:gd name="T49" fmla="*/ 877570 h 60"/>
                <a:gd name="T50" fmla="*/ 687533 w 158"/>
                <a:gd name="T51" fmla="*/ 877570 h 60"/>
                <a:gd name="T52" fmla="*/ 515753 w 158"/>
                <a:gd name="T53" fmla="*/ 701887 h 60"/>
                <a:gd name="T54" fmla="*/ 343560 w 158"/>
                <a:gd name="T55" fmla="*/ 701887 h 60"/>
                <a:gd name="T56" fmla="*/ 0 w 158"/>
                <a:gd name="T57" fmla="*/ 526627 h 60"/>
                <a:gd name="T58" fmla="*/ 0 w 158"/>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 h="60">
                  <a:moveTo>
                    <a:pt x="0" y="0"/>
                  </a:moveTo>
                  <a:lnTo>
                    <a:pt x="25" y="0"/>
                  </a:lnTo>
                  <a:lnTo>
                    <a:pt x="48" y="4"/>
                  </a:lnTo>
                  <a:lnTo>
                    <a:pt x="70" y="7"/>
                  </a:lnTo>
                  <a:lnTo>
                    <a:pt x="90" y="11"/>
                  </a:lnTo>
                  <a:lnTo>
                    <a:pt x="109" y="12"/>
                  </a:lnTo>
                  <a:lnTo>
                    <a:pt x="127" y="12"/>
                  </a:lnTo>
                  <a:lnTo>
                    <a:pt x="135" y="11"/>
                  </a:lnTo>
                  <a:lnTo>
                    <a:pt x="143" y="8"/>
                  </a:lnTo>
                  <a:lnTo>
                    <a:pt x="151" y="4"/>
                  </a:lnTo>
                  <a:lnTo>
                    <a:pt x="158" y="0"/>
                  </a:lnTo>
                  <a:lnTo>
                    <a:pt x="158" y="18"/>
                  </a:lnTo>
                  <a:lnTo>
                    <a:pt x="158" y="30"/>
                  </a:lnTo>
                  <a:lnTo>
                    <a:pt x="150" y="37"/>
                  </a:lnTo>
                  <a:lnTo>
                    <a:pt x="140" y="44"/>
                  </a:lnTo>
                  <a:lnTo>
                    <a:pt x="131" y="49"/>
                  </a:lnTo>
                  <a:lnTo>
                    <a:pt x="121" y="53"/>
                  </a:lnTo>
                  <a:lnTo>
                    <a:pt x="113" y="56"/>
                  </a:lnTo>
                  <a:lnTo>
                    <a:pt x="104" y="59"/>
                  </a:lnTo>
                  <a:lnTo>
                    <a:pt x="97" y="59"/>
                  </a:lnTo>
                  <a:lnTo>
                    <a:pt x="90" y="60"/>
                  </a:lnTo>
                  <a:lnTo>
                    <a:pt x="75" y="59"/>
                  </a:lnTo>
                  <a:lnTo>
                    <a:pt x="63" y="56"/>
                  </a:lnTo>
                  <a:lnTo>
                    <a:pt x="52" y="52"/>
                  </a:lnTo>
                  <a:lnTo>
                    <a:pt x="42" y="48"/>
                  </a:lnTo>
                  <a:lnTo>
                    <a:pt x="33" y="42"/>
                  </a:lnTo>
                  <a:lnTo>
                    <a:pt x="23" y="37"/>
                  </a:lnTo>
                  <a:lnTo>
                    <a:pt x="14" y="33"/>
                  </a:lnTo>
                  <a:lnTo>
                    <a:pt x="0" y="30"/>
                  </a:lnTo>
                  <a:lnTo>
                    <a:pt x="0" y="0"/>
                  </a:lnTo>
                </a:path>
              </a:pathLst>
            </a:custGeom>
            <a:grpFill/>
            <a:ln w="0">
              <a:solidFill>
                <a:srgbClr val="F2C389"/>
              </a:solidFill>
              <a:prstDash val="solid"/>
              <a:round/>
              <a:headEnd/>
              <a:tailEnd/>
            </a:ln>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63" name="Freeform 822"/>
            <p:cNvSpPr>
              <a:spLocks/>
            </p:cNvSpPr>
            <p:nvPr/>
          </p:nvSpPr>
          <p:spPr bwMode="auto">
            <a:xfrm>
              <a:off x="4284663" y="2425700"/>
              <a:ext cx="25400" cy="30163"/>
            </a:xfrm>
            <a:custGeom>
              <a:avLst/>
              <a:gdLst>
                <a:gd name="T0" fmla="*/ 0 w 52"/>
                <a:gd name="T1" fmla="*/ 526627 h 60"/>
                <a:gd name="T2" fmla="*/ 0 w 52"/>
                <a:gd name="T3" fmla="*/ 350943 h 60"/>
                <a:gd name="T4" fmla="*/ 0 w 52"/>
                <a:gd name="T5" fmla="*/ 350943 h 60"/>
                <a:gd name="T6" fmla="*/ 0 w 52"/>
                <a:gd name="T7" fmla="*/ 350943 h 60"/>
                <a:gd name="T8" fmla="*/ 347479 w 52"/>
                <a:gd name="T9" fmla="*/ 350943 h 60"/>
                <a:gd name="T10" fmla="*/ 1042865 w 52"/>
                <a:gd name="T11" fmla="*/ 0 h 60"/>
                <a:gd name="T12" fmla="*/ 868912 w 52"/>
                <a:gd name="T13" fmla="*/ 1228513 h 60"/>
                <a:gd name="T14" fmla="*/ 695386 w 52"/>
                <a:gd name="T15" fmla="*/ 1053253 h 60"/>
                <a:gd name="T16" fmla="*/ 347479 w 52"/>
                <a:gd name="T17" fmla="*/ 877570 h 60"/>
                <a:gd name="T18" fmla="*/ 173953 w 52"/>
                <a:gd name="T19" fmla="*/ 701887 h 60"/>
                <a:gd name="T20" fmla="*/ 0 w 52"/>
                <a:gd name="T21" fmla="*/ 52662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60">
                  <a:moveTo>
                    <a:pt x="0" y="30"/>
                  </a:moveTo>
                  <a:lnTo>
                    <a:pt x="1" y="22"/>
                  </a:lnTo>
                  <a:lnTo>
                    <a:pt x="1" y="18"/>
                  </a:lnTo>
                  <a:lnTo>
                    <a:pt x="4" y="15"/>
                  </a:lnTo>
                  <a:lnTo>
                    <a:pt x="15" y="15"/>
                  </a:lnTo>
                  <a:lnTo>
                    <a:pt x="52" y="0"/>
                  </a:lnTo>
                  <a:lnTo>
                    <a:pt x="45" y="60"/>
                  </a:lnTo>
                  <a:lnTo>
                    <a:pt x="34" y="56"/>
                  </a:lnTo>
                  <a:lnTo>
                    <a:pt x="19" y="45"/>
                  </a:lnTo>
                  <a:lnTo>
                    <a:pt x="5" y="36"/>
                  </a:lnTo>
                  <a:lnTo>
                    <a:pt x="0" y="30"/>
                  </a:lnTo>
                </a:path>
              </a:pathLst>
            </a:custGeom>
            <a:grpFill/>
            <a:ln w="0">
              <a:solidFill>
                <a:srgbClr val="EDD5A9"/>
              </a:solidFill>
              <a:prstDash val="solid"/>
              <a:round/>
              <a:headEnd/>
              <a:tailEnd/>
            </a:ln>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64" name="Freeform 801"/>
            <p:cNvSpPr>
              <a:spLocks/>
            </p:cNvSpPr>
            <p:nvPr/>
          </p:nvSpPr>
          <p:spPr bwMode="auto">
            <a:xfrm>
              <a:off x="4652963" y="2655888"/>
              <a:ext cx="69850" cy="88900"/>
            </a:xfrm>
            <a:custGeom>
              <a:avLst/>
              <a:gdLst>
                <a:gd name="T0" fmla="*/ 510505 w 147"/>
                <a:gd name="T1" fmla="*/ 1877201 h 189"/>
                <a:gd name="T2" fmla="*/ 510505 w 147"/>
                <a:gd name="T3" fmla="*/ 1877201 h 189"/>
                <a:gd name="T4" fmla="*/ 170305 w 147"/>
                <a:gd name="T5" fmla="*/ 1877201 h 189"/>
                <a:gd name="T6" fmla="*/ 0 w 147"/>
                <a:gd name="T7" fmla="*/ 1706397 h 189"/>
                <a:gd name="T8" fmla="*/ 0 w 147"/>
                <a:gd name="T9" fmla="*/ 1706397 h 189"/>
                <a:gd name="T10" fmla="*/ 0 w 147"/>
                <a:gd name="T11" fmla="*/ 1706397 h 189"/>
                <a:gd name="T12" fmla="*/ 170305 w 147"/>
                <a:gd name="T13" fmla="*/ 1877201 h 189"/>
                <a:gd name="T14" fmla="*/ 170305 w 147"/>
                <a:gd name="T15" fmla="*/ 2047594 h 189"/>
                <a:gd name="T16" fmla="*/ 680400 w 147"/>
                <a:gd name="T17" fmla="*/ 2730400 h 189"/>
                <a:gd name="T18" fmla="*/ 1190906 w 147"/>
                <a:gd name="T19" fmla="*/ 3583598 h 189"/>
                <a:gd name="T20" fmla="*/ 2722422 w 147"/>
                <a:gd name="T21" fmla="*/ 2559596 h 189"/>
                <a:gd name="T22" fmla="*/ 2211917 w 147"/>
                <a:gd name="T23" fmla="*/ 1706397 h 189"/>
                <a:gd name="T24" fmla="*/ 1871716 w 147"/>
                <a:gd name="T25" fmla="*/ 1024003 h 189"/>
                <a:gd name="T26" fmla="*/ 1531516 w 147"/>
                <a:gd name="T27" fmla="*/ 682394 h 189"/>
                <a:gd name="T28" fmla="*/ 1361211 w 147"/>
                <a:gd name="T29" fmla="*/ 512001 h 189"/>
                <a:gd name="T30" fmla="*/ 1190906 w 147"/>
                <a:gd name="T31" fmla="*/ 341197 h 189"/>
                <a:gd name="T32" fmla="*/ 1021011 w 147"/>
                <a:gd name="T33" fmla="*/ 170804 h 189"/>
                <a:gd name="T34" fmla="*/ 850706 w 147"/>
                <a:gd name="T35" fmla="*/ 0 h 189"/>
                <a:gd name="T36" fmla="*/ 510505 w 147"/>
                <a:gd name="T37" fmla="*/ 0 h 189"/>
                <a:gd name="T38" fmla="*/ 510505 w 147"/>
                <a:gd name="T39" fmla="*/ 0 h 189"/>
                <a:gd name="T40" fmla="*/ 510505 w 147"/>
                <a:gd name="T41" fmla="*/ 1877201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189">
                  <a:moveTo>
                    <a:pt x="24" y="98"/>
                  </a:moveTo>
                  <a:lnTo>
                    <a:pt x="24" y="98"/>
                  </a:lnTo>
                  <a:lnTo>
                    <a:pt x="11" y="95"/>
                  </a:lnTo>
                  <a:lnTo>
                    <a:pt x="4" y="93"/>
                  </a:lnTo>
                  <a:lnTo>
                    <a:pt x="1" y="90"/>
                  </a:lnTo>
                  <a:lnTo>
                    <a:pt x="0" y="89"/>
                  </a:lnTo>
                  <a:lnTo>
                    <a:pt x="5" y="95"/>
                  </a:lnTo>
                  <a:lnTo>
                    <a:pt x="13" y="106"/>
                  </a:lnTo>
                  <a:lnTo>
                    <a:pt x="35" y="142"/>
                  </a:lnTo>
                  <a:lnTo>
                    <a:pt x="65" y="189"/>
                  </a:lnTo>
                  <a:lnTo>
                    <a:pt x="147" y="135"/>
                  </a:lnTo>
                  <a:lnTo>
                    <a:pt x="117" y="89"/>
                  </a:lnTo>
                  <a:lnTo>
                    <a:pt x="95" y="53"/>
                  </a:lnTo>
                  <a:lnTo>
                    <a:pt x="83" y="38"/>
                  </a:lnTo>
                  <a:lnTo>
                    <a:pt x="73" y="25"/>
                  </a:lnTo>
                  <a:lnTo>
                    <a:pt x="65" y="16"/>
                  </a:lnTo>
                  <a:lnTo>
                    <a:pt x="56" y="10"/>
                  </a:lnTo>
                  <a:lnTo>
                    <a:pt x="42" y="3"/>
                  </a:lnTo>
                  <a:lnTo>
                    <a:pt x="24" y="0"/>
                  </a:lnTo>
                  <a:lnTo>
                    <a:pt x="24"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65" name="Gruppieren 64"/>
            <p:cNvGrpSpPr/>
            <p:nvPr/>
          </p:nvGrpSpPr>
          <p:grpSpPr>
            <a:xfrm>
              <a:off x="7348696" y="4429382"/>
              <a:ext cx="1710552" cy="1212236"/>
              <a:chOff x="6913610" y="3475263"/>
              <a:chExt cx="1490117" cy="1056018"/>
            </a:xfrm>
            <a:grpFill/>
          </p:grpSpPr>
          <p:grpSp>
            <p:nvGrpSpPr>
              <p:cNvPr id="66" name="Gruppieren 65"/>
              <p:cNvGrpSpPr/>
              <p:nvPr/>
            </p:nvGrpSpPr>
            <p:grpSpPr>
              <a:xfrm>
                <a:off x="7942264" y="4175544"/>
                <a:ext cx="461463" cy="355737"/>
                <a:chOff x="7942264" y="4175544"/>
                <a:chExt cx="461463" cy="355737"/>
              </a:xfrm>
              <a:grpFill/>
            </p:grpSpPr>
            <p:sp>
              <p:nvSpPr>
                <p:cNvPr id="70" name="Freeform 259"/>
                <p:cNvSpPr>
                  <a:spLocks/>
                </p:cNvSpPr>
                <p:nvPr/>
              </p:nvSpPr>
              <p:spPr bwMode="auto">
                <a:xfrm>
                  <a:off x="7942264" y="4357144"/>
                  <a:ext cx="281107" cy="174137"/>
                </a:xfrm>
                <a:custGeom>
                  <a:avLst/>
                  <a:gdLst>
                    <a:gd name="T0" fmla="*/ 1 w 678"/>
                    <a:gd name="T1" fmla="*/ 38 h 421"/>
                    <a:gd name="T2" fmla="*/ 5 w 678"/>
                    <a:gd name="T3" fmla="*/ 38 h 421"/>
                    <a:gd name="T4" fmla="*/ 7 w 678"/>
                    <a:gd name="T5" fmla="*/ 37 h 421"/>
                    <a:gd name="T6" fmla="*/ 10 w 678"/>
                    <a:gd name="T7" fmla="*/ 32 h 421"/>
                    <a:gd name="T8" fmla="*/ 11 w 678"/>
                    <a:gd name="T9" fmla="*/ 33 h 421"/>
                    <a:gd name="T10" fmla="*/ 13 w 678"/>
                    <a:gd name="T11" fmla="*/ 33 h 421"/>
                    <a:gd name="T12" fmla="*/ 14 w 678"/>
                    <a:gd name="T13" fmla="*/ 33 h 421"/>
                    <a:gd name="T14" fmla="*/ 15 w 678"/>
                    <a:gd name="T15" fmla="*/ 32 h 421"/>
                    <a:gd name="T16" fmla="*/ 16 w 678"/>
                    <a:gd name="T17" fmla="*/ 32 h 421"/>
                    <a:gd name="T18" fmla="*/ 17 w 678"/>
                    <a:gd name="T19" fmla="*/ 31 h 421"/>
                    <a:gd name="T20" fmla="*/ 19 w 678"/>
                    <a:gd name="T21" fmla="*/ 29 h 421"/>
                    <a:gd name="T22" fmla="*/ 20 w 678"/>
                    <a:gd name="T23" fmla="*/ 27 h 421"/>
                    <a:gd name="T24" fmla="*/ 22 w 678"/>
                    <a:gd name="T25" fmla="*/ 26 h 421"/>
                    <a:gd name="T26" fmla="*/ 34 w 678"/>
                    <a:gd name="T27" fmla="*/ 22 h 421"/>
                    <a:gd name="T28" fmla="*/ 39 w 678"/>
                    <a:gd name="T29" fmla="*/ 20 h 421"/>
                    <a:gd name="T30" fmla="*/ 42 w 678"/>
                    <a:gd name="T31" fmla="*/ 18 h 421"/>
                    <a:gd name="T32" fmla="*/ 44 w 678"/>
                    <a:gd name="T33" fmla="*/ 17 h 421"/>
                    <a:gd name="T34" fmla="*/ 47 w 678"/>
                    <a:gd name="T35" fmla="*/ 17 h 421"/>
                    <a:gd name="T36" fmla="*/ 50 w 678"/>
                    <a:gd name="T37" fmla="*/ 16 h 421"/>
                    <a:gd name="T38" fmla="*/ 53 w 678"/>
                    <a:gd name="T39" fmla="*/ 14 h 421"/>
                    <a:gd name="T40" fmla="*/ 56 w 678"/>
                    <a:gd name="T41" fmla="*/ 12 h 421"/>
                    <a:gd name="T42" fmla="*/ 57 w 678"/>
                    <a:gd name="T43" fmla="*/ 10 h 421"/>
                    <a:gd name="T44" fmla="*/ 58 w 678"/>
                    <a:gd name="T45" fmla="*/ 8 h 421"/>
                    <a:gd name="T46" fmla="*/ 60 w 678"/>
                    <a:gd name="T47" fmla="*/ 8 h 421"/>
                    <a:gd name="T48" fmla="*/ 62 w 678"/>
                    <a:gd name="T49" fmla="*/ 7 h 421"/>
                    <a:gd name="T50" fmla="*/ 64 w 678"/>
                    <a:gd name="T51" fmla="*/ 5 h 421"/>
                    <a:gd name="T52" fmla="*/ 67 w 678"/>
                    <a:gd name="T53" fmla="*/ 2 h 421"/>
                    <a:gd name="T54" fmla="*/ 69 w 678"/>
                    <a:gd name="T55" fmla="*/ 1 h 421"/>
                    <a:gd name="T56" fmla="*/ 71 w 678"/>
                    <a:gd name="T57" fmla="*/ 0 h 421"/>
                    <a:gd name="T58" fmla="*/ 72 w 678"/>
                    <a:gd name="T59" fmla="*/ 2 h 421"/>
                    <a:gd name="T60" fmla="*/ 73 w 678"/>
                    <a:gd name="T61" fmla="*/ 3 h 421"/>
                    <a:gd name="T62" fmla="*/ 74 w 678"/>
                    <a:gd name="T63" fmla="*/ 4 h 421"/>
                    <a:gd name="T64" fmla="*/ 75 w 678"/>
                    <a:gd name="T65" fmla="*/ 4 h 421"/>
                    <a:gd name="T66" fmla="*/ 74 w 678"/>
                    <a:gd name="T67" fmla="*/ 8 h 421"/>
                    <a:gd name="T68" fmla="*/ 72 w 678"/>
                    <a:gd name="T69" fmla="*/ 12 h 421"/>
                    <a:gd name="T70" fmla="*/ 70 w 678"/>
                    <a:gd name="T71" fmla="*/ 15 h 421"/>
                    <a:gd name="T72" fmla="*/ 67 w 678"/>
                    <a:gd name="T73" fmla="*/ 18 h 421"/>
                    <a:gd name="T74" fmla="*/ 63 w 678"/>
                    <a:gd name="T75" fmla="*/ 20 h 421"/>
                    <a:gd name="T76" fmla="*/ 60 w 678"/>
                    <a:gd name="T77" fmla="*/ 22 h 421"/>
                    <a:gd name="T78" fmla="*/ 57 w 678"/>
                    <a:gd name="T79" fmla="*/ 23 h 421"/>
                    <a:gd name="T80" fmla="*/ 54 w 678"/>
                    <a:gd name="T81" fmla="*/ 23 h 421"/>
                    <a:gd name="T82" fmla="*/ 53 w 678"/>
                    <a:gd name="T83" fmla="*/ 25 h 421"/>
                    <a:gd name="T84" fmla="*/ 52 w 678"/>
                    <a:gd name="T85" fmla="*/ 26 h 421"/>
                    <a:gd name="T86" fmla="*/ 49 w 678"/>
                    <a:gd name="T87" fmla="*/ 26 h 421"/>
                    <a:gd name="T88" fmla="*/ 46 w 678"/>
                    <a:gd name="T89" fmla="*/ 26 h 421"/>
                    <a:gd name="T90" fmla="*/ 44 w 678"/>
                    <a:gd name="T91" fmla="*/ 27 h 421"/>
                    <a:gd name="T92" fmla="*/ 42 w 678"/>
                    <a:gd name="T93" fmla="*/ 28 h 421"/>
                    <a:gd name="T94" fmla="*/ 41 w 678"/>
                    <a:gd name="T95" fmla="*/ 27 h 421"/>
                    <a:gd name="T96" fmla="*/ 40 w 678"/>
                    <a:gd name="T97" fmla="*/ 27 h 421"/>
                    <a:gd name="T98" fmla="*/ 39 w 678"/>
                    <a:gd name="T99" fmla="*/ 30 h 421"/>
                    <a:gd name="T100" fmla="*/ 36 w 678"/>
                    <a:gd name="T101" fmla="*/ 33 h 421"/>
                    <a:gd name="T102" fmla="*/ 33 w 678"/>
                    <a:gd name="T103" fmla="*/ 36 h 421"/>
                    <a:gd name="T104" fmla="*/ 29 w 678"/>
                    <a:gd name="T105" fmla="*/ 40 h 421"/>
                    <a:gd name="T106" fmla="*/ 24 w 678"/>
                    <a:gd name="T107" fmla="*/ 42 h 421"/>
                    <a:gd name="T108" fmla="*/ 20 w 678"/>
                    <a:gd name="T109" fmla="*/ 45 h 421"/>
                    <a:gd name="T110" fmla="*/ 15 w 678"/>
                    <a:gd name="T111" fmla="*/ 46 h 421"/>
                    <a:gd name="T112" fmla="*/ 11 w 678"/>
                    <a:gd name="T113" fmla="*/ 47 h 421"/>
                    <a:gd name="T114" fmla="*/ 8 w 678"/>
                    <a:gd name="T115" fmla="*/ 46 h 421"/>
                    <a:gd name="T116" fmla="*/ 7 w 678"/>
                    <a:gd name="T117" fmla="*/ 46 h 421"/>
                    <a:gd name="T118" fmla="*/ 6 w 678"/>
                    <a:gd name="T119" fmla="*/ 45 h 421"/>
                    <a:gd name="T120" fmla="*/ 4 w 678"/>
                    <a:gd name="T121" fmla="*/ 44 h 4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78" h="421">
                      <a:moveTo>
                        <a:pt x="0" y="384"/>
                      </a:moveTo>
                      <a:lnTo>
                        <a:pt x="9" y="346"/>
                      </a:lnTo>
                      <a:lnTo>
                        <a:pt x="28" y="345"/>
                      </a:lnTo>
                      <a:lnTo>
                        <a:pt x="43" y="342"/>
                      </a:lnTo>
                      <a:lnTo>
                        <a:pt x="55" y="338"/>
                      </a:lnTo>
                      <a:lnTo>
                        <a:pt x="63" y="331"/>
                      </a:lnTo>
                      <a:lnTo>
                        <a:pt x="77" y="315"/>
                      </a:lnTo>
                      <a:lnTo>
                        <a:pt x="90" y="293"/>
                      </a:lnTo>
                      <a:lnTo>
                        <a:pt x="97" y="296"/>
                      </a:lnTo>
                      <a:lnTo>
                        <a:pt x="103" y="299"/>
                      </a:lnTo>
                      <a:lnTo>
                        <a:pt x="108" y="299"/>
                      </a:lnTo>
                      <a:lnTo>
                        <a:pt x="114" y="300"/>
                      </a:lnTo>
                      <a:lnTo>
                        <a:pt x="119" y="299"/>
                      </a:lnTo>
                      <a:lnTo>
                        <a:pt x="124" y="299"/>
                      </a:lnTo>
                      <a:lnTo>
                        <a:pt x="130" y="296"/>
                      </a:lnTo>
                      <a:lnTo>
                        <a:pt x="135" y="293"/>
                      </a:lnTo>
                      <a:lnTo>
                        <a:pt x="141" y="292"/>
                      </a:lnTo>
                      <a:lnTo>
                        <a:pt x="146" y="289"/>
                      </a:lnTo>
                      <a:lnTo>
                        <a:pt x="152" y="286"/>
                      </a:lnTo>
                      <a:lnTo>
                        <a:pt x="156" y="282"/>
                      </a:lnTo>
                      <a:lnTo>
                        <a:pt x="164" y="274"/>
                      </a:lnTo>
                      <a:lnTo>
                        <a:pt x="172" y="263"/>
                      </a:lnTo>
                      <a:lnTo>
                        <a:pt x="179" y="254"/>
                      </a:lnTo>
                      <a:lnTo>
                        <a:pt x="184" y="245"/>
                      </a:lnTo>
                      <a:lnTo>
                        <a:pt x="190" y="239"/>
                      </a:lnTo>
                      <a:lnTo>
                        <a:pt x="197" y="233"/>
                      </a:lnTo>
                      <a:lnTo>
                        <a:pt x="251" y="214"/>
                      </a:lnTo>
                      <a:lnTo>
                        <a:pt x="303" y="198"/>
                      </a:lnTo>
                      <a:lnTo>
                        <a:pt x="329" y="190"/>
                      </a:lnTo>
                      <a:lnTo>
                        <a:pt x="352" y="179"/>
                      </a:lnTo>
                      <a:lnTo>
                        <a:pt x="364" y="173"/>
                      </a:lnTo>
                      <a:lnTo>
                        <a:pt x="377" y="166"/>
                      </a:lnTo>
                      <a:lnTo>
                        <a:pt x="387" y="160"/>
                      </a:lnTo>
                      <a:lnTo>
                        <a:pt x="400" y="151"/>
                      </a:lnTo>
                      <a:lnTo>
                        <a:pt x="411" y="151"/>
                      </a:lnTo>
                      <a:lnTo>
                        <a:pt x="422" y="151"/>
                      </a:lnTo>
                      <a:lnTo>
                        <a:pt x="432" y="149"/>
                      </a:lnTo>
                      <a:lnTo>
                        <a:pt x="446" y="145"/>
                      </a:lnTo>
                      <a:lnTo>
                        <a:pt x="461" y="136"/>
                      </a:lnTo>
                      <a:lnTo>
                        <a:pt x="476" y="127"/>
                      </a:lnTo>
                      <a:lnTo>
                        <a:pt x="491" y="116"/>
                      </a:lnTo>
                      <a:lnTo>
                        <a:pt x="505" y="104"/>
                      </a:lnTo>
                      <a:lnTo>
                        <a:pt x="510" y="97"/>
                      </a:lnTo>
                      <a:lnTo>
                        <a:pt x="514" y="90"/>
                      </a:lnTo>
                      <a:lnTo>
                        <a:pt x="517" y="83"/>
                      </a:lnTo>
                      <a:lnTo>
                        <a:pt x="520" y="75"/>
                      </a:lnTo>
                      <a:lnTo>
                        <a:pt x="529" y="75"/>
                      </a:lnTo>
                      <a:lnTo>
                        <a:pt x="537" y="74"/>
                      </a:lnTo>
                      <a:lnTo>
                        <a:pt x="546" y="70"/>
                      </a:lnTo>
                      <a:lnTo>
                        <a:pt x="554" y="66"/>
                      </a:lnTo>
                      <a:lnTo>
                        <a:pt x="567" y="56"/>
                      </a:lnTo>
                      <a:lnTo>
                        <a:pt x="580" y="44"/>
                      </a:lnTo>
                      <a:lnTo>
                        <a:pt x="592" y="32"/>
                      </a:lnTo>
                      <a:lnTo>
                        <a:pt x="606" y="19"/>
                      </a:lnTo>
                      <a:lnTo>
                        <a:pt x="614" y="14"/>
                      </a:lnTo>
                      <a:lnTo>
                        <a:pt x="622" y="8"/>
                      </a:lnTo>
                      <a:lnTo>
                        <a:pt x="630" y="4"/>
                      </a:lnTo>
                      <a:lnTo>
                        <a:pt x="640" y="0"/>
                      </a:lnTo>
                      <a:lnTo>
                        <a:pt x="642" y="11"/>
                      </a:lnTo>
                      <a:lnTo>
                        <a:pt x="645" y="19"/>
                      </a:lnTo>
                      <a:lnTo>
                        <a:pt x="649" y="26"/>
                      </a:lnTo>
                      <a:lnTo>
                        <a:pt x="653" y="30"/>
                      </a:lnTo>
                      <a:lnTo>
                        <a:pt x="657" y="34"/>
                      </a:lnTo>
                      <a:lnTo>
                        <a:pt x="663" y="37"/>
                      </a:lnTo>
                      <a:lnTo>
                        <a:pt x="670" y="38"/>
                      </a:lnTo>
                      <a:lnTo>
                        <a:pt x="678" y="38"/>
                      </a:lnTo>
                      <a:lnTo>
                        <a:pt x="672" y="55"/>
                      </a:lnTo>
                      <a:lnTo>
                        <a:pt x="665" y="71"/>
                      </a:lnTo>
                      <a:lnTo>
                        <a:pt x="657" y="87"/>
                      </a:lnTo>
                      <a:lnTo>
                        <a:pt x="648" y="104"/>
                      </a:lnTo>
                      <a:lnTo>
                        <a:pt x="637" y="119"/>
                      </a:lnTo>
                      <a:lnTo>
                        <a:pt x="626" y="132"/>
                      </a:lnTo>
                      <a:lnTo>
                        <a:pt x="612" y="146"/>
                      </a:lnTo>
                      <a:lnTo>
                        <a:pt x="599" y="158"/>
                      </a:lnTo>
                      <a:lnTo>
                        <a:pt x="585" y="171"/>
                      </a:lnTo>
                      <a:lnTo>
                        <a:pt x="571" y="180"/>
                      </a:lnTo>
                      <a:lnTo>
                        <a:pt x="556" y="190"/>
                      </a:lnTo>
                      <a:lnTo>
                        <a:pt x="541" y="196"/>
                      </a:lnTo>
                      <a:lnTo>
                        <a:pt x="526" y="203"/>
                      </a:lnTo>
                      <a:lnTo>
                        <a:pt x="511" y="207"/>
                      </a:lnTo>
                      <a:lnTo>
                        <a:pt x="497" y="210"/>
                      </a:lnTo>
                      <a:lnTo>
                        <a:pt x="482" y="211"/>
                      </a:lnTo>
                      <a:lnTo>
                        <a:pt x="479" y="221"/>
                      </a:lnTo>
                      <a:lnTo>
                        <a:pt x="476" y="228"/>
                      </a:lnTo>
                      <a:lnTo>
                        <a:pt x="472" y="232"/>
                      </a:lnTo>
                      <a:lnTo>
                        <a:pt x="468" y="233"/>
                      </a:lnTo>
                      <a:lnTo>
                        <a:pt x="456" y="235"/>
                      </a:lnTo>
                      <a:lnTo>
                        <a:pt x="437" y="233"/>
                      </a:lnTo>
                      <a:lnTo>
                        <a:pt x="426" y="235"/>
                      </a:lnTo>
                      <a:lnTo>
                        <a:pt x="415" y="239"/>
                      </a:lnTo>
                      <a:lnTo>
                        <a:pt x="404" y="241"/>
                      </a:lnTo>
                      <a:lnTo>
                        <a:pt x="393" y="245"/>
                      </a:lnTo>
                      <a:lnTo>
                        <a:pt x="383" y="248"/>
                      </a:lnTo>
                      <a:lnTo>
                        <a:pt x="375" y="250"/>
                      </a:lnTo>
                      <a:lnTo>
                        <a:pt x="371" y="248"/>
                      </a:lnTo>
                      <a:lnTo>
                        <a:pt x="368" y="247"/>
                      </a:lnTo>
                      <a:lnTo>
                        <a:pt x="364" y="245"/>
                      </a:lnTo>
                      <a:lnTo>
                        <a:pt x="362" y="241"/>
                      </a:lnTo>
                      <a:lnTo>
                        <a:pt x="356" y="255"/>
                      </a:lnTo>
                      <a:lnTo>
                        <a:pt x="348" y="269"/>
                      </a:lnTo>
                      <a:lnTo>
                        <a:pt x="337" y="284"/>
                      </a:lnTo>
                      <a:lnTo>
                        <a:pt x="325" y="297"/>
                      </a:lnTo>
                      <a:lnTo>
                        <a:pt x="310" y="314"/>
                      </a:lnTo>
                      <a:lnTo>
                        <a:pt x="295" y="329"/>
                      </a:lnTo>
                      <a:lnTo>
                        <a:pt x="277" y="342"/>
                      </a:lnTo>
                      <a:lnTo>
                        <a:pt x="258" y="357"/>
                      </a:lnTo>
                      <a:lnTo>
                        <a:pt x="239" y="369"/>
                      </a:lnTo>
                      <a:lnTo>
                        <a:pt x="219" y="382"/>
                      </a:lnTo>
                      <a:lnTo>
                        <a:pt x="198" y="394"/>
                      </a:lnTo>
                      <a:lnTo>
                        <a:pt x="178" y="403"/>
                      </a:lnTo>
                      <a:lnTo>
                        <a:pt x="157" y="410"/>
                      </a:lnTo>
                      <a:lnTo>
                        <a:pt x="137" y="417"/>
                      </a:lnTo>
                      <a:lnTo>
                        <a:pt x="118" y="420"/>
                      </a:lnTo>
                      <a:lnTo>
                        <a:pt x="99" y="421"/>
                      </a:lnTo>
                      <a:lnTo>
                        <a:pt x="84" y="421"/>
                      </a:lnTo>
                      <a:lnTo>
                        <a:pt x="74" y="418"/>
                      </a:lnTo>
                      <a:lnTo>
                        <a:pt x="67" y="417"/>
                      </a:lnTo>
                      <a:lnTo>
                        <a:pt x="63" y="413"/>
                      </a:lnTo>
                      <a:lnTo>
                        <a:pt x="59" y="409"/>
                      </a:lnTo>
                      <a:lnTo>
                        <a:pt x="54" y="406"/>
                      </a:lnTo>
                      <a:lnTo>
                        <a:pt x="48" y="402"/>
                      </a:lnTo>
                      <a:lnTo>
                        <a:pt x="39" y="399"/>
                      </a:lnTo>
                      <a:lnTo>
                        <a:pt x="0"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71" name="Freeform 261"/>
                <p:cNvSpPr>
                  <a:spLocks/>
                </p:cNvSpPr>
                <p:nvPr/>
              </p:nvSpPr>
              <p:spPr bwMode="auto">
                <a:xfrm>
                  <a:off x="8244516" y="4175544"/>
                  <a:ext cx="159211" cy="208965"/>
                </a:xfrm>
                <a:custGeom>
                  <a:avLst/>
                  <a:gdLst>
                    <a:gd name="T0" fmla="*/ 9 w 384"/>
                    <a:gd name="T1" fmla="*/ 36 h 504"/>
                    <a:gd name="T2" fmla="*/ 16 w 384"/>
                    <a:gd name="T3" fmla="*/ 30 h 504"/>
                    <a:gd name="T4" fmla="*/ 21 w 384"/>
                    <a:gd name="T5" fmla="*/ 23 h 504"/>
                    <a:gd name="T6" fmla="*/ 22 w 384"/>
                    <a:gd name="T7" fmla="*/ 19 h 504"/>
                    <a:gd name="T8" fmla="*/ 24 w 384"/>
                    <a:gd name="T9" fmla="*/ 18 h 504"/>
                    <a:gd name="T10" fmla="*/ 23 w 384"/>
                    <a:gd name="T11" fmla="*/ 15 h 504"/>
                    <a:gd name="T12" fmla="*/ 21 w 384"/>
                    <a:gd name="T13" fmla="*/ 10 h 504"/>
                    <a:gd name="T14" fmla="*/ 22 w 384"/>
                    <a:gd name="T15" fmla="*/ 0 h 504"/>
                    <a:gd name="T16" fmla="*/ 24 w 384"/>
                    <a:gd name="T17" fmla="*/ 1 h 504"/>
                    <a:gd name="T18" fmla="*/ 25 w 384"/>
                    <a:gd name="T19" fmla="*/ 3 h 504"/>
                    <a:gd name="T20" fmla="*/ 28 w 384"/>
                    <a:gd name="T21" fmla="*/ 7 h 504"/>
                    <a:gd name="T22" fmla="*/ 28 w 384"/>
                    <a:gd name="T23" fmla="*/ 9 h 504"/>
                    <a:gd name="T24" fmla="*/ 28 w 384"/>
                    <a:gd name="T25" fmla="*/ 11 h 504"/>
                    <a:gd name="T26" fmla="*/ 27 w 384"/>
                    <a:gd name="T27" fmla="*/ 13 h 504"/>
                    <a:gd name="T28" fmla="*/ 25 w 384"/>
                    <a:gd name="T29" fmla="*/ 15 h 504"/>
                    <a:gd name="T30" fmla="*/ 24 w 384"/>
                    <a:gd name="T31" fmla="*/ 17 h 504"/>
                    <a:gd name="T32" fmla="*/ 24 w 384"/>
                    <a:gd name="T33" fmla="*/ 20 h 504"/>
                    <a:gd name="T34" fmla="*/ 25 w 384"/>
                    <a:gd name="T35" fmla="*/ 21 h 504"/>
                    <a:gd name="T36" fmla="*/ 28 w 384"/>
                    <a:gd name="T37" fmla="*/ 21 h 504"/>
                    <a:gd name="T38" fmla="*/ 28 w 384"/>
                    <a:gd name="T39" fmla="*/ 20 h 504"/>
                    <a:gd name="T40" fmla="*/ 28 w 384"/>
                    <a:gd name="T41" fmla="*/ 18 h 504"/>
                    <a:gd name="T42" fmla="*/ 32 w 384"/>
                    <a:gd name="T43" fmla="*/ 26 h 504"/>
                    <a:gd name="T44" fmla="*/ 34 w 384"/>
                    <a:gd name="T45" fmla="*/ 28 h 504"/>
                    <a:gd name="T46" fmla="*/ 36 w 384"/>
                    <a:gd name="T47" fmla="*/ 28 h 504"/>
                    <a:gd name="T48" fmla="*/ 41 w 384"/>
                    <a:gd name="T49" fmla="*/ 25 h 504"/>
                    <a:gd name="T50" fmla="*/ 42 w 384"/>
                    <a:gd name="T51" fmla="*/ 27 h 504"/>
                    <a:gd name="T52" fmla="*/ 41 w 384"/>
                    <a:gd name="T53" fmla="*/ 31 h 504"/>
                    <a:gd name="T54" fmla="*/ 38 w 384"/>
                    <a:gd name="T55" fmla="*/ 34 h 504"/>
                    <a:gd name="T56" fmla="*/ 35 w 384"/>
                    <a:gd name="T57" fmla="*/ 35 h 504"/>
                    <a:gd name="T58" fmla="*/ 29 w 384"/>
                    <a:gd name="T59" fmla="*/ 37 h 504"/>
                    <a:gd name="T60" fmla="*/ 24 w 384"/>
                    <a:gd name="T61" fmla="*/ 39 h 504"/>
                    <a:gd name="T62" fmla="*/ 22 w 384"/>
                    <a:gd name="T63" fmla="*/ 42 h 504"/>
                    <a:gd name="T64" fmla="*/ 21 w 384"/>
                    <a:gd name="T65" fmla="*/ 46 h 504"/>
                    <a:gd name="T66" fmla="*/ 16 w 384"/>
                    <a:gd name="T67" fmla="*/ 50 h 504"/>
                    <a:gd name="T68" fmla="*/ 7 w 384"/>
                    <a:gd name="T69" fmla="*/ 55 h 504"/>
                    <a:gd name="T70" fmla="*/ 4 w 384"/>
                    <a:gd name="T71" fmla="*/ 56 h 504"/>
                    <a:gd name="T72" fmla="*/ 1 w 384"/>
                    <a:gd name="T73" fmla="*/ 56 h 504"/>
                    <a:gd name="T74" fmla="*/ 0 w 384"/>
                    <a:gd name="T75" fmla="*/ 55 h 504"/>
                    <a:gd name="T76" fmla="*/ 0 w 384"/>
                    <a:gd name="T77" fmla="*/ 53 h 504"/>
                    <a:gd name="T78" fmla="*/ 1 w 384"/>
                    <a:gd name="T79" fmla="*/ 51 h 504"/>
                    <a:gd name="T80" fmla="*/ 4 w 384"/>
                    <a:gd name="T81" fmla="*/ 49 h 504"/>
                    <a:gd name="T82" fmla="*/ 8 w 384"/>
                    <a:gd name="T83" fmla="*/ 47 h 504"/>
                    <a:gd name="T84" fmla="*/ 8 w 384"/>
                    <a:gd name="T85" fmla="*/ 43 h 504"/>
                    <a:gd name="T86" fmla="*/ 6 w 384"/>
                    <a:gd name="T87" fmla="*/ 41 h 504"/>
                    <a:gd name="T88" fmla="*/ 3 w 384"/>
                    <a:gd name="T89" fmla="*/ 41 h 5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4" h="504">
                      <a:moveTo>
                        <a:pt x="45" y="346"/>
                      </a:moveTo>
                      <a:lnTo>
                        <a:pt x="66" y="337"/>
                      </a:lnTo>
                      <a:lnTo>
                        <a:pt x="85" y="326"/>
                      </a:lnTo>
                      <a:lnTo>
                        <a:pt x="103" y="314"/>
                      </a:lnTo>
                      <a:lnTo>
                        <a:pt x="118" y="300"/>
                      </a:lnTo>
                      <a:lnTo>
                        <a:pt x="148" y="270"/>
                      </a:lnTo>
                      <a:lnTo>
                        <a:pt x="181" y="241"/>
                      </a:lnTo>
                      <a:lnTo>
                        <a:pt x="181" y="229"/>
                      </a:lnTo>
                      <a:lnTo>
                        <a:pt x="185" y="203"/>
                      </a:lnTo>
                      <a:lnTo>
                        <a:pt x="189" y="188"/>
                      </a:lnTo>
                      <a:lnTo>
                        <a:pt x="196" y="175"/>
                      </a:lnTo>
                      <a:lnTo>
                        <a:pt x="201" y="169"/>
                      </a:lnTo>
                      <a:lnTo>
                        <a:pt x="205" y="164"/>
                      </a:lnTo>
                      <a:lnTo>
                        <a:pt x="211" y="161"/>
                      </a:lnTo>
                      <a:lnTo>
                        <a:pt x="218" y="158"/>
                      </a:lnTo>
                      <a:lnTo>
                        <a:pt x="212" y="153"/>
                      </a:lnTo>
                      <a:lnTo>
                        <a:pt x="208" y="147"/>
                      </a:lnTo>
                      <a:lnTo>
                        <a:pt x="204" y="139"/>
                      </a:lnTo>
                      <a:lnTo>
                        <a:pt x="201" y="131"/>
                      </a:lnTo>
                      <a:lnTo>
                        <a:pt x="196" y="111"/>
                      </a:lnTo>
                      <a:lnTo>
                        <a:pt x="192" y="87"/>
                      </a:lnTo>
                      <a:lnTo>
                        <a:pt x="189" y="41"/>
                      </a:lnTo>
                      <a:lnTo>
                        <a:pt x="188" y="0"/>
                      </a:lnTo>
                      <a:lnTo>
                        <a:pt x="200" y="0"/>
                      </a:lnTo>
                      <a:lnTo>
                        <a:pt x="211" y="0"/>
                      </a:lnTo>
                      <a:lnTo>
                        <a:pt x="211" y="6"/>
                      </a:lnTo>
                      <a:lnTo>
                        <a:pt x="212" y="11"/>
                      </a:lnTo>
                      <a:lnTo>
                        <a:pt x="215" y="17"/>
                      </a:lnTo>
                      <a:lnTo>
                        <a:pt x="218" y="21"/>
                      </a:lnTo>
                      <a:lnTo>
                        <a:pt x="224" y="30"/>
                      </a:lnTo>
                      <a:lnTo>
                        <a:pt x="233" y="40"/>
                      </a:lnTo>
                      <a:lnTo>
                        <a:pt x="241" y="51"/>
                      </a:lnTo>
                      <a:lnTo>
                        <a:pt x="249" y="62"/>
                      </a:lnTo>
                      <a:lnTo>
                        <a:pt x="252" y="68"/>
                      </a:lnTo>
                      <a:lnTo>
                        <a:pt x="254" y="75"/>
                      </a:lnTo>
                      <a:lnTo>
                        <a:pt x="256" y="83"/>
                      </a:lnTo>
                      <a:lnTo>
                        <a:pt x="256" y="90"/>
                      </a:lnTo>
                      <a:lnTo>
                        <a:pt x="256" y="96"/>
                      </a:lnTo>
                      <a:lnTo>
                        <a:pt x="254" y="101"/>
                      </a:lnTo>
                      <a:lnTo>
                        <a:pt x="252" y="105"/>
                      </a:lnTo>
                      <a:lnTo>
                        <a:pt x="250" y="109"/>
                      </a:lnTo>
                      <a:lnTo>
                        <a:pt x="243" y="117"/>
                      </a:lnTo>
                      <a:lnTo>
                        <a:pt x="237" y="124"/>
                      </a:lnTo>
                      <a:lnTo>
                        <a:pt x="230" y="132"/>
                      </a:lnTo>
                      <a:lnTo>
                        <a:pt x="224" y="139"/>
                      </a:lnTo>
                      <a:lnTo>
                        <a:pt x="222" y="143"/>
                      </a:lnTo>
                      <a:lnTo>
                        <a:pt x="220" y="149"/>
                      </a:lnTo>
                      <a:lnTo>
                        <a:pt x="219" y="153"/>
                      </a:lnTo>
                      <a:lnTo>
                        <a:pt x="218" y="158"/>
                      </a:lnTo>
                      <a:lnTo>
                        <a:pt x="218" y="168"/>
                      </a:lnTo>
                      <a:lnTo>
                        <a:pt x="219" y="176"/>
                      </a:lnTo>
                      <a:lnTo>
                        <a:pt x="219" y="181"/>
                      </a:lnTo>
                      <a:lnTo>
                        <a:pt x="222" y="184"/>
                      </a:lnTo>
                      <a:lnTo>
                        <a:pt x="226" y="187"/>
                      </a:lnTo>
                      <a:lnTo>
                        <a:pt x="231" y="188"/>
                      </a:lnTo>
                      <a:lnTo>
                        <a:pt x="238" y="188"/>
                      </a:lnTo>
                      <a:lnTo>
                        <a:pt x="248" y="188"/>
                      </a:lnTo>
                      <a:lnTo>
                        <a:pt x="250" y="188"/>
                      </a:lnTo>
                      <a:lnTo>
                        <a:pt x="252" y="186"/>
                      </a:lnTo>
                      <a:lnTo>
                        <a:pt x="252" y="181"/>
                      </a:lnTo>
                      <a:lnTo>
                        <a:pt x="250" y="176"/>
                      </a:lnTo>
                      <a:lnTo>
                        <a:pt x="249" y="167"/>
                      </a:lnTo>
                      <a:lnTo>
                        <a:pt x="248" y="158"/>
                      </a:lnTo>
                      <a:lnTo>
                        <a:pt x="263" y="192"/>
                      </a:lnTo>
                      <a:lnTo>
                        <a:pt x="276" y="221"/>
                      </a:lnTo>
                      <a:lnTo>
                        <a:pt x="284" y="235"/>
                      </a:lnTo>
                      <a:lnTo>
                        <a:pt x="293" y="244"/>
                      </a:lnTo>
                      <a:lnTo>
                        <a:pt x="298" y="248"/>
                      </a:lnTo>
                      <a:lnTo>
                        <a:pt x="303" y="252"/>
                      </a:lnTo>
                      <a:lnTo>
                        <a:pt x="309" y="255"/>
                      </a:lnTo>
                      <a:lnTo>
                        <a:pt x="316" y="256"/>
                      </a:lnTo>
                      <a:lnTo>
                        <a:pt x="328" y="248"/>
                      </a:lnTo>
                      <a:lnTo>
                        <a:pt x="347" y="239"/>
                      </a:lnTo>
                      <a:lnTo>
                        <a:pt x="358" y="233"/>
                      </a:lnTo>
                      <a:lnTo>
                        <a:pt x="367" y="229"/>
                      </a:lnTo>
                      <a:lnTo>
                        <a:pt x="377" y="228"/>
                      </a:lnTo>
                      <a:lnTo>
                        <a:pt x="384" y="226"/>
                      </a:lnTo>
                      <a:lnTo>
                        <a:pt x="380" y="241"/>
                      </a:lnTo>
                      <a:lnTo>
                        <a:pt x="377" y="256"/>
                      </a:lnTo>
                      <a:lnTo>
                        <a:pt x="372" y="269"/>
                      </a:lnTo>
                      <a:lnTo>
                        <a:pt x="366" y="278"/>
                      </a:lnTo>
                      <a:lnTo>
                        <a:pt x="361" y="288"/>
                      </a:lnTo>
                      <a:lnTo>
                        <a:pt x="352" y="296"/>
                      </a:lnTo>
                      <a:lnTo>
                        <a:pt x="346" y="303"/>
                      </a:lnTo>
                      <a:lnTo>
                        <a:pt x="336" y="310"/>
                      </a:lnTo>
                      <a:lnTo>
                        <a:pt x="327" y="314"/>
                      </a:lnTo>
                      <a:lnTo>
                        <a:pt x="316" y="319"/>
                      </a:lnTo>
                      <a:lnTo>
                        <a:pt x="305" y="323"/>
                      </a:lnTo>
                      <a:lnTo>
                        <a:pt x="293" y="327"/>
                      </a:lnTo>
                      <a:lnTo>
                        <a:pt x="265" y="337"/>
                      </a:lnTo>
                      <a:lnTo>
                        <a:pt x="233" y="346"/>
                      </a:lnTo>
                      <a:lnTo>
                        <a:pt x="223" y="350"/>
                      </a:lnTo>
                      <a:lnTo>
                        <a:pt x="216" y="355"/>
                      </a:lnTo>
                      <a:lnTo>
                        <a:pt x="209" y="360"/>
                      </a:lnTo>
                      <a:lnTo>
                        <a:pt x="205" y="367"/>
                      </a:lnTo>
                      <a:lnTo>
                        <a:pt x="200" y="382"/>
                      </a:lnTo>
                      <a:lnTo>
                        <a:pt x="196" y="399"/>
                      </a:lnTo>
                      <a:lnTo>
                        <a:pt x="192" y="405"/>
                      </a:lnTo>
                      <a:lnTo>
                        <a:pt x="186" y="412"/>
                      </a:lnTo>
                      <a:lnTo>
                        <a:pt x="178" y="420"/>
                      </a:lnTo>
                      <a:lnTo>
                        <a:pt x="169" y="428"/>
                      </a:lnTo>
                      <a:lnTo>
                        <a:pt x="145" y="446"/>
                      </a:lnTo>
                      <a:lnTo>
                        <a:pt x="121" y="463"/>
                      </a:lnTo>
                      <a:lnTo>
                        <a:pt x="94" y="478"/>
                      </a:lnTo>
                      <a:lnTo>
                        <a:pt x="66" y="492"/>
                      </a:lnTo>
                      <a:lnTo>
                        <a:pt x="54" y="498"/>
                      </a:lnTo>
                      <a:lnTo>
                        <a:pt x="42" y="502"/>
                      </a:lnTo>
                      <a:lnTo>
                        <a:pt x="32" y="503"/>
                      </a:lnTo>
                      <a:lnTo>
                        <a:pt x="23" y="504"/>
                      </a:lnTo>
                      <a:lnTo>
                        <a:pt x="17" y="503"/>
                      </a:lnTo>
                      <a:lnTo>
                        <a:pt x="13" y="502"/>
                      </a:lnTo>
                      <a:lnTo>
                        <a:pt x="9" y="499"/>
                      </a:lnTo>
                      <a:lnTo>
                        <a:pt x="5" y="495"/>
                      </a:lnTo>
                      <a:lnTo>
                        <a:pt x="4" y="491"/>
                      </a:lnTo>
                      <a:lnTo>
                        <a:pt x="1" y="485"/>
                      </a:lnTo>
                      <a:lnTo>
                        <a:pt x="1" y="480"/>
                      </a:lnTo>
                      <a:lnTo>
                        <a:pt x="0" y="474"/>
                      </a:lnTo>
                      <a:lnTo>
                        <a:pt x="1" y="469"/>
                      </a:lnTo>
                      <a:lnTo>
                        <a:pt x="2" y="463"/>
                      </a:lnTo>
                      <a:lnTo>
                        <a:pt x="5" y="459"/>
                      </a:lnTo>
                      <a:lnTo>
                        <a:pt x="9" y="455"/>
                      </a:lnTo>
                      <a:lnTo>
                        <a:pt x="20" y="449"/>
                      </a:lnTo>
                      <a:lnTo>
                        <a:pt x="32" y="443"/>
                      </a:lnTo>
                      <a:lnTo>
                        <a:pt x="57" y="435"/>
                      </a:lnTo>
                      <a:lnTo>
                        <a:pt x="76" y="429"/>
                      </a:lnTo>
                      <a:lnTo>
                        <a:pt x="76" y="419"/>
                      </a:lnTo>
                      <a:lnTo>
                        <a:pt x="76" y="406"/>
                      </a:lnTo>
                      <a:lnTo>
                        <a:pt x="74" y="394"/>
                      </a:lnTo>
                      <a:lnTo>
                        <a:pt x="72" y="384"/>
                      </a:lnTo>
                      <a:lnTo>
                        <a:pt x="69" y="378"/>
                      </a:lnTo>
                      <a:lnTo>
                        <a:pt x="64" y="374"/>
                      </a:lnTo>
                      <a:lnTo>
                        <a:pt x="55" y="371"/>
                      </a:lnTo>
                      <a:lnTo>
                        <a:pt x="47" y="369"/>
                      </a:lnTo>
                      <a:lnTo>
                        <a:pt x="35" y="369"/>
                      </a:lnTo>
                      <a:lnTo>
                        <a:pt x="23" y="369"/>
                      </a:lnTo>
                      <a:lnTo>
                        <a:pt x="45"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nvGrpSpPr>
              <p:cNvPr id="67" name="Gruppieren 66"/>
              <p:cNvGrpSpPr/>
              <p:nvPr/>
            </p:nvGrpSpPr>
            <p:grpSpPr>
              <a:xfrm>
                <a:off x="6913610" y="3475263"/>
                <a:ext cx="1041092" cy="975169"/>
                <a:chOff x="6913610" y="3475263"/>
                <a:chExt cx="1041092" cy="975169"/>
              </a:xfrm>
              <a:grpFill/>
            </p:grpSpPr>
            <p:sp>
              <p:nvSpPr>
                <p:cNvPr id="68" name="Freeform 245"/>
                <p:cNvSpPr>
                  <a:spLocks/>
                </p:cNvSpPr>
                <p:nvPr/>
              </p:nvSpPr>
              <p:spPr bwMode="auto">
                <a:xfrm>
                  <a:off x="7520603" y="4369583"/>
                  <a:ext cx="100751" cy="80849"/>
                </a:xfrm>
                <a:custGeom>
                  <a:avLst/>
                  <a:gdLst>
                    <a:gd name="T0" fmla="*/ 3 w 241"/>
                    <a:gd name="T1" fmla="*/ 22 h 196"/>
                    <a:gd name="T2" fmla="*/ 2 w 241"/>
                    <a:gd name="T3" fmla="*/ 20 h 196"/>
                    <a:gd name="T4" fmla="*/ 1 w 241"/>
                    <a:gd name="T5" fmla="*/ 19 h 196"/>
                    <a:gd name="T6" fmla="*/ 1 w 241"/>
                    <a:gd name="T7" fmla="*/ 19 h 196"/>
                    <a:gd name="T8" fmla="*/ 0 w 241"/>
                    <a:gd name="T9" fmla="*/ 18 h 196"/>
                    <a:gd name="T10" fmla="*/ 0 w 241"/>
                    <a:gd name="T11" fmla="*/ 17 h 196"/>
                    <a:gd name="T12" fmla="*/ 0 w 241"/>
                    <a:gd name="T13" fmla="*/ 17 h 196"/>
                    <a:gd name="T14" fmla="*/ 0 w 241"/>
                    <a:gd name="T15" fmla="*/ 14 h 196"/>
                    <a:gd name="T16" fmla="*/ 1 w 241"/>
                    <a:gd name="T17" fmla="*/ 12 h 196"/>
                    <a:gd name="T18" fmla="*/ 1 w 241"/>
                    <a:gd name="T19" fmla="*/ 9 h 196"/>
                    <a:gd name="T20" fmla="*/ 2 w 241"/>
                    <a:gd name="T21" fmla="*/ 7 h 196"/>
                    <a:gd name="T22" fmla="*/ 3 w 241"/>
                    <a:gd name="T23" fmla="*/ 4 h 196"/>
                    <a:gd name="T24" fmla="*/ 4 w 241"/>
                    <a:gd name="T25" fmla="*/ 2 h 196"/>
                    <a:gd name="T26" fmla="*/ 5 w 241"/>
                    <a:gd name="T27" fmla="*/ 1 h 196"/>
                    <a:gd name="T28" fmla="*/ 5 w 241"/>
                    <a:gd name="T29" fmla="*/ 1 h 196"/>
                    <a:gd name="T30" fmla="*/ 6 w 241"/>
                    <a:gd name="T31" fmla="*/ 0 h 196"/>
                    <a:gd name="T32" fmla="*/ 7 w 241"/>
                    <a:gd name="T33" fmla="*/ 0 h 196"/>
                    <a:gd name="T34" fmla="*/ 8 w 241"/>
                    <a:gd name="T35" fmla="*/ 0 h 196"/>
                    <a:gd name="T36" fmla="*/ 9 w 241"/>
                    <a:gd name="T37" fmla="*/ 1 h 196"/>
                    <a:gd name="T38" fmla="*/ 10 w 241"/>
                    <a:gd name="T39" fmla="*/ 1 h 196"/>
                    <a:gd name="T40" fmla="*/ 11 w 241"/>
                    <a:gd name="T41" fmla="*/ 2 h 196"/>
                    <a:gd name="T42" fmla="*/ 11 w 241"/>
                    <a:gd name="T43" fmla="*/ 2 h 196"/>
                    <a:gd name="T44" fmla="*/ 12 w 241"/>
                    <a:gd name="T45" fmla="*/ 3 h 196"/>
                    <a:gd name="T46" fmla="*/ 13 w 241"/>
                    <a:gd name="T47" fmla="*/ 3 h 196"/>
                    <a:gd name="T48" fmla="*/ 14 w 241"/>
                    <a:gd name="T49" fmla="*/ 3 h 196"/>
                    <a:gd name="T50" fmla="*/ 15 w 241"/>
                    <a:gd name="T51" fmla="*/ 3 h 196"/>
                    <a:gd name="T52" fmla="*/ 16 w 241"/>
                    <a:gd name="T53" fmla="*/ 3 h 196"/>
                    <a:gd name="T54" fmla="*/ 17 w 241"/>
                    <a:gd name="T55" fmla="*/ 3 h 196"/>
                    <a:gd name="T56" fmla="*/ 18 w 241"/>
                    <a:gd name="T57" fmla="*/ 2 h 196"/>
                    <a:gd name="T58" fmla="*/ 19 w 241"/>
                    <a:gd name="T59" fmla="*/ 1 h 196"/>
                    <a:gd name="T60" fmla="*/ 21 w 241"/>
                    <a:gd name="T61" fmla="*/ 0 h 196"/>
                    <a:gd name="T62" fmla="*/ 27 w 241"/>
                    <a:gd name="T63" fmla="*/ 0 h 196"/>
                    <a:gd name="T64" fmla="*/ 27 w 241"/>
                    <a:gd name="T65" fmla="*/ 1 h 196"/>
                    <a:gd name="T66" fmla="*/ 26 w 241"/>
                    <a:gd name="T67" fmla="*/ 3 h 196"/>
                    <a:gd name="T68" fmla="*/ 25 w 241"/>
                    <a:gd name="T69" fmla="*/ 4 h 196"/>
                    <a:gd name="T70" fmla="*/ 24 w 241"/>
                    <a:gd name="T71" fmla="*/ 5 h 196"/>
                    <a:gd name="T72" fmla="*/ 22 w 241"/>
                    <a:gd name="T73" fmla="*/ 7 h 196"/>
                    <a:gd name="T74" fmla="*/ 19 w 241"/>
                    <a:gd name="T75" fmla="*/ 9 h 196"/>
                    <a:gd name="T76" fmla="*/ 17 w 241"/>
                    <a:gd name="T77" fmla="*/ 11 h 196"/>
                    <a:gd name="T78" fmla="*/ 16 w 241"/>
                    <a:gd name="T79" fmla="*/ 13 h 196"/>
                    <a:gd name="T80" fmla="*/ 15 w 241"/>
                    <a:gd name="T81" fmla="*/ 14 h 196"/>
                    <a:gd name="T82" fmla="*/ 15 w 241"/>
                    <a:gd name="T83" fmla="*/ 15 h 196"/>
                    <a:gd name="T84" fmla="*/ 15 w 241"/>
                    <a:gd name="T85" fmla="*/ 16 h 196"/>
                    <a:gd name="T86" fmla="*/ 14 w 241"/>
                    <a:gd name="T87" fmla="*/ 17 h 196"/>
                    <a:gd name="T88" fmla="*/ 14 w 241"/>
                    <a:gd name="T89" fmla="*/ 17 h 196"/>
                    <a:gd name="T90" fmla="*/ 14 w 241"/>
                    <a:gd name="T91" fmla="*/ 16 h 196"/>
                    <a:gd name="T92" fmla="*/ 13 w 241"/>
                    <a:gd name="T93" fmla="*/ 16 h 196"/>
                    <a:gd name="T94" fmla="*/ 12 w 241"/>
                    <a:gd name="T95" fmla="*/ 16 h 196"/>
                    <a:gd name="T96" fmla="*/ 12 w 241"/>
                    <a:gd name="T97" fmla="*/ 17 h 196"/>
                    <a:gd name="T98" fmla="*/ 11 w 241"/>
                    <a:gd name="T99" fmla="*/ 17 h 196"/>
                    <a:gd name="T100" fmla="*/ 10 w 241"/>
                    <a:gd name="T101" fmla="*/ 18 h 196"/>
                    <a:gd name="T102" fmla="*/ 9 w 241"/>
                    <a:gd name="T103" fmla="*/ 19 h 196"/>
                    <a:gd name="T104" fmla="*/ 8 w 241"/>
                    <a:gd name="T105" fmla="*/ 20 h 196"/>
                    <a:gd name="T106" fmla="*/ 7 w 241"/>
                    <a:gd name="T107" fmla="*/ 21 h 196"/>
                    <a:gd name="T108" fmla="*/ 6 w 241"/>
                    <a:gd name="T109" fmla="*/ 21 h 196"/>
                    <a:gd name="T110" fmla="*/ 5 w 241"/>
                    <a:gd name="T111" fmla="*/ 21 h 196"/>
                    <a:gd name="T112" fmla="*/ 4 w 241"/>
                    <a:gd name="T113" fmla="*/ 22 h 196"/>
                    <a:gd name="T114" fmla="*/ 3 w 241"/>
                    <a:gd name="T115" fmla="*/ 22 h 1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1" h="196">
                      <a:moveTo>
                        <a:pt x="23" y="196"/>
                      </a:moveTo>
                      <a:lnTo>
                        <a:pt x="17" y="185"/>
                      </a:lnTo>
                      <a:lnTo>
                        <a:pt x="10" y="173"/>
                      </a:lnTo>
                      <a:lnTo>
                        <a:pt x="6" y="168"/>
                      </a:lnTo>
                      <a:lnTo>
                        <a:pt x="3" y="162"/>
                      </a:lnTo>
                      <a:lnTo>
                        <a:pt x="2" y="157"/>
                      </a:lnTo>
                      <a:lnTo>
                        <a:pt x="0" y="151"/>
                      </a:lnTo>
                      <a:lnTo>
                        <a:pt x="2" y="131"/>
                      </a:lnTo>
                      <a:lnTo>
                        <a:pt x="6" y="109"/>
                      </a:lnTo>
                      <a:lnTo>
                        <a:pt x="11" y="83"/>
                      </a:lnTo>
                      <a:lnTo>
                        <a:pt x="19" y="59"/>
                      </a:lnTo>
                      <a:lnTo>
                        <a:pt x="29" y="37"/>
                      </a:lnTo>
                      <a:lnTo>
                        <a:pt x="38" y="18"/>
                      </a:lnTo>
                      <a:lnTo>
                        <a:pt x="44" y="11"/>
                      </a:lnTo>
                      <a:lnTo>
                        <a:pt x="49" y="6"/>
                      </a:lnTo>
                      <a:lnTo>
                        <a:pt x="55" y="2"/>
                      </a:lnTo>
                      <a:lnTo>
                        <a:pt x="60" y="0"/>
                      </a:lnTo>
                      <a:lnTo>
                        <a:pt x="71" y="2"/>
                      </a:lnTo>
                      <a:lnTo>
                        <a:pt x="79" y="6"/>
                      </a:lnTo>
                      <a:lnTo>
                        <a:pt x="87" y="10"/>
                      </a:lnTo>
                      <a:lnTo>
                        <a:pt x="94" y="15"/>
                      </a:lnTo>
                      <a:lnTo>
                        <a:pt x="100" y="21"/>
                      </a:lnTo>
                      <a:lnTo>
                        <a:pt x="107" y="26"/>
                      </a:lnTo>
                      <a:lnTo>
                        <a:pt x="113" y="29"/>
                      </a:lnTo>
                      <a:lnTo>
                        <a:pt x="121" y="30"/>
                      </a:lnTo>
                      <a:lnTo>
                        <a:pt x="131" y="30"/>
                      </a:lnTo>
                      <a:lnTo>
                        <a:pt x="141" y="27"/>
                      </a:lnTo>
                      <a:lnTo>
                        <a:pt x="150" y="23"/>
                      </a:lnTo>
                      <a:lnTo>
                        <a:pt x="158" y="18"/>
                      </a:lnTo>
                      <a:lnTo>
                        <a:pt x="173" y="8"/>
                      </a:lnTo>
                      <a:lnTo>
                        <a:pt x="188" y="0"/>
                      </a:lnTo>
                      <a:lnTo>
                        <a:pt x="241" y="0"/>
                      </a:lnTo>
                      <a:lnTo>
                        <a:pt x="235" y="12"/>
                      </a:lnTo>
                      <a:lnTo>
                        <a:pt x="228" y="25"/>
                      </a:lnTo>
                      <a:lnTo>
                        <a:pt x="220" y="36"/>
                      </a:lnTo>
                      <a:lnTo>
                        <a:pt x="211" y="45"/>
                      </a:lnTo>
                      <a:lnTo>
                        <a:pt x="192" y="64"/>
                      </a:lnTo>
                      <a:lnTo>
                        <a:pt x="173" y="82"/>
                      </a:lnTo>
                      <a:lnTo>
                        <a:pt x="156" y="100"/>
                      </a:lnTo>
                      <a:lnTo>
                        <a:pt x="142" y="117"/>
                      </a:lnTo>
                      <a:lnTo>
                        <a:pt x="136" y="127"/>
                      </a:lnTo>
                      <a:lnTo>
                        <a:pt x="132" y="138"/>
                      </a:lnTo>
                      <a:lnTo>
                        <a:pt x="130" y="147"/>
                      </a:lnTo>
                      <a:lnTo>
                        <a:pt x="128" y="158"/>
                      </a:lnTo>
                      <a:lnTo>
                        <a:pt x="124" y="151"/>
                      </a:lnTo>
                      <a:lnTo>
                        <a:pt x="121" y="143"/>
                      </a:lnTo>
                      <a:lnTo>
                        <a:pt x="115" y="146"/>
                      </a:lnTo>
                      <a:lnTo>
                        <a:pt x="108" y="147"/>
                      </a:lnTo>
                      <a:lnTo>
                        <a:pt x="104" y="151"/>
                      </a:lnTo>
                      <a:lnTo>
                        <a:pt x="98" y="156"/>
                      </a:lnTo>
                      <a:lnTo>
                        <a:pt x="89" y="164"/>
                      </a:lnTo>
                      <a:lnTo>
                        <a:pt x="81" y="173"/>
                      </a:lnTo>
                      <a:lnTo>
                        <a:pt x="71" y="181"/>
                      </a:lnTo>
                      <a:lnTo>
                        <a:pt x="59" y="190"/>
                      </a:lnTo>
                      <a:lnTo>
                        <a:pt x="52" y="192"/>
                      </a:lnTo>
                      <a:lnTo>
                        <a:pt x="44" y="194"/>
                      </a:lnTo>
                      <a:lnTo>
                        <a:pt x="34" y="195"/>
                      </a:lnTo>
                      <a:lnTo>
                        <a:pt x="23"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69" name="Freeform 704"/>
                <p:cNvSpPr>
                  <a:spLocks/>
                </p:cNvSpPr>
                <p:nvPr/>
              </p:nvSpPr>
              <p:spPr bwMode="auto">
                <a:xfrm>
                  <a:off x="6913610" y="3475263"/>
                  <a:ext cx="1041092" cy="835859"/>
                </a:xfrm>
                <a:custGeom>
                  <a:avLst/>
                  <a:gdLst>
                    <a:gd name="T0" fmla="*/ 25 w 2511"/>
                    <a:gd name="T1" fmla="*/ 92 h 2015"/>
                    <a:gd name="T2" fmla="*/ 38 w 2511"/>
                    <a:gd name="T3" fmla="*/ 84 h 2015"/>
                    <a:gd name="T4" fmla="*/ 49 w 2511"/>
                    <a:gd name="T5" fmla="*/ 80 h 2015"/>
                    <a:gd name="T6" fmla="*/ 67 w 2511"/>
                    <a:gd name="T7" fmla="*/ 75 h 2015"/>
                    <a:gd name="T8" fmla="*/ 82 w 2511"/>
                    <a:gd name="T9" fmla="*/ 61 h 2015"/>
                    <a:gd name="T10" fmla="*/ 88 w 2511"/>
                    <a:gd name="T11" fmla="*/ 52 h 2015"/>
                    <a:gd name="T12" fmla="*/ 93 w 2511"/>
                    <a:gd name="T13" fmla="*/ 50 h 2015"/>
                    <a:gd name="T14" fmla="*/ 99 w 2511"/>
                    <a:gd name="T15" fmla="*/ 44 h 2015"/>
                    <a:gd name="T16" fmla="*/ 109 w 2511"/>
                    <a:gd name="T17" fmla="*/ 33 h 2015"/>
                    <a:gd name="T18" fmla="*/ 116 w 2511"/>
                    <a:gd name="T19" fmla="*/ 27 h 2015"/>
                    <a:gd name="T20" fmla="*/ 124 w 2511"/>
                    <a:gd name="T21" fmla="*/ 33 h 2015"/>
                    <a:gd name="T22" fmla="*/ 130 w 2511"/>
                    <a:gd name="T23" fmla="*/ 36 h 2015"/>
                    <a:gd name="T24" fmla="*/ 136 w 2511"/>
                    <a:gd name="T25" fmla="*/ 30 h 2015"/>
                    <a:gd name="T26" fmla="*/ 144 w 2511"/>
                    <a:gd name="T27" fmla="*/ 18 h 2015"/>
                    <a:gd name="T28" fmla="*/ 159 w 2511"/>
                    <a:gd name="T29" fmla="*/ 13 h 2015"/>
                    <a:gd name="T30" fmla="*/ 158 w 2511"/>
                    <a:gd name="T31" fmla="*/ 5 h 2015"/>
                    <a:gd name="T32" fmla="*/ 169 w 2511"/>
                    <a:gd name="T33" fmla="*/ 13 h 2015"/>
                    <a:gd name="T34" fmla="*/ 185 w 2511"/>
                    <a:gd name="T35" fmla="*/ 15 h 2015"/>
                    <a:gd name="T36" fmla="*/ 179 w 2511"/>
                    <a:gd name="T37" fmla="*/ 29 h 2015"/>
                    <a:gd name="T38" fmla="*/ 180 w 2511"/>
                    <a:gd name="T39" fmla="*/ 42 h 2015"/>
                    <a:gd name="T40" fmla="*/ 188 w 2511"/>
                    <a:gd name="T41" fmla="*/ 44 h 2015"/>
                    <a:gd name="T42" fmla="*/ 199 w 2511"/>
                    <a:gd name="T43" fmla="*/ 53 h 2015"/>
                    <a:gd name="T44" fmla="*/ 209 w 2511"/>
                    <a:gd name="T45" fmla="*/ 57 h 2015"/>
                    <a:gd name="T46" fmla="*/ 219 w 2511"/>
                    <a:gd name="T47" fmla="*/ 33 h 2015"/>
                    <a:gd name="T48" fmla="*/ 227 w 2511"/>
                    <a:gd name="T49" fmla="*/ 2 h 2015"/>
                    <a:gd name="T50" fmla="*/ 233 w 2511"/>
                    <a:gd name="T51" fmla="*/ 10 h 2015"/>
                    <a:gd name="T52" fmla="*/ 234 w 2511"/>
                    <a:gd name="T53" fmla="*/ 19 h 2015"/>
                    <a:gd name="T54" fmla="*/ 235 w 2511"/>
                    <a:gd name="T55" fmla="*/ 30 h 2015"/>
                    <a:gd name="T56" fmla="*/ 242 w 2511"/>
                    <a:gd name="T57" fmla="*/ 41 h 2015"/>
                    <a:gd name="T58" fmla="*/ 246 w 2511"/>
                    <a:gd name="T59" fmla="*/ 68 h 2015"/>
                    <a:gd name="T60" fmla="*/ 255 w 2511"/>
                    <a:gd name="T61" fmla="*/ 75 h 2015"/>
                    <a:gd name="T62" fmla="*/ 264 w 2511"/>
                    <a:gd name="T63" fmla="*/ 95 h 2015"/>
                    <a:gd name="T64" fmla="*/ 274 w 2511"/>
                    <a:gd name="T65" fmla="*/ 113 h 2015"/>
                    <a:gd name="T66" fmla="*/ 275 w 2511"/>
                    <a:gd name="T67" fmla="*/ 138 h 2015"/>
                    <a:gd name="T68" fmla="*/ 253 w 2511"/>
                    <a:gd name="T69" fmla="*/ 174 h 2015"/>
                    <a:gd name="T70" fmla="*/ 241 w 2511"/>
                    <a:gd name="T71" fmla="*/ 184 h 2015"/>
                    <a:gd name="T72" fmla="*/ 220 w 2511"/>
                    <a:gd name="T73" fmla="*/ 206 h 2015"/>
                    <a:gd name="T74" fmla="*/ 211 w 2511"/>
                    <a:gd name="T75" fmla="*/ 216 h 2015"/>
                    <a:gd name="T76" fmla="*/ 193 w 2511"/>
                    <a:gd name="T77" fmla="*/ 222 h 2015"/>
                    <a:gd name="T78" fmla="*/ 182 w 2511"/>
                    <a:gd name="T79" fmla="*/ 220 h 2015"/>
                    <a:gd name="T80" fmla="*/ 168 w 2511"/>
                    <a:gd name="T81" fmla="*/ 223 h 2015"/>
                    <a:gd name="T82" fmla="*/ 153 w 2511"/>
                    <a:gd name="T83" fmla="*/ 217 h 2015"/>
                    <a:gd name="T84" fmla="*/ 155 w 2511"/>
                    <a:gd name="T85" fmla="*/ 205 h 2015"/>
                    <a:gd name="T86" fmla="*/ 152 w 2511"/>
                    <a:gd name="T87" fmla="*/ 189 h 2015"/>
                    <a:gd name="T88" fmla="*/ 142 w 2511"/>
                    <a:gd name="T89" fmla="*/ 195 h 2015"/>
                    <a:gd name="T90" fmla="*/ 150 w 2511"/>
                    <a:gd name="T91" fmla="*/ 181 h 2015"/>
                    <a:gd name="T92" fmla="*/ 130 w 2511"/>
                    <a:gd name="T93" fmla="*/ 177 h 2015"/>
                    <a:gd name="T94" fmla="*/ 115 w 2511"/>
                    <a:gd name="T95" fmla="*/ 166 h 2015"/>
                    <a:gd name="T96" fmla="*/ 89 w 2511"/>
                    <a:gd name="T97" fmla="*/ 171 h 2015"/>
                    <a:gd name="T98" fmla="*/ 61 w 2511"/>
                    <a:gd name="T99" fmla="*/ 183 h 2015"/>
                    <a:gd name="T100" fmla="*/ 28 w 2511"/>
                    <a:gd name="T101" fmla="*/ 189 h 2015"/>
                    <a:gd name="T102" fmla="*/ 6 w 2511"/>
                    <a:gd name="T103" fmla="*/ 192 h 2015"/>
                    <a:gd name="T104" fmla="*/ 0 w 2511"/>
                    <a:gd name="T105" fmla="*/ 184 h 2015"/>
                    <a:gd name="T106" fmla="*/ 10 w 2511"/>
                    <a:gd name="T107" fmla="*/ 178 h 2015"/>
                    <a:gd name="T108" fmla="*/ 10 w 2511"/>
                    <a:gd name="T109" fmla="*/ 162 h 2015"/>
                    <a:gd name="T110" fmla="*/ 11 w 2511"/>
                    <a:gd name="T111" fmla="*/ 154 h 2015"/>
                    <a:gd name="T112" fmla="*/ 9 w 2511"/>
                    <a:gd name="T113" fmla="*/ 133 h 2015"/>
                    <a:gd name="T114" fmla="*/ 10 w 2511"/>
                    <a:gd name="T115" fmla="*/ 125 h 2015"/>
                    <a:gd name="T116" fmla="*/ 16 w 2511"/>
                    <a:gd name="T117" fmla="*/ 120 h 2015"/>
                    <a:gd name="T118" fmla="*/ 12 w 2511"/>
                    <a:gd name="T119" fmla="*/ 111 h 2015"/>
                    <a:gd name="T120" fmla="*/ 17 w 2511"/>
                    <a:gd name="T121" fmla="*/ 95 h 20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11" h="2015">
                      <a:moveTo>
                        <a:pt x="158" y="833"/>
                      </a:moveTo>
                      <a:lnTo>
                        <a:pt x="162" y="842"/>
                      </a:lnTo>
                      <a:lnTo>
                        <a:pt x="165" y="847"/>
                      </a:lnTo>
                      <a:lnTo>
                        <a:pt x="169" y="851"/>
                      </a:lnTo>
                      <a:lnTo>
                        <a:pt x="173" y="855"/>
                      </a:lnTo>
                      <a:lnTo>
                        <a:pt x="181" y="862"/>
                      </a:lnTo>
                      <a:lnTo>
                        <a:pt x="188" y="872"/>
                      </a:lnTo>
                      <a:lnTo>
                        <a:pt x="199" y="863"/>
                      </a:lnTo>
                      <a:lnTo>
                        <a:pt x="206" y="854"/>
                      </a:lnTo>
                      <a:lnTo>
                        <a:pt x="212" y="846"/>
                      </a:lnTo>
                      <a:lnTo>
                        <a:pt x="218" y="837"/>
                      </a:lnTo>
                      <a:lnTo>
                        <a:pt x="222" y="829"/>
                      </a:lnTo>
                      <a:lnTo>
                        <a:pt x="227" y="821"/>
                      </a:lnTo>
                      <a:lnTo>
                        <a:pt x="234" y="812"/>
                      </a:lnTo>
                      <a:lnTo>
                        <a:pt x="241" y="803"/>
                      </a:lnTo>
                      <a:lnTo>
                        <a:pt x="249" y="797"/>
                      </a:lnTo>
                      <a:lnTo>
                        <a:pt x="259" y="790"/>
                      </a:lnTo>
                      <a:lnTo>
                        <a:pt x="267" y="784"/>
                      </a:lnTo>
                      <a:lnTo>
                        <a:pt x="275" y="780"/>
                      </a:lnTo>
                      <a:lnTo>
                        <a:pt x="293" y="773"/>
                      </a:lnTo>
                      <a:lnTo>
                        <a:pt x="309" y="769"/>
                      </a:lnTo>
                      <a:lnTo>
                        <a:pt x="326" y="764"/>
                      </a:lnTo>
                      <a:lnTo>
                        <a:pt x="339" y="756"/>
                      </a:lnTo>
                      <a:lnTo>
                        <a:pt x="346" y="752"/>
                      </a:lnTo>
                      <a:lnTo>
                        <a:pt x="351" y="745"/>
                      </a:lnTo>
                      <a:lnTo>
                        <a:pt x="357" y="738"/>
                      </a:lnTo>
                      <a:lnTo>
                        <a:pt x="361" y="729"/>
                      </a:lnTo>
                      <a:lnTo>
                        <a:pt x="373" y="733"/>
                      </a:lnTo>
                      <a:lnTo>
                        <a:pt x="383" y="735"/>
                      </a:lnTo>
                      <a:lnTo>
                        <a:pt x="388" y="735"/>
                      </a:lnTo>
                      <a:lnTo>
                        <a:pt x="394" y="734"/>
                      </a:lnTo>
                      <a:lnTo>
                        <a:pt x="402" y="731"/>
                      </a:lnTo>
                      <a:lnTo>
                        <a:pt x="414" y="729"/>
                      </a:lnTo>
                      <a:lnTo>
                        <a:pt x="422" y="729"/>
                      </a:lnTo>
                      <a:lnTo>
                        <a:pt x="429" y="727"/>
                      </a:lnTo>
                      <a:lnTo>
                        <a:pt x="437" y="724"/>
                      </a:lnTo>
                      <a:lnTo>
                        <a:pt x="443" y="722"/>
                      </a:lnTo>
                      <a:lnTo>
                        <a:pt x="456" y="715"/>
                      </a:lnTo>
                      <a:lnTo>
                        <a:pt x="469" y="707"/>
                      </a:lnTo>
                      <a:lnTo>
                        <a:pt x="482" y="697"/>
                      </a:lnTo>
                      <a:lnTo>
                        <a:pt x="496" y="690"/>
                      </a:lnTo>
                      <a:lnTo>
                        <a:pt x="504" y="688"/>
                      </a:lnTo>
                      <a:lnTo>
                        <a:pt x="514" y="685"/>
                      </a:lnTo>
                      <a:lnTo>
                        <a:pt x="523" y="684"/>
                      </a:lnTo>
                      <a:lnTo>
                        <a:pt x="534" y="684"/>
                      </a:lnTo>
                      <a:lnTo>
                        <a:pt x="559" y="684"/>
                      </a:lnTo>
                      <a:lnTo>
                        <a:pt x="586" y="682"/>
                      </a:lnTo>
                      <a:lnTo>
                        <a:pt x="600" y="679"/>
                      </a:lnTo>
                      <a:lnTo>
                        <a:pt x="612" y="677"/>
                      </a:lnTo>
                      <a:lnTo>
                        <a:pt x="623" y="674"/>
                      </a:lnTo>
                      <a:lnTo>
                        <a:pt x="632" y="669"/>
                      </a:lnTo>
                      <a:lnTo>
                        <a:pt x="639" y="664"/>
                      </a:lnTo>
                      <a:lnTo>
                        <a:pt x="647" y="660"/>
                      </a:lnTo>
                      <a:lnTo>
                        <a:pt x="655" y="654"/>
                      </a:lnTo>
                      <a:lnTo>
                        <a:pt x="664" y="647"/>
                      </a:lnTo>
                      <a:lnTo>
                        <a:pt x="680" y="629"/>
                      </a:lnTo>
                      <a:lnTo>
                        <a:pt x="698" y="610"/>
                      </a:lnTo>
                      <a:lnTo>
                        <a:pt x="713" y="588"/>
                      </a:lnTo>
                      <a:lnTo>
                        <a:pt x="726" y="568"/>
                      </a:lnTo>
                      <a:lnTo>
                        <a:pt x="737" y="549"/>
                      </a:lnTo>
                      <a:lnTo>
                        <a:pt x="745" y="534"/>
                      </a:lnTo>
                      <a:lnTo>
                        <a:pt x="740" y="524"/>
                      </a:lnTo>
                      <a:lnTo>
                        <a:pt x="730" y="511"/>
                      </a:lnTo>
                      <a:lnTo>
                        <a:pt x="743" y="502"/>
                      </a:lnTo>
                      <a:lnTo>
                        <a:pt x="751" y="494"/>
                      </a:lnTo>
                      <a:lnTo>
                        <a:pt x="758" y="486"/>
                      </a:lnTo>
                      <a:lnTo>
                        <a:pt x="763" y="478"/>
                      </a:lnTo>
                      <a:lnTo>
                        <a:pt x="767" y="470"/>
                      </a:lnTo>
                      <a:lnTo>
                        <a:pt x="773" y="463"/>
                      </a:lnTo>
                      <a:lnTo>
                        <a:pt x="781" y="456"/>
                      </a:lnTo>
                      <a:lnTo>
                        <a:pt x="790" y="451"/>
                      </a:lnTo>
                      <a:lnTo>
                        <a:pt x="792" y="464"/>
                      </a:lnTo>
                      <a:lnTo>
                        <a:pt x="793" y="475"/>
                      </a:lnTo>
                      <a:lnTo>
                        <a:pt x="797" y="485"/>
                      </a:lnTo>
                      <a:lnTo>
                        <a:pt x="803" y="493"/>
                      </a:lnTo>
                      <a:lnTo>
                        <a:pt x="812" y="506"/>
                      </a:lnTo>
                      <a:lnTo>
                        <a:pt x="820" y="519"/>
                      </a:lnTo>
                      <a:lnTo>
                        <a:pt x="824" y="504"/>
                      </a:lnTo>
                      <a:lnTo>
                        <a:pt x="827" y="493"/>
                      </a:lnTo>
                      <a:lnTo>
                        <a:pt x="827" y="483"/>
                      </a:lnTo>
                      <a:lnTo>
                        <a:pt x="827" y="472"/>
                      </a:lnTo>
                      <a:lnTo>
                        <a:pt x="833" y="467"/>
                      </a:lnTo>
                      <a:lnTo>
                        <a:pt x="834" y="460"/>
                      </a:lnTo>
                      <a:lnTo>
                        <a:pt x="835" y="453"/>
                      </a:lnTo>
                      <a:lnTo>
                        <a:pt x="835" y="447"/>
                      </a:lnTo>
                      <a:lnTo>
                        <a:pt x="835" y="440"/>
                      </a:lnTo>
                      <a:lnTo>
                        <a:pt x="837" y="433"/>
                      </a:lnTo>
                      <a:lnTo>
                        <a:pt x="838" y="426"/>
                      </a:lnTo>
                      <a:lnTo>
                        <a:pt x="842" y="421"/>
                      </a:lnTo>
                      <a:lnTo>
                        <a:pt x="846" y="429"/>
                      </a:lnTo>
                      <a:lnTo>
                        <a:pt x="850" y="442"/>
                      </a:lnTo>
                      <a:lnTo>
                        <a:pt x="895" y="442"/>
                      </a:lnTo>
                      <a:lnTo>
                        <a:pt x="892" y="427"/>
                      </a:lnTo>
                      <a:lnTo>
                        <a:pt x="892" y="414"/>
                      </a:lnTo>
                      <a:lnTo>
                        <a:pt x="892" y="403"/>
                      </a:lnTo>
                      <a:lnTo>
                        <a:pt x="892" y="393"/>
                      </a:lnTo>
                      <a:lnTo>
                        <a:pt x="894" y="377"/>
                      </a:lnTo>
                      <a:lnTo>
                        <a:pt x="895" y="361"/>
                      </a:lnTo>
                      <a:lnTo>
                        <a:pt x="916" y="362"/>
                      </a:lnTo>
                      <a:lnTo>
                        <a:pt x="927" y="363"/>
                      </a:lnTo>
                      <a:lnTo>
                        <a:pt x="929" y="363"/>
                      </a:lnTo>
                      <a:lnTo>
                        <a:pt x="932" y="363"/>
                      </a:lnTo>
                      <a:lnTo>
                        <a:pt x="936" y="362"/>
                      </a:lnTo>
                      <a:lnTo>
                        <a:pt x="940" y="361"/>
                      </a:lnTo>
                      <a:lnTo>
                        <a:pt x="954" y="342"/>
                      </a:lnTo>
                      <a:lnTo>
                        <a:pt x="962" y="327"/>
                      </a:lnTo>
                      <a:lnTo>
                        <a:pt x="969" y="312"/>
                      </a:lnTo>
                      <a:lnTo>
                        <a:pt x="978" y="293"/>
                      </a:lnTo>
                      <a:lnTo>
                        <a:pt x="985" y="295"/>
                      </a:lnTo>
                      <a:lnTo>
                        <a:pt x="991" y="298"/>
                      </a:lnTo>
                      <a:lnTo>
                        <a:pt x="996" y="298"/>
                      </a:lnTo>
                      <a:lnTo>
                        <a:pt x="1000" y="297"/>
                      </a:lnTo>
                      <a:lnTo>
                        <a:pt x="1004" y="294"/>
                      </a:lnTo>
                      <a:lnTo>
                        <a:pt x="1007" y="290"/>
                      </a:lnTo>
                      <a:lnTo>
                        <a:pt x="1010" y="286"/>
                      </a:lnTo>
                      <a:lnTo>
                        <a:pt x="1012" y="280"/>
                      </a:lnTo>
                      <a:lnTo>
                        <a:pt x="1018" y="257"/>
                      </a:lnTo>
                      <a:lnTo>
                        <a:pt x="1023" y="239"/>
                      </a:lnTo>
                      <a:lnTo>
                        <a:pt x="1031" y="245"/>
                      </a:lnTo>
                      <a:lnTo>
                        <a:pt x="1040" y="246"/>
                      </a:lnTo>
                      <a:lnTo>
                        <a:pt x="1048" y="248"/>
                      </a:lnTo>
                      <a:lnTo>
                        <a:pt x="1057" y="246"/>
                      </a:lnTo>
                      <a:lnTo>
                        <a:pt x="1066" y="246"/>
                      </a:lnTo>
                      <a:lnTo>
                        <a:pt x="1074" y="245"/>
                      </a:lnTo>
                      <a:lnTo>
                        <a:pt x="1082" y="246"/>
                      </a:lnTo>
                      <a:lnTo>
                        <a:pt x="1090" y="248"/>
                      </a:lnTo>
                      <a:lnTo>
                        <a:pt x="1097" y="252"/>
                      </a:lnTo>
                      <a:lnTo>
                        <a:pt x="1102" y="256"/>
                      </a:lnTo>
                      <a:lnTo>
                        <a:pt x="1106" y="261"/>
                      </a:lnTo>
                      <a:lnTo>
                        <a:pt x="1111" y="268"/>
                      </a:lnTo>
                      <a:lnTo>
                        <a:pt x="1116" y="283"/>
                      </a:lnTo>
                      <a:lnTo>
                        <a:pt x="1120" y="298"/>
                      </a:lnTo>
                      <a:lnTo>
                        <a:pt x="1123" y="313"/>
                      </a:lnTo>
                      <a:lnTo>
                        <a:pt x="1128" y="325"/>
                      </a:lnTo>
                      <a:lnTo>
                        <a:pt x="1131" y="331"/>
                      </a:lnTo>
                      <a:lnTo>
                        <a:pt x="1134" y="335"/>
                      </a:lnTo>
                      <a:lnTo>
                        <a:pt x="1138" y="338"/>
                      </a:lnTo>
                      <a:lnTo>
                        <a:pt x="1143" y="338"/>
                      </a:lnTo>
                      <a:lnTo>
                        <a:pt x="1149" y="336"/>
                      </a:lnTo>
                      <a:lnTo>
                        <a:pt x="1154" y="333"/>
                      </a:lnTo>
                      <a:lnTo>
                        <a:pt x="1161" y="328"/>
                      </a:lnTo>
                      <a:lnTo>
                        <a:pt x="1166" y="323"/>
                      </a:lnTo>
                      <a:lnTo>
                        <a:pt x="1169" y="325"/>
                      </a:lnTo>
                      <a:lnTo>
                        <a:pt x="1172" y="325"/>
                      </a:lnTo>
                      <a:lnTo>
                        <a:pt x="1175" y="327"/>
                      </a:lnTo>
                      <a:lnTo>
                        <a:pt x="1179" y="325"/>
                      </a:lnTo>
                      <a:lnTo>
                        <a:pt x="1185" y="324"/>
                      </a:lnTo>
                      <a:lnTo>
                        <a:pt x="1196" y="323"/>
                      </a:lnTo>
                      <a:lnTo>
                        <a:pt x="1206" y="323"/>
                      </a:lnTo>
                      <a:lnTo>
                        <a:pt x="1213" y="321"/>
                      </a:lnTo>
                      <a:lnTo>
                        <a:pt x="1217" y="318"/>
                      </a:lnTo>
                      <a:lnTo>
                        <a:pt x="1218" y="316"/>
                      </a:lnTo>
                      <a:lnTo>
                        <a:pt x="1220" y="303"/>
                      </a:lnTo>
                      <a:lnTo>
                        <a:pt x="1218" y="286"/>
                      </a:lnTo>
                      <a:lnTo>
                        <a:pt x="1220" y="279"/>
                      </a:lnTo>
                      <a:lnTo>
                        <a:pt x="1221" y="272"/>
                      </a:lnTo>
                      <a:lnTo>
                        <a:pt x="1222" y="265"/>
                      </a:lnTo>
                      <a:lnTo>
                        <a:pt x="1226" y="260"/>
                      </a:lnTo>
                      <a:lnTo>
                        <a:pt x="1233" y="248"/>
                      </a:lnTo>
                      <a:lnTo>
                        <a:pt x="1243" y="237"/>
                      </a:lnTo>
                      <a:lnTo>
                        <a:pt x="1251" y="224"/>
                      </a:lnTo>
                      <a:lnTo>
                        <a:pt x="1260" y="214"/>
                      </a:lnTo>
                      <a:lnTo>
                        <a:pt x="1263" y="207"/>
                      </a:lnTo>
                      <a:lnTo>
                        <a:pt x="1267" y="201"/>
                      </a:lnTo>
                      <a:lnTo>
                        <a:pt x="1270" y="194"/>
                      </a:lnTo>
                      <a:lnTo>
                        <a:pt x="1271" y="188"/>
                      </a:lnTo>
                      <a:lnTo>
                        <a:pt x="1284" y="175"/>
                      </a:lnTo>
                      <a:lnTo>
                        <a:pt x="1297" y="165"/>
                      </a:lnTo>
                      <a:lnTo>
                        <a:pt x="1309" y="158"/>
                      </a:lnTo>
                      <a:lnTo>
                        <a:pt x="1322" y="151"/>
                      </a:lnTo>
                      <a:lnTo>
                        <a:pt x="1335" y="148"/>
                      </a:lnTo>
                      <a:lnTo>
                        <a:pt x="1346" y="145"/>
                      </a:lnTo>
                      <a:lnTo>
                        <a:pt x="1359" y="143"/>
                      </a:lnTo>
                      <a:lnTo>
                        <a:pt x="1369" y="143"/>
                      </a:lnTo>
                      <a:lnTo>
                        <a:pt x="1390" y="141"/>
                      </a:lnTo>
                      <a:lnTo>
                        <a:pt x="1408" y="139"/>
                      </a:lnTo>
                      <a:lnTo>
                        <a:pt x="1414" y="136"/>
                      </a:lnTo>
                      <a:lnTo>
                        <a:pt x="1421" y="133"/>
                      </a:lnTo>
                      <a:lnTo>
                        <a:pt x="1425" y="128"/>
                      </a:lnTo>
                      <a:lnTo>
                        <a:pt x="1429" y="120"/>
                      </a:lnTo>
                      <a:lnTo>
                        <a:pt x="1423" y="107"/>
                      </a:lnTo>
                      <a:lnTo>
                        <a:pt x="1416" y="98"/>
                      </a:lnTo>
                      <a:lnTo>
                        <a:pt x="1409" y="90"/>
                      </a:lnTo>
                      <a:lnTo>
                        <a:pt x="1402" y="83"/>
                      </a:lnTo>
                      <a:lnTo>
                        <a:pt x="1397" y="77"/>
                      </a:lnTo>
                      <a:lnTo>
                        <a:pt x="1393" y="71"/>
                      </a:lnTo>
                      <a:lnTo>
                        <a:pt x="1391" y="66"/>
                      </a:lnTo>
                      <a:lnTo>
                        <a:pt x="1390" y="62"/>
                      </a:lnTo>
                      <a:lnTo>
                        <a:pt x="1390" y="57"/>
                      </a:lnTo>
                      <a:lnTo>
                        <a:pt x="1391" y="53"/>
                      </a:lnTo>
                      <a:lnTo>
                        <a:pt x="1409" y="51"/>
                      </a:lnTo>
                      <a:lnTo>
                        <a:pt x="1424" y="47"/>
                      </a:lnTo>
                      <a:lnTo>
                        <a:pt x="1439" y="43"/>
                      </a:lnTo>
                      <a:lnTo>
                        <a:pt x="1451" y="36"/>
                      </a:lnTo>
                      <a:lnTo>
                        <a:pt x="1455" y="49"/>
                      </a:lnTo>
                      <a:lnTo>
                        <a:pt x="1459" y="61"/>
                      </a:lnTo>
                      <a:lnTo>
                        <a:pt x="1465" y="71"/>
                      </a:lnTo>
                      <a:lnTo>
                        <a:pt x="1470" y="80"/>
                      </a:lnTo>
                      <a:lnTo>
                        <a:pt x="1477" y="88"/>
                      </a:lnTo>
                      <a:lnTo>
                        <a:pt x="1485" y="95"/>
                      </a:lnTo>
                      <a:lnTo>
                        <a:pt x="1493" y="102"/>
                      </a:lnTo>
                      <a:lnTo>
                        <a:pt x="1503" y="107"/>
                      </a:lnTo>
                      <a:lnTo>
                        <a:pt x="1511" y="113"/>
                      </a:lnTo>
                      <a:lnTo>
                        <a:pt x="1522" y="117"/>
                      </a:lnTo>
                      <a:lnTo>
                        <a:pt x="1532" y="120"/>
                      </a:lnTo>
                      <a:lnTo>
                        <a:pt x="1543" y="122"/>
                      </a:lnTo>
                      <a:lnTo>
                        <a:pt x="1564" y="126"/>
                      </a:lnTo>
                      <a:lnTo>
                        <a:pt x="1587" y="128"/>
                      </a:lnTo>
                      <a:lnTo>
                        <a:pt x="1602" y="124"/>
                      </a:lnTo>
                      <a:lnTo>
                        <a:pt x="1624" y="120"/>
                      </a:lnTo>
                      <a:lnTo>
                        <a:pt x="1631" y="125"/>
                      </a:lnTo>
                      <a:lnTo>
                        <a:pt x="1639" y="130"/>
                      </a:lnTo>
                      <a:lnTo>
                        <a:pt x="1647" y="133"/>
                      </a:lnTo>
                      <a:lnTo>
                        <a:pt x="1654" y="135"/>
                      </a:lnTo>
                      <a:lnTo>
                        <a:pt x="1660" y="135"/>
                      </a:lnTo>
                      <a:lnTo>
                        <a:pt x="1664" y="132"/>
                      </a:lnTo>
                      <a:lnTo>
                        <a:pt x="1667" y="129"/>
                      </a:lnTo>
                      <a:lnTo>
                        <a:pt x="1669" y="126"/>
                      </a:lnTo>
                      <a:lnTo>
                        <a:pt x="1672" y="120"/>
                      </a:lnTo>
                      <a:lnTo>
                        <a:pt x="1677" y="113"/>
                      </a:lnTo>
                      <a:lnTo>
                        <a:pt x="1677" y="158"/>
                      </a:lnTo>
                      <a:lnTo>
                        <a:pt x="1676" y="163"/>
                      </a:lnTo>
                      <a:lnTo>
                        <a:pt x="1673" y="170"/>
                      </a:lnTo>
                      <a:lnTo>
                        <a:pt x="1669" y="179"/>
                      </a:lnTo>
                      <a:lnTo>
                        <a:pt x="1662" y="189"/>
                      </a:lnTo>
                      <a:lnTo>
                        <a:pt x="1647" y="214"/>
                      </a:lnTo>
                      <a:lnTo>
                        <a:pt x="1630" y="239"/>
                      </a:lnTo>
                      <a:lnTo>
                        <a:pt x="1611" y="264"/>
                      </a:lnTo>
                      <a:lnTo>
                        <a:pt x="1592" y="287"/>
                      </a:lnTo>
                      <a:lnTo>
                        <a:pt x="1575" y="305"/>
                      </a:lnTo>
                      <a:lnTo>
                        <a:pt x="1564" y="316"/>
                      </a:lnTo>
                      <a:lnTo>
                        <a:pt x="1574" y="320"/>
                      </a:lnTo>
                      <a:lnTo>
                        <a:pt x="1581" y="324"/>
                      </a:lnTo>
                      <a:lnTo>
                        <a:pt x="1587" y="328"/>
                      </a:lnTo>
                      <a:lnTo>
                        <a:pt x="1592" y="332"/>
                      </a:lnTo>
                      <a:lnTo>
                        <a:pt x="1598" y="340"/>
                      </a:lnTo>
                      <a:lnTo>
                        <a:pt x="1602" y="348"/>
                      </a:lnTo>
                      <a:lnTo>
                        <a:pt x="1607" y="358"/>
                      </a:lnTo>
                      <a:lnTo>
                        <a:pt x="1609" y="366"/>
                      </a:lnTo>
                      <a:lnTo>
                        <a:pt x="1616" y="374"/>
                      </a:lnTo>
                      <a:lnTo>
                        <a:pt x="1624" y="382"/>
                      </a:lnTo>
                      <a:lnTo>
                        <a:pt x="1630" y="387"/>
                      </a:lnTo>
                      <a:lnTo>
                        <a:pt x="1635" y="389"/>
                      </a:lnTo>
                      <a:lnTo>
                        <a:pt x="1642" y="389"/>
                      </a:lnTo>
                      <a:lnTo>
                        <a:pt x="1647" y="389"/>
                      </a:lnTo>
                      <a:lnTo>
                        <a:pt x="1653" y="389"/>
                      </a:lnTo>
                      <a:lnTo>
                        <a:pt x="1658" y="388"/>
                      </a:lnTo>
                      <a:lnTo>
                        <a:pt x="1664" y="388"/>
                      </a:lnTo>
                      <a:lnTo>
                        <a:pt x="1669" y="391"/>
                      </a:lnTo>
                      <a:lnTo>
                        <a:pt x="1676" y="392"/>
                      </a:lnTo>
                      <a:lnTo>
                        <a:pt x="1683" y="395"/>
                      </a:lnTo>
                      <a:lnTo>
                        <a:pt x="1688" y="397"/>
                      </a:lnTo>
                      <a:lnTo>
                        <a:pt x="1694" y="400"/>
                      </a:lnTo>
                      <a:lnTo>
                        <a:pt x="1702" y="408"/>
                      </a:lnTo>
                      <a:lnTo>
                        <a:pt x="1712" y="418"/>
                      </a:lnTo>
                      <a:lnTo>
                        <a:pt x="1720" y="427"/>
                      </a:lnTo>
                      <a:lnTo>
                        <a:pt x="1729" y="436"/>
                      </a:lnTo>
                      <a:lnTo>
                        <a:pt x="1740" y="444"/>
                      </a:lnTo>
                      <a:lnTo>
                        <a:pt x="1752" y="451"/>
                      </a:lnTo>
                      <a:lnTo>
                        <a:pt x="1761" y="453"/>
                      </a:lnTo>
                      <a:lnTo>
                        <a:pt x="1767" y="457"/>
                      </a:lnTo>
                      <a:lnTo>
                        <a:pt x="1774" y="463"/>
                      </a:lnTo>
                      <a:lnTo>
                        <a:pt x="1780" y="468"/>
                      </a:lnTo>
                      <a:lnTo>
                        <a:pt x="1789" y="481"/>
                      </a:lnTo>
                      <a:lnTo>
                        <a:pt x="1797" y="494"/>
                      </a:lnTo>
                      <a:lnTo>
                        <a:pt x="1806" y="506"/>
                      </a:lnTo>
                      <a:lnTo>
                        <a:pt x="1816" y="516"/>
                      </a:lnTo>
                      <a:lnTo>
                        <a:pt x="1822" y="520"/>
                      </a:lnTo>
                      <a:lnTo>
                        <a:pt x="1827" y="523"/>
                      </a:lnTo>
                      <a:lnTo>
                        <a:pt x="1834" y="526"/>
                      </a:lnTo>
                      <a:lnTo>
                        <a:pt x="1842" y="526"/>
                      </a:lnTo>
                      <a:lnTo>
                        <a:pt x="1849" y="526"/>
                      </a:lnTo>
                      <a:lnTo>
                        <a:pt x="1855" y="524"/>
                      </a:lnTo>
                      <a:lnTo>
                        <a:pt x="1861" y="521"/>
                      </a:lnTo>
                      <a:lnTo>
                        <a:pt x="1867" y="519"/>
                      </a:lnTo>
                      <a:lnTo>
                        <a:pt x="1879" y="509"/>
                      </a:lnTo>
                      <a:lnTo>
                        <a:pt x="1891" y="497"/>
                      </a:lnTo>
                      <a:lnTo>
                        <a:pt x="1902" y="483"/>
                      </a:lnTo>
                      <a:lnTo>
                        <a:pt x="1913" y="467"/>
                      </a:lnTo>
                      <a:lnTo>
                        <a:pt x="1923" y="449"/>
                      </a:lnTo>
                      <a:lnTo>
                        <a:pt x="1932" y="430"/>
                      </a:lnTo>
                      <a:lnTo>
                        <a:pt x="1940" y="410"/>
                      </a:lnTo>
                      <a:lnTo>
                        <a:pt x="1947" y="389"/>
                      </a:lnTo>
                      <a:lnTo>
                        <a:pt x="1954" y="369"/>
                      </a:lnTo>
                      <a:lnTo>
                        <a:pt x="1960" y="348"/>
                      </a:lnTo>
                      <a:lnTo>
                        <a:pt x="1965" y="328"/>
                      </a:lnTo>
                      <a:lnTo>
                        <a:pt x="1968" y="310"/>
                      </a:lnTo>
                      <a:lnTo>
                        <a:pt x="1969" y="293"/>
                      </a:lnTo>
                      <a:lnTo>
                        <a:pt x="1970" y="278"/>
                      </a:lnTo>
                      <a:lnTo>
                        <a:pt x="1972" y="256"/>
                      </a:lnTo>
                      <a:lnTo>
                        <a:pt x="1973" y="235"/>
                      </a:lnTo>
                      <a:lnTo>
                        <a:pt x="1977" y="216"/>
                      </a:lnTo>
                      <a:lnTo>
                        <a:pt x="1983" y="199"/>
                      </a:lnTo>
                      <a:lnTo>
                        <a:pt x="1994" y="165"/>
                      </a:lnTo>
                      <a:lnTo>
                        <a:pt x="2009" y="133"/>
                      </a:lnTo>
                      <a:lnTo>
                        <a:pt x="2022" y="102"/>
                      </a:lnTo>
                      <a:lnTo>
                        <a:pt x="2034" y="71"/>
                      </a:lnTo>
                      <a:lnTo>
                        <a:pt x="2039" y="54"/>
                      </a:lnTo>
                      <a:lnTo>
                        <a:pt x="2043" y="36"/>
                      </a:lnTo>
                      <a:lnTo>
                        <a:pt x="2045" y="19"/>
                      </a:lnTo>
                      <a:lnTo>
                        <a:pt x="2045" y="0"/>
                      </a:lnTo>
                      <a:lnTo>
                        <a:pt x="2049" y="12"/>
                      </a:lnTo>
                      <a:lnTo>
                        <a:pt x="2056" y="24"/>
                      </a:lnTo>
                      <a:lnTo>
                        <a:pt x="2064" y="36"/>
                      </a:lnTo>
                      <a:lnTo>
                        <a:pt x="2073" y="49"/>
                      </a:lnTo>
                      <a:lnTo>
                        <a:pt x="2082" y="61"/>
                      </a:lnTo>
                      <a:lnTo>
                        <a:pt x="2092" y="71"/>
                      </a:lnTo>
                      <a:lnTo>
                        <a:pt x="2099" y="77"/>
                      </a:lnTo>
                      <a:lnTo>
                        <a:pt x="2105" y="83"/>
                      </a:lnTo>
                      <a:lnTo>
                        <a:pt x="2105" y="84"/>
                      </a:lnTo>
                      <a:lnTo>
                        <a:pt x="2103" y="87"/>
                      </a:lnTo>
                      <a:lnTo>
                        <a:pt x="2099" y="88"/>
                      </a:lnTo>
                      <a:lnTo>
                        <a:pt x="2094" y="88"/>
                      </a:lnTo>
                      <a:lnTo>
                        <a:pt x="2086" y="90"/>
                      </a:lnTo>
                      <a:lnTo>
                        <a:pt x="2084" y="90"/>
                      </a:lnTo>
                      <a:lnTo>
                        <a:pt x="2084" y="102"/>
                      </a:lnTo>
                      <a:lnTo>
                        <a:pt x="2086" y="111"/>
                      </a:lnTo>
                      <a:lnTo>
                        <a:pt x="2090" y="120"/>
                      </a:lnTo>
                      <a:lnTo>
                        <a:pt x="2094" y="126"/>
                      </a:lnTo>
                      <a:lnTo>
                        <a:pt x="2099" y="133"/>
                      </a:lnTo>
                      <a:lnTo>
                        <a:pt x="2103" y="140"/>
                      </a:lnTo>
                      <a:lnTo>
                        <a:pt x="2105" y="147"/>
                      </a:lnTo>
                      <a:lnTo>
                        <a:pt x="2105" y="158"/>
                      </a:lnTo>
                      <a:lnTo>
                        <a:pt x="2105" y="169"/>
                      </a:lnTo>
                      <a:lnTo>
                        <a:pt x="2104" y="178"/>
                      </a:lnTo>
                      <a:lnTo>
                        <a:pt x="2101" y="186"/>
                      </a:lnTo>
                      <a:lnTo>
                        <a:pt x="2099" y="194"/>
                      </a:lnTo>
                      <a:lnTo>
                        <a:pt x="2096" y="201"/>
                      </a:lnTo>
                      <a:lnTo>
                        <a:pt x="2093" y="209"/>
                      </a:lnTo>
                      <a:lnTo>
                        <a:pt x="2092" y="216"/>
                      </a:lnTo>
                      <a:lnTo>
                        <a:pt x="2090" y="224"/>
                      </a:lnTo>
                      <a:lnTo>
                        <a:pt x="2092" y="235"/>
                      </a:lnTo>
                      <a:lnTo>
                        <a:pt x="2096" y="246"/>
                      </a:lnTo>
                      <a:lnTo>
                        <a:pt x="2101" y="254"/>
                      </a:lnTo>
                      <a:lnTo>
                        <a:pt x="2108" y="263"/>
                      </a:lnTo>
                      <a:lnTo>
                        <a:pt x="2116" y="269"/>
                      </a:lnTo>
                      <a:lnTo>
                        <a:pt x="2126" y="273"/>
                      </a:lnTo>
                      <a:lnTo>
                        <a:pt x="2134" y="276"/>
                      </a:lnTo>
                      <a:lnTo>
                        <a:pt x="2143" y="278"/>
                      </a:lnTo>
                      <a:lnTo>
                        <a:pt x="2145" y="283"/>
                      </a:lnTo>
                      <a:lnTo>
                        <a:pt x="2148" y="287"/>
                      </a:lnTo>
                      <a:lnTo>
                        <a:pt x="2150" y="291"/>
                      </a:lnTo>
                      <a:lnTo>
                        <a:pt x="2156" y="294"/>
                      </a:lnTo>
                      <a:lnTo>
                        <a:pt x="2165" y="299"/>
                      </a:lnTo>
                      <a:lnTo>
                        <a:pt x="2173" y="301"/>
                      </a:lnTo>
                      <a:lnTo>
                        <a:pt x="2173" y="323"/>
                      </a:lnTo>
                      <a:lnTo>
                        <a:pt x="2175" y="344"/>
                      </a:lnTo>
                      <a:lnTo>
                        <a:pt x="2176" y="365"/>
                      </a:lnTo>
                      <a:lnTo>
                        <a:pt x="2179" y="384"/>
                      </a:lnTo>
                      <a:lnTo>
                        <a:pt x="2186" y="423"/>
                      </a:lnTo>
                      <a:lnTo>
                        <a:pt x="2193" y="460"/>
                      </a:lnTo>
                      <a:lnTo>
                        <a:pt x="2199" y="497"/>
                      </a:lnTo>
                      <a:lnTo>
                        <a:pt x="2205" y="532"/>
                      </a:lnTo>
                      <a:lnTo>
                        <a:pt x="2208" y="551"/>
                      </a:lnTo>
                      <a:lnTo>
                        <a:pt x="2209" y="570"/>
                      </a:lnTo>
                      <a:lnTo>
                        <a:pt x="2210" y="590"/>
                      </a:lnTo>
                      <a:lnTo>
                        <a:pt x="2212" y="609"/>
                      </a:lnTo>
                      <a:lnTo>
                        <a:pt x="2212" y="611"/>
                      </a:lnTo>
                      <a:lnTo>
                        <a:pt x="2213" y="613"/>
                      </a:lnTo>
                      <a:lnTo>
                        <a:pt x="2216" y="615"/>
                      </a:lnTo>
                      <a:lnTo>
                        <a:pt x="2218" y="617"/>
                      </a:lnTo>
                      <a:lnTo>
                        <a:pt x="2225" y="621"/>
                      </a:lnTo>
                      <a:lnTo>
                        <a:pt x="2235" y="624"/>
                      </a:lnTo>
                      <a:lnTo>
                        <a:pt x="2244" y="626"/>
                      </a:lnTo>
                      <a:lnTo>
                        <a:pt x="2253" y="629"/>
                      </a:lnTo>
                      <a:lnTo>
                        <a:pt x="2259" y="633"/>
                      </a:lnTo>
                      <a:lnTo>
                        <a:pt x="2263" y="639"/>
                      </a:lnTo>
                      <a:lnTo>
                        <a:pt x="2274" y="654"/>
                      </a:lnTo>
                      <a:lnTo>
                        <a:pt x="2283" y="666"/>
                      </a:lnTo>
                      <a:lnTo>
                        <a:pt x="2287" y="670"/>
                      </a:lnTo>
                      <a:lnTo>
                        <a:pt x="2291" y="673"/>
                      </a:lnTo>
                      <a:lnTo>
                        <a:pt x="2296" y="675"/>
                      </a:lnTo>
                      <a:lnTo>
                        <a:pt x="2302" y="675"/>
                      </a:lnTo>
                      <a:lnTo>
                        <a:pt x="2303" y="692"/>
                      </a:lnTo>
                      <a:lnTo>
                        <a:pt x="2307" y="714"/>
                      </a:lnTo>
                      <a:lnTo>
                        <a:pt x="2314" y="739"/>
                      </a:lnTo>
                      <a:lnTo>
                        <a:pt x="2322" y="768"/>
                      </a:lnTo>
                      <a:lnTo>
                        <a:pt x="2330" y="795"/>
                      </a:lnTo>
                      <a:lnTo>
                        <a:pt x="2340" y="820"/>
                      </a:lnTo>
                      <a:lnTo>
                        <a:pt x="2348" y="839"/>
                      </a:lnTo>
                      <a:lnTo>
                        <a:pt x="2353" y="848"/>
                      </a:lnTo>
                      <a:lnTo>
                        <a:pt x="2359" y="851"/>
                      </a:lnTo>
                      <a:lnTo>
                        <a:pt x="2366" y="854"/>
                      </a:lnTo>
                      <a:lnTo>
                        <a:pt x="2375" y="855"/>
                      </a:lnTo>
                      <a:lnTo>
                        <a:pt x="2385" y="857"/>
                      </a:lnTo>
                      <a:lnTo>
                        <a:pt x="2405" y="859"/>
                      </a:lnTo>
                      <a:lnTo>
                        <a:pt x="2422" y="863"/>
                      </a:lnTo>
                      <a:lnTo>
                        <a:pt x="2417" y="877"/>
                      </a:lnTo>
                      <a:lnTo>
                        <a:pt x="2412" y="885"/>
                      </a:lnTo>
                      <a:lnTo>
                        <a:pt x="2405" y="889"/>
                      </a:lnTo>
                      <a:lnTo>
                        <a:pt x="2392" y="893"/>
                      </a:lnTo>
                      <a:lnTo>
                        <a:pt x="2401" y="917"/>
                      </a:lnTo>
                      <a:lnTo>
                        <a:pt x="2412" y="938"/>
                      </a:lnTo>
                      <a:lnTo>
                        <a:pt x="2424" y="959"/>
                      </a:lnTo>
                      <a:lnTo>
                        <a:pt x="2438" y="979"/>
                      </a:lnTo>
                      <a:lnTo>
                        <a:pt x="2468" y="1020"/>
                      </a:lnTo>
                      <a:lnTo>
                        <a:pt x="2496" y="1060"/>
                      </a:lnTo>
                      <a:lnTo>
                        <a:pt x="2502" y="1054"/>
                      </a:lnTo>
                      <a:lnTo>
                        <a:pt x="2507" y="1047"/>
                      </a:lnTo>
                      <a:lnTo>
                        <a:pt x="2510" y="1039"/>
                      </a:lnTo>
                      <a:lnTo>
                        <a:pt x="2511" y="1030"/>
                      </a:lnTo>
                      <a:lnTo>
                        <a:pt x="2511" y="1049"/>
                      </a:lnTo>
                      <a:lnTo>
                        <a:pt x="2511" y="1066"/>
                      </a:lnTo>
                      <a:lnTo>
                        <a:pt x="2475" y="1173"/>
                      </a:lnTo>
                      <a:lnTo>
                        <a:pt x="2476" y="1189"/>
                      </a:lnTo>
                      <a:lnTo>
                        <a:pt x="2476" y="1205"/>
                      </a:lnTo>
                      <a:lnTo>
                        <a:pt x="2473" y="1222"/>
                      </a:lnTo>
                      <a:lnTo>
                        <a:pt x="2471" y="1238"/>
                      </a:lnTo>
                      <a:lnTo>
                        <a:pt x="2465" y="1254"/>
                      </a:lnTo>
                      <a:lnTo>
                        <a:pt x="2460" y="1269"/>
                      </a:lnTo>
                      <a:lnTo>
                        <a:pt x="2453" y="1284"/>
                      </a:lnTo>
                      <a:lnTo>
                        <a:pt x="2445" y="1299"/>
                      </a:lnTo>
                      <a:lnTo>
                        <a:pt x="2428" y="1329"/>
                      </a:lnTo>
                      <a:lnTo>
                        <a:pt x="2409" y="1357"/>
                      </a:lnTo>
                      <a:lnTo>
                        <a:pt x="2392" y="1381"/>
                      </a:lnTo>
                      <a:lnTo>
                        <a:pt x="2377" y="1406"/>
                      </a:lnTo>
                      <a:lnTo>
                        <a:pt x="2341" y="1466"/>
                      </a:lnTo>
                      <a:lnTo>
                        <a:pt x="2302" y="1532"/>
                      </a:lnTo>
                      <a:lnTo>
                        <a:pt x="2289" y="1547"/>
                      </a:lnTo>
                      <a:lnTo>
                        <a:pt x="2277" y="1562"/>
                      </a:lnTo>
                      <a:lnTo>
                        <a:pt x="2263" y="1575"/>
                      </a:lnTo>
                      <a:lnTo>
                        <a:pt x="2250" y="1585"/>
                      </a:lnTo>
                      <a:lnTo>
                        <a:pt x="2235" y="1595"/>
                      </a:lnTo>
                      <a:lnTo>
                        <a:pt x="2217" y="1602"/>
                      </a:lnTo>
                      <a:lnTo>
                        <a:pt x="2209" y="1604"/>
                      </a:lnTo>
                      <a:lnTo>
                        <a:pt x="2199" y="1606"/>
                      </a:lnTo>
                      <a:lnTo>
                        <a:pt x="2191" y="1607"/>
                      </a:lnTo>
                      <a:lnTo>
                        <a:pt x="2180" y="1609"/>
                      </a:lnTo>
                      <a:lnTo>
                        <a:pt x="2180" y="1622"/>
                      </a:lnTo>
                      <a:lnTo>
                        <a:pt x="2178" y="1634"/>
                      </a:lnTo>
                      <a:lnTo>
                        <a:pt x="2172" y="1645"/>
                      </a:lnTo>
                      <a:lnTo>
                        <a:pt x="2167" y="1656"/>
                      </a:lnTo>
                      <a:lnTo>
                        <a:pt x="2158" y="1667"/>
                      </a:lnTo>
                      <a:lnTo>
                        <a:pt x="2150" y="1677"/>
                      </a:lnTo>
                      <a:lnTo>
                        <a:pt x="2141" y="1686"/>
                      </a:lnTo>
                      <a:lnTo>
                        <a:pt x="2130" y="1694"/>
                      </a:lnTo>
                      <a:lnTo>
                        <a:pt x="2086" y="1726"/>
                      </a:lnTo>
                      <a:lnTo>
                        <a:pt x="2045" y="1758"/>
                      </a:lnTo>
                      <a:lnTo>
                        <a:pt x="2030" y="1775"/>
                      </a:lnTo>
                      <a:lnTo>
                        <a:pt x="2018" y="1790"/>
                      </a:lnTo>
                      <a:lnTo>
                        <a:pt x="2009" y="1805"/>
                      </a:lnTo>
                      <a:lnTo>
                        <a:pt x="1999" y="1820"/>
                      </a:lnTo>
                      <a:lnTo>
                        <a:pt x="1990" y="1835"/>
                      </a:lnTo>
                      <a:lnTo>
                        <a:pt x="1979" y="1850"/>
                      </a:lnTo>
                      <a:lnTo>
                        <a:pt x="1965" y="1867"/>
                      </a:lnTo>
                      <a:lnTo>
                        <a:pt x="1947" y="1886"/>
                      </a:lnTo>
                      <a:lnTo>
                        <a:pt x="1940" y="1897"/>
                      </a:lnTo>
                      <a:lnTo>
                        <a:pt x="1935" y="1908"/>
                      </a:lnTo>
                      <a:lnTo>
                        <a:pt x="1932" y="1918"/>
                      </a:lnTo>
                      <a:lnTo>
                        <a:pt x="1928" y="1927"/>
                      </a:lnTo>
                      <a:lnTo>
                        <a:pt x="1924" y="1936"/>
                      </a:lnTo>
                      <a:lnTo>
                        <a:pt x="1919" y="1941"/>
                      </a:lnTo>
                      <a:lnTo>
                        <a:pt x="1916" y="1944"/>
                      </a:lnTo>
                      <a:lnTo>
                        <a:pt x="1912" y="1945"/>
                      </a:lnTo>
                      <a:lnTo>
                        <a:pt x="1908" y="1946"/>
                      </a:lnTo>
                      <a:lnTo>
                        <a:pt x="1902" y="1946"/>
                      </a:lnTo>
                      <a:lnTo>
                        <a:pt x="1883" y="1946"/>
                      </a:lnTo>
                      <a:lnTo>
                        <a:pt x="1867" y="1946"/>
                      </a:lnTo>
                      <a:lnTo>
                        <a:pt x="1855" y="1946"/>
                      </a:lnTo>
                      <a:lnTo>
                        <a:pt x="1842" y="1946"/>
                      </a:lnTo>
                      <a:lnTo>
                        <a:pt x="1836" y="1946"/>
                      </a:lnTo>
                      <a:lnTo>
                        <a:pt x="1829" y="1948"/>
                      </a:lnTo>
                      <a:lnTo>
                        <a:pt x="1821" y="1951"/>
                      </a:lnTo>
                      <a:lnTo>
                        <a:pt x="1814" y="1953"/>
                      </a:lnTo>
                      <a:lnTo>
                        <a:pt x="1797" y="1961"/>
                      </a:lnTo>
                      <a:lnTo>
                        <a:pt x="1780" y="1971"/>
                      </a:lnTo>
                      <a:lnTo>
                        <a:pt x="1759" y="1983"/>
                      </a:lnTo>
                      <a:lnTo>
                        <a:pt x="1736" y="1994"/>
                      </a:lnTo>
                      <a:lnTo>
                        <a:pt x="1709" y="2005"/>
                      </a:lnTo>
                      <a:lnTo>
                        <a:pt x="1677" y="2015"/>
                      </a:lnTo>
                      <a:lnTo>
                        <a:pt x="1677" y="2006"/>
                      </a:lnTo>
                      <a:lnTo>
                        <a:pt x="1677" y="1998"/>
                      </a:lnTo>
                      <a:lnTo>
                        <a:pt x="1669" y="1998"/>
                      </a:lnTo>
                      <a:lnTo>
                        <a:pt x="1662" y="1997"/>
                      </a:lnTo>
                      <a:lnTo>
                        <a:pt x="1656" y="1995"/>
                      </a:lnTo>
                      <a:lnTo>
                        <a:pt x="1652" y="1993"/>
                      </a:lnTo>
                      <a:lnTo>
                        <a:pt x="1646" y="1990"/>
                      </a:lnTo>
                      <a:lnTo>
                        <a:pt x="1643" y="1986"/>
                      </a:lnTo>
                      <a:lnTo>
                        <a:pt x="1641" y="1982"/>
                      </a:lnTo>
                      <a:lnTo>
                        <a:pt x="1638" y="1978"/>
                      </a:lnTo>
                      <a:lnTo>
                        <a:pt x="1634" y="1970"/>
                      </a:lnTo>
                      <a:lnTo>
                        <a:pt x="1632" y="1961"/>
                      </a:lnTo>
                      <a:lnTo>
                        <a:pt x="1632" y="1953"/>
                      </a:lnTo>
                      <a:lnTo>
                        <a:pt x="1632" y="1946"/>
                      </a:lnTo>
                      <a:lnTo>
                        <a:pt x="1602" y="1967"/>
                      </a:lnTo>
                      <a:lnTo>
                        <a:pt x="1574" y="1989"/>
                      </a:lnTo>
                      <a:lnTo>
                        <a:pt x="1560" y="1998"/>
                      </a:lnTo>
                      <a:lnTo>
                        <a:pt x="1548" y="2006"/>
                      </a:lnTo>
                      <a:lnTo>
                        <a:pt x="1536" y="2012"/>
                      </a:lnTo>
                      <a:lnTo>
                        <a:pt x="1526" y="2015"/>
                      </a:lnTo>
                      <a:lnTo>
                        <a:pt x="1521" y="2012"/>
                      </a:lnTo>
                      <a:lnTo>
                        <a:pt x="1513" y="2005"/>
                      </a:lnTo>
                      <a:lnTo>
                        <a:pt x="1507" y="1998"/>
                      </a:lnTo>
                      <a:lnTo>
                        <a:pt x="1504" y="1991"/>
                      </a:lnTo>
                      <a:lnTo>
                        <a:pt x="1481" y="1990"/>
                      </a:lnTo>
                      <a:lnTo>
                        <a:pt x="1457" y="1987"/>
                      </a:lnTo>
                      <a:lnTo>
                        <a:pt x="1444" y="1985"/>
                      </a:lnTo>
                      <a:lnTo>
                        <a:pt x="1432" y="1982"/>
                      </a:lnTo>
                      <a:lnTo>
                        <a:pt x="1421" y="1978"/>
                      </a:lnTo>
                      <a:lnTo>
                        <a:pt x="1410" y="1974"/>
                      </a:lnTo>
                      <a:lnTo>
                        <a:pt x="1399" y="1968"/>
                      </a:lnTo>
                      <a:lnTo>
                        <a:pt x="1391" y="1963"/>
                      </a:lnTo>
                      <a:lnTo>
                        <a:pt x="1383" y="1957"/>
                      </a:lnTo>
                      <a:lnTo>
                        <a:pt x="1375" y="1951"/>
                      </a:lnTo>
                      <a:lnTo>
                        <a:pt x="1369" y="1942"/>
                      </a:lnTo>
                      <a:lnTo>
                        <a:pt x="1365" y="1934"/>
                      </a:lnTo>
                      <a:lnTo>
                        <a:pt x="1363" y="1926"/>
                      </a:lnTo>
                      <a:lnTo>
                        <a:pt x="1361" y="1916"/>
                      </a:lnTo>
                      <a:lnTo>
                        <a:pt x="1363" y="1904"/>
                      </a:lnTo>
                      <a:lnTo>
                        <a:pt x="1367" y="1893"/>
                      </a:lnTo>
                      <a:lnTo>
                        <a:pt x="1371" y="1886"/>
                      </a:lnTo>
                      <a:lnTo>
                        <a:pt x="1376" y="1878"/>
                      </a:lnTo>
                      <a:lnTo>
                        <a:pt x="1382" y="1871"/>
                      </a:lnTo>
                      <a:lnTo>
                        <a:pt x="1387" y="1863"/>
                      </a:lnTo>
                      <a:lnTo>
                        <a:pt x="1390" y="1854"/>
                      </a:lnTo>
                      <a:lnTo>
                        <a:pt x="1391" y="1842"/>
                      </a:lnTo>
                      <a:lnTo>
                        <a:pt x="1391" y="1797"/>
                      </a:lnTo>
                      <a:lnTo>
                        <a:pt x="1406" y="1773"/>
                      </a:lnTo>
                      <a:lnTo>
                        <a:pt x="1354" y="1773"/>
                      </a:lnTo>
                      <a:lnTo>
                        <a:pt x="1346" y="1788"/>
                      </a:lnTo>
                      <a:lnTo>
                        <a:pt x="1349" y="1780"/>
                      </a:lnTo>
                      <a:lnTo>
                        <a:pt x="1353" y="1773"/>
                      </a:lnTo>
                      <a:lnTo>
                        <a:pt x="1357" y="1768"/>
                      </a:lnTo>
                      <a:lnTo>
                        <a:pt x="1361" y="1763"/>
                      </a:lnTo>
                      <a:lnTo>
                        <a:pt x="1369" y="1753"/>
                      </a:lnTo>
                      <a:lnTo>
                        <a:pt x="1376" y="1743"/>
                      </a:lnTo>
                      <a:lnTo>
                        <a:pt x="1376" y="1698"/>
                      </a:lnTo>
                      <a:lnTo>
                        <a:pt x="1369" y="1700"/>
                      </a:lnTo>
                      <a:lnTo>
                        <a:pt x="1364" y="1703"/>
                      </a:lnTo>
                      <a:lnTo>
                        <a:pt x="1359" y="1705"/>
                      </a:lnTo>
                      <a:lnTo>
                        <a:pt x="1354" y="1708"/>
                      </a:lnTo>
                      <a:lnTo>
                        <a:pt x="1346" y="1716"/>
                      </a:lnTo>
                      <a:lnTo>
                        <a:pt x="1339" y="1724"/>
                      </a:lnTo>
                      <a:lnTo>
                        <a:pt x="1334" y="1733"/>
                      </a:lnTo>
                      <a:lnTo>
                        <a:pt x="1327" y="1741"/>
                      </a:lnTo>
                      <a:lnTo>
                        <a:pt x="1323" y="1743"/>
                      </a:lnTo>
                      <a:lnTo>
                        <a:pt x="1319" y="1746"/>
                      </a:lnTo>
                      <a:lnTo>
                        <a:pt x="1314" y="1749"/>
                      </a:lnTo>
                      <a:lnTo>
                        <a:pt x="1308" y="1750"/>
                      </a:lnTo>
                      <a:lnTo>
                        <a:pt x="1278" y="1750"/>
                      </a:lnTo>
                      <a:lnTo>
                        <a:pt x="1315" y="1712"/>
                      </a:lnTo>
                      <a:lnTo>
                        <a:pt x="1348" y="1675"/>
                      </a:lnTo>
                      <a:lnTo>
                        <a:pt x="1378" y="1639"/>
                      </a:lnTo>
                      <a:lnTo>
                        <a:pt x="1406" y="1600"/>
                      </a:lnTo>
                      <a:lnTo>
                        <a:pt x="1404" y="1598"/>
                      </a:lnTo>
                      <a:lnTo>
                        <a:pt x="1401" y="1596"/>
                      </a:lnTo>
                      <a:lnTo>
                        <a:pt x="1397" y="1596"/>
                      </a:lnTo>
                      <a:lnTo>
                        <a:pt x="1394" y="1596"/>
                      </a:lnTo>
                      <a:lnTo>
                        <a:pt x="1387" y="1599"/>
                      </a:lnTo>
                      <a:lnTo>
                        <a:pt x="1380" y="1603"/>
                      </a:lnTo>
                      <a:lnTo>
                        <a:pt x="1367" y="1614"/>
                      </a:lnTo>
                      <a:lnTo>
                        <a:pt x="1354" y="1624"/>
                      </a:lnTo>
                      <a:lnTo>
                        <a:pt x="1324" y="1647"/>
                      </a:lnTo>
                      <a:lnTo>
                        <a:pt x="1275" y="1685"/>
                      </a:lnTo>
                      <a:lnTo>
                        <a:pt x="1251" y="1704"/>
                      </a:lnTo>
                      <a:lnTo>
                        <a:pt x="1228" y="1720"/>
                      </a:lnTo>
                      <a:lnTo>
                        <a:pt x="1211" y="1731"/>
                      </a:lnTo>
                      <a:lnTo>
                        <a:pt x="1203" y="1735"/>
                      </a:lnTo>
                      <a:lnTo>
                        <a:pt x="1203" y="1609"/>
                      </a:lnTo>
                      <a:lnTo>
                        <a:pt x="1194" y="1606"/>
                      </a:lnTo>
                      <a:lnTo>
                        <a:pt x="1185" y="1602"/>
                      </a:lnTo>
                      <a:lnTo>
                        <a:pt x="1179" y="1599"/>
                      </a:lnTo>
                      <a:lnTo>
                        <a:pt x="1175" y="1594"/>
                      </a:lnTo>
                      <a:lnTo>
                        <a:pt x="1172" y="1588"/>
                      </a:lnTo>
                      <a:lnTo>
                        <a:pt x="1170" y="1581"/>
                      </a:lnTo>
                      <a:lnTo>
                        <a:pt x="1172" y="1573"/>
                      </a:lnTo>
                      <a:lnTo>
                        <a:pt x="1173" y="1562"/>
                      </a:lnTo>
                      <a:lnTo>
                        <a:pt x="1161" y="1551"/>
                      </a:lnTo>
                      <a:lnTo>
                        <a:pt x="1145" y="1539"/>
                      </a:lnTo>
                      <a:lnTo>
                        <a:pt x="1127" y="1525"/>
                      </a:lnTo>
                      <a:lnTo>
                        <a:pt x="1106" y="1515"/>
                      </a:lnTo>
                      <a:lnTo>
                        <a:pt x="1086" y="1504"/>
                      </a:lnTo>
                      <a:lnTo>
                        <a:pt x="1064" y="1495"/>
                      </a:lnTo>
                      <a:lnTo>
                        <a:pt x="1053" y="1493"/>
                      </a:lnTo>
                      <a:lnTo>
                        <a:pt x="1044" y="1490"/>
                      </a:lnTo>
                      <a:lnTo>
                        <a:pt x="1033" y="1489"/>
                      </a:lnTo>
                      <a:lnTo>
                        <a:pt x="1023" y="1487"/>
                      </a:lnTo>
                      <a:lnTo>
                        <a:pt x="1018" y="1489"/>
                      </a:lnTo>
                      <a:lnTo>
                        <a:pt x="1012" y="1490"/>
                      </a:lnTo>
                      <a:lnTo>
                        <a:pt x="1007" y="1493"/>
                      </a:lnTo>
                      <a:lnTo>
                        <a:pt x="1002" y="1497"/>
                      </a:lnTo>
                      <a:lnTo>
                        <a:pt x="992" y="1504"/>
                      </a:lnTo>
                      <a:lnTo>
                        <a:pt x="985" y="1510"/>
                      </a:lnTo>
                      <a:lnTo>
                        <a:pt x="895" y="1510"/>
                      </a:lnTo>
                      <a:lnTo>
                        <a:pt x="869" y="1523"/>
                      </a:lnTo>
                      <a:lnTo>
                        <a:pt x="845" y="1530"/>
                      </a:lnTo>
                      <a:lnTo>
                        <a:pt x="823" y="1535"/>
                      </a:lnTo>
                      <a:lnTo>
                        <a:pt x="803" y="1539"/>
                      </a:lnTo>
                      <a:lnTo>
                        <a:pt x="782" y="1542"/>
                      </a:lnTo>
                      <a:lnTo>
                        <a:pt x="760" y="1545"/>
                      </a:lnTo>
                      <a:lnTo>
                        <a:pt x="739" y="1549"/>
                      </a:lnTo>
                      <a:lnTo>
                        <a:pt x="715" y="1555"/>
                      </a:lnTo>
                      <a:lnTo>
                        <a:pt x="683" y="1565"/>
                      </a:lnTo>
                      <a:lnTo>
                        <a:pt x="642" y="1579"/>
                      </a:lnTo>
                      <a:lnTo>
                        <a:pt x="621" y="1587"/>
                      </a:lnTo>
                      <a:lnTo>
                        <a:pt x="602" y="1595"/>
                      </a:lnTo>
                      <a:lnTo>
                        <a:pt x="589" y="1602"/>
                      </a:lnTo>
                      <a:lnTo>
                        <a:pt x="579" y="1609"/>
                      </a:lnTo>
                      <a:lnTo>
                        <a:pt x="560" y="1630"/>
                      </a:lnTo>
                      <a:lnTo>
                        <a:pt x="545" y="1649"/>
                      </a:lnTo>
                      <a:lnTo>
                        <a:pt x="537" y="1658"/>
                      </a:lnTo>
                      <a:lnTo>
                        <a:pt x="527" y="1663"/>
                      </a:lnTo>
                      <a:lnTo>
                        <a:pt x="523" y="1666"/>
                      </a:lnTo>
                      <a:lnTo>
                        <a:pt x="518" y="1667"/>
                      </a:lnTo>
                      <a:lnTo>
                        <a:pt x="511" y="1667"/>
                      </a:lnTo>
                      <a:lnTo>
                        <a:pt x="504" y="1669"/>
                      </a:lnTo>
                      <a:lnTo>
                        <a:pt x="324" y="1669"/>
                      </a:lnTo>
                      <a:lnTo>
                        <a:pt x="308" y="1673"/>
                      </a:lnTo>
                      <a:lnTo>
                        <a:pt x="293" y="1678"/>
                      </a:lnTo>
                      <a:lnTo>
                        <a:pt x="281" y="1682"/>
                      </a:lnTo>
                      <a:lnTo>
                        <a:pt x="268" y="1688"/>
                      </a:lnTo>
                      <a:lnTo>
                        <a:pt x="248" y="1700"/>
                      </a:lnTo>
                      <a:lnTo>
                        <a:pt x="227" y="1711"/>
                      </a:lnTo>
                      <a:lnTo>
                        <a:pt x="217" y="1716"/>
                      </a:lnTo>
                      <a:lnTo>
                        <a:pt x="206" y="1720"/>
                      </a:lnTo>
                      <a:lnTo>
                        <a:pt x="193" y="1724"/>
                      </a:lnTo>
                      <a:lnTo>
                        <a:pt x="181" y="1728"/>
                      </a:lnTo>
                      <a:lnTo>
                        <a:pt x="168" y="1731"/>
                      </a:lnTo>
                      <a:lnTo>
                        <a:pt x="151" y="1734"/>
                      </a:lnTo>
                      <a:lnTo>
                        <a:pt x="133" y="1735"/>
                      </a:lnTo>
                      <a:lnTo>
                        <a:pt x="113" y="1735"/>
                      </a:lnTo>
                      <a:lnTo>
                        <a:pt x="88" y="1735"/>
                      </a:lnTo>
                      <a:lnTo>
                        <a:pt x="67" y="1731"/>
                      </a:lnTo>
                      <a:lnTo>
                        <a:pt x="57" y="1728"/>
                      </a:lnTo>
                      <a:lnTo>
                        <a:pt x="48" y="1726"/>
                      </a:lnTo>
                      <a:lnTo>
                        <a:pt x="39" y="1722"/>
                      </a:lnTo>
                      <a:lnTo>
                        <a:pt x="31" y="1718"/>
                      </a:lnTo>
                      <a:lnTo>
                        <a:pt x="24" y="1713"/>
                      </a:lnTo>
                      <a:lnTo>
                        <a:pt x="19" y="1708"/>
                      </a:lnTo>
                      <a:lnTo>
                        <a:pt x="14" y="1701"/>
                      </a:lnTo>
                      <a:lnTo>
                        <a:pt x="8" y="1694"/>
                      </a:lnTo>
                      <a:lnTo>
                        <a:pt x="5" y="1688"/>
                      </a:lnTo>
                      <a:lnTo>
                        <a:pt x="3" y="1679"/>
                      </a:lnTo>
                      <a:lnTo>
                        <a:pt x="1" y="1670"/>
                      </a:lnTo>
                      <a:lnTo>
                        <a:pt x="0" y="1660"/>
                      </a:lnTo>
                      <a:lnTo>
                        <a:pt x="1" y="1656"/>
                      </a:lnTo>
                      <a:lnTo>
                        <a:pt x="3" y="1654"/>
                      </a:lnTo>
                      <a:lnTo>
                        <a:pt x="4" y="1651"/>
                      </a:lnTo>
                      <a:lnTo>
                        <a:pt x="7" y="1648"/>
                      </a:lnTo>
                      <a:lnTo>
                        <a:pt x="14" y="1644"/>
                      </a:lnTo>
                      <a:lnTo>
                        <a:pt x="22" y="1641"/>
                      </a:lnTo>
                      <a:lnTo>
                        <a:pt x="38" y="1639"/>
                      </a:lnTo>
                      <a:lnTo>
                        <a:pt x="53" y="1639"/>
                      </a:lnTo>
                      <a:lnTo>
                        <a:pt x="58" y="1634"/>
                      </a:lnTo>
                      <a:lnTo>
                        <a:pt x="64" y="1630"/>
                      </a:lnTo>
                      <a:lnTo>
                        <a:pt x="69" y="1624"/>
                      </a:lnTo>
                      <a:lnTo>
                        <a:pt x="75" y="1617"/>
                      </a:lnTo>
                      <a:lnTo>
                        <a:pt x="86" y="1600"/>
                      </a:lnTo>
                      <a:lnTo>
                        <a:pt x="94" y="1581"/>
                      </a:lnTo>
                      <a:lnTo>
                        <a:pt x="102" y="1561"/>
                      </a:lnTo>
                      <a:lnTo>
                        <a:pt x="108" y="1540"/>
                      </a:lnTo>
                      <a:lnTo>
                        <a:pt x="112" y="1521"/>
                      </a:lnTo>
                      <a:lnTo>
                        <a:pt x="113" y="1502"/>
                      </a:lnTo>
                      <a:lnTo>
                        <a:pt x="113" y="1495"/>
                      </a:lnTo>
                      <a:lnTo>
                        <a:pt x="112" y="1490"/>
                      </a:lnTo>
                      <a:lnTo>
                        <a:pt x="110" y="1485"/>
                      </a:lnTo>
                      <a:lnTo>
                        <a:pt x="108" y="1479"/>
                      </a:lnTo>
                      <a:lnTo>
                        <a:pt x="102" y="1471"/>
                      </a:lnTo>
                      <a:lnTo>
                        <a:pt x="94" y="1463"/>
                      </a:lnTo>
                      <a:lnTo>
                        <a:pt x="87" y="1455"/>
                      </a:lnTo>
                      <a:lnTo>
                        <a:pt x="82" y="1446"/>
                      </a:lnTo>
                      <a:lnTo>
                        <a:pt x="79" y="1442"/>
                      </a:lnTo>
                      <a:lnTo>
                        <a:pt x="78" y="1438"/>
                      </a:lnTo>
                      <a:lnTo>
                        <a:pt x="76" y="1433"/>
                      </a:lnTo>
                      <a:lnTo>
                        <a:pt x="76" y="1427"/>
                      </a:lnTo>
                      <a:lnTo>
                        <a:pt x="76" y="1419"/>
                      </a:lnTo>
                      <a:lnTo>
                        <a:pt x="78" y="1412"/>
                      </a:lnTo>
                      <a:lnTo>
                        <a:pt x="79" y="1407"/>
                      </a:lnTo>
                      <a:lnTo>
                        <a:pt x="82" y="1401"/>
                      </a:lnTo>
                      <a:lnTo>
                        <a:pt x="87" y="1393"/>
                      </a:lnTo>
                      <a:lnTo>
                        <a:pt x="94" y="1388"/>
                      </a:lnTo>
                      <a:lnTo>
                        <a:pt x="102" y="1381"/>
                      </a:lnTo>
                      <a:lnTo>
                        <a:pt x="108" y="1374"/>
                      </a:lnTo>
                      <a:lnTo>
                        <a:pt x="110" y="1370"/>
                      </a:lnTo>
                      <a:lnTo>
                        <a:pt x="112" y="1365"/>
                      </a:lnTo>
                      <a:lnTo>
                        <a:pt x="113" y="1359"/>
                      </a:lnTo>
                      <a:lnTo>
                        <a:pt x="113" y="1352"/>
                      </a:lnTo>
                      <a:lnTo>
                        <a:pt x="113" y="1337"/>
                      </a:lnTo>
                      <a:lnTo>
                        <a:pt x="112" y="1321"/>
                      </a:lnTo>
                      <a:lnTo>
                        <a:pt x="109" y="1305"/>
                      </a:lnTo>
                      <a:lnTo>
                        <a:pt x="106" y="1290"/>
                      </a:lnTo>
                      <a:lnTo>
                        <a:pt x="98" y="1258"/>
                      </a:lnTo>
                      <a:lnTo>
                        <a:pt x="88" y="1227"/>
                      </a:lnTo>
                      <a:lnTo>
                        <a:pt x="79" y="1199"/>
                      </a:lnTo>
                      <a:lnTo>
                        <a:pt x="69" y="1170"/>
                      </a:lnTo>
                      <a:lnTo>
                        <a:pt x="60" y="1144"/>
                      </a:lnTo>
                      <a:lnTo>
                        <a:pt x="53" y="1119"/>
                      </a:lnTo>
                      <a:lnTo>
                        <a:pt x="53" y="1081"/>
                      </a:lnTo>
                      <a:lnTo>
                        <a:pt x="58" y="1098"/>
                      </a:lnTo>
                      <a:lnTo>
                        <a:pt x="65" y="1111"/>
                      </a:lnTo>
                      <a:lnTo>
                        <a:pt x="73" y="1124"/>
                      </a:lnTo>
                      <a:lnTo>
                        <a:pt x="83" y="1134"/>
                      </a:lnTo>
                      <a:lnTo>
                        <a:pt x="83" y="1105"/>
                      </a:lnTo>
                      <a:lnTo>
                        <a:pt x="84" y="1110"/>
                      </a:lnTo>
                      <a:lnTo>
                        <a:pt x="86" y="1115"/>
                      </a:lnTo>
                      <a:lnTo>
                        <a:pt x="88" y="1121"/>
                      </a:lnTo>
                      <a:lnTo>
                        <a:pt x="93" y="1125"/>
                      </a:lnTo>
                      <a:lnTo>
                        <a:pt x="97" y="1129"/>
                      </a:lnTo>
                      <a:lnTo>
                        <a:pt x="102" y="1132"/>
                      </a:lnTo>
                      <a:lnTo>
                        <a:pt x="108" y="1134"/>
                      </a:lnTo>
                      <a:lnTo>
                        <a:pt x="113" y="1134"/>
                      </a:lnTo>
                      <a:lnTo>
                        <a:pt x="121" y="1124"/>
                      </a:lnTo>
                      <a:lnTo>
                        <a:pt x="131" y="1111"/>
                      </a:lnTo>
                      <a:lnTo>
                        <a:pt x="136" y="1106"/>
                      </a:lnTo>
                      <a:lnTo>
                        <a:pt x="140" y="1100"/>
                      </a:lnTo>
                      <a:lnTo>
                        <a:pt x="143" y="1095"/>
                      </a:lnTo>
                      <a:lnTo>
                        <a:pt x="143" y="1090"/>
                      </a:lnTo>
                      <a:lnTo>
                        <a:pt x="143" y="1083"/>
                      </a:lnTo>
                      <a:lnTo>
                        <a:pt x="142" y="1076"/>
                      </a:lnTo>
                      <a:lnTo>
                        <a:pt x="140" y="1070"/>
                      </a:lnTo>
                      <a:lnTo>
                        <a:pt x="138" y="1065"/>
                      </a:lnTo>
                      <a:lnTo>
                        <a:pt x="132" y="1054"/>
                      </a:lnTo>
                      <a:lnTo>
                        <a:pt x="125" y="1046"/>
                      </a:lnTo>
                      <a:lnTo>
                        <a:pt x="117" y="1036"/>
                      </a:lnTo>
                      <a:lnTo>
                        <a:pt x="112" y="1027"/>
                      </a:lnTo>
                      <a:lnTo>
                        <a:pt x="109" y="1023"/>
                      </a:lnTo>
                      <a:lnTo>
                        <a:pt x="108" y="1017"/>
                      </a:lnTo>
                      <a:lnTo>
                        <a:pt x="106" y="1012"/>
                      </a:lnTo>
                      <a:lnTo>
                        <a:pt x="106" y="1006"/>
                      </a:lnTo>
                      <a:lnTo>
                        <a:pt x="108" y="996"/>
                      </a:lnTo>
                      <a:lnTo>
                        <a:pt x="110" y="985"/>
                      </a:lnTo>
                      <a:lnTo>
                        <a:pt x="116" y="975"/>
                      </a:lnTo>
                      <a:lnTo>
                        <a:pt x="123" y="966"/>
                      </a:lnTo>
                      <a:lnTo>
                        <a:pt x="131" y="957"/>
                      </a:lnTo>
                      <a:lnTo>
                        <a:pt x="138" y="952"/>
                      </a:lnTo>
                      <a:lnTo>
                        <a:pt x="144" y="948"/>
                      </a:lnTo>
                      <a:lnTo>
                        <a:pt x="151" y="946"/>
                      </a:lnTo>
                      <a:lnTo>
                        <a:pt x="151" y="927"/>
                      </a:lnTo>
                      <a:lnTo>
                        <a:pt x="151" y="908"/>
                      </a:lnTo>
                      <a:lnTo>
                        <a:pt x="153" y="889"/>
                      </a:lnTo>
                      <a:lnTo>
                        <a:pt x="155" y="872"/>
                      </a:lnTo>
                      <a:lnTo>
                        <a:pt x="157" y="854"/>
                      </a:lnTo>
                      <a:lnTo>
                        <a:pt x="158" y="8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sp>
          <p:nvSpPr>
            <p:cNvPr id="72" name="Line 1923"/>
            <p:cNvSpPr>
              <a:spLocks noChangeShapeType="1"/>
            </p:cNvSpPr>
            <p:nvPr/>
          </p:nvSpPr>
          <p:spPr bwMode="auto">
            <a:xfrm flipV="1">
              <a:off x="7662863" y="4208463"/>
              <a:ext cx="0" cy="42862"/>
            </a:xfrm>
            <a:prstGeom prst="line">
              <a:avLst/>
            </a:prstGeom>
            <a:grpFill/>
            <a:ln w="0">
              <a:solidFill>
                <a:srgbClr val="6CBDD5"/>
              </a:solidFill>
              <a:round/>
              <a:headEnd/>
              <a:tailEnd/>
            </a:ln>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73" name="Gruppieren 72"/>
            <p:cNvGrpSpPr/>
            <p:nvPr/>
          </p:nvGrpSpPr>
          <p:grpSpPr>
            <a:xfrm>
              <a:off x="4618667" y="1587982"/>
              <a:ext cx="4027936" cy="2848540"/>
              <a:chOff x="4535393" y="1000027"/>
              <a:chExt cx="3508865" cy="2481456"/>
            </a:xfrm>
            <a:grpFill/>
          </p:grpSpPr>
          <p:sp>
            <p:nvSpPr>
              <p:cNvPr id="74" name="Freeform 1068"/>
              <p:cNvSpPr>
                <a:spLocks/>
              </p:cNvSpPr>
              <p:nvPr/>
            </p:nvSpPr>
            <p:spPr bwMode="auto">
              <a:xfrm>
                <a:off x="5046609" y="1916735"/>
                <a:ext cx="161699" cy="74630"/>
              </a:xfrm>
              <a:custGeom>
                <a:avLst/>
                <a:gdLst>
                  <a:gd name="T0" fmla="*/ 41 w 391"/>
                  <a:gd name="T1" fmla="*/ 12 h 181"/>
                  <a:gd name="T2" fmla="*/ 43 w 391"/>
                  <a:gd name="T3" fmla="*/ 20 h 181"/>
                  <a:gd name="T4" fmla="*/ 39 w 391"/>
                  <a:gd name="T5" fmla="*/ 18 h 181"/>
                  <a:gd name="T6" fmla="*/ 37 w 391"/>
                  <a:gd name="T7" fmla="*/ 17 h 181"/>
                  <a:gd name="T8" fmla="*/ 32 w 391"/>
                  <a:gd name="T9" fmla="*/ 18 h 181"/>
                  <a:gd name="T10" fmla="*/ 28 w 391"/>
                  <a:gd name="T11" fmla="*/ 18 h 181"/>
                  <a:gd name="T12" fmla="*/ 28 w 391"/>
                  <a:gd name="T13" fmla="*/ 18 h 181"/>
                  <a:gd name="T14" fmla="*/ 28 w 391"/>
                  <a:gd name="T15" fmla="*/ 18 h 181"/>
                  <a:gd name="T16" fmla="*/ 28 w 391"/>
                  <a:gd name="T17" fmla="*/ 17 h 181"/>
                  <a:gd name="T18" fmla="*/ 27 w 391"/>
                  <a:gd name="T19" fmla="*/ 17 h 181"/>
                  <a:gd name="T20" fmla="*/ 27 w 391"/>
                  <a:gd name="T21" fmla="*/ 17 h 181"/>
                  <a:gd name="T22" fmla="*/ 26 w 391"/>
                  <a:gd name="T23" fmla="*/ 16 h 181"/>
                  <a:gd name="T24" fmla="*/ 25 w 391"/>
                  <a:gd name="T25" fmla="*/ 16 h 181"/>
                  <a:gd name="T26" fmla="*/ 24 w 391"/>
                  <a:gd name="T27" fmla="*/ 16 h 181"/>
                  <a:gd name="T28" fmla="*/ 22 w 391"/>
                  <a:gd name="T29" fmla="*/ 15 h 181"/>
                  <a:gd name="T30" fmla="*/ 20 w 391"/>
                  <a:gd name="T31" fmla="*/ 15 h 181"/>
                  <a:gd name="T32" fmla="*/ 16 w 391"/>
                  <a:gd name="T33" fmla="*/ 15 h 181"/>
                  <a:gd name="T34" fmla="*/ 11 w 391"/>
                  <a:gd name="T35" fmla="*/ 14 h 181"/>
                  <a:gd name="T36" fmla="*/ 11 w 391"/>
                  <a:gd name="T37" fmla="*/ 13 h 181"/>
                  <a:gd name="T38" fmla="*/ 10 w 391"/>
                  <a:gd name="T39" fmla="*/ 11 h 181"/>
                  <a:gd name="T40" fmla="*/ 10 w 391"/>
                  <a:gd name="T41" fmla="*/ 10 h 181"/>
                  <a:gd name="T42" fmla="*/ 10 w 391"/>
                  <a:gd name="T43" fmla="*/ 9 h 181"/>
                  <a:gd name="T44" fmla="*/ 9 w 391"/>
                  <a:gd name="T45" fmla="*/ 8 h 181"/>
                  <a:gd name="T46" fmla="*/ 9 w 391"/>
                  <a:gd name="T47" fmla="*/ 7 h 181"/>
                  <a:gd name="T48" fmla="*/ 8 w 391"/>
                  <a:gd name="T49" fmla="*/ 6 h 181"/>
                  <a:gd name="T50" fmla="*/ 7 w 391"/>
                  <a:gd name="T51" fmla="*/ 5 h 181"/>
                  <a:gd name="T52" fmla="*/ 6 w 391"/>
                  <a:gd name="T53" fmla="*/ 4 h 181"/>
                  <a:gd name="T54" fmla="*/ 4 w 391"/>
                  <a:gd name="T55" fmla="*/ 2 h 181"/>
                  <a:gd name="T56" fmla="*/ 2 w 391"/>
                  <a:gd name="T57" fmla="*/ 1 h 181"/>
                  <a:gd name="T58" fmla="*/ 0 w 391"/>
                  <a:gd name="T59" fmla="*/ 0 h 181"/>
                  <a:gd name="T60" fmla="*/ 2 w 391"/>
                  <a:gd name="T61" fmla="*/ 1 h 181"/>
                  <a:gd name="T62" fmla="*/ 7 w 391"/>
                  <a:gd name="T63" fmla="*/ 3 h 181"/>
                  <a:gd name="T64" fmla="*/ 13 w 391"/>
                  <a:gd name="T65" fmla="*/ 4 h 181"/>
                  <a:gd name="T66" fmla="*/ 17 w 391"/>
                  <a:gd name="T67" fmla="*/ 3 h 181"/>
                  <a:gd name="T68" fmla="*/ 22 w 391"/>
                  <a:gd name="T69" fmla="*/ 5 h 181"/>
                  <a:gd name="T70" fmla="*/ 26 w 391"/>
                  <a:gd name="T71" fmla="*/ 8 h 181"/>
                  <a:gd name="T72" fmla="*/ 30 w 391"/>
                  <a:gd name="T73" fmla="*/ 6 h 181"/>
                  <a:gd name="T74" fmla="*/ 35 w 391"/>
                  <a:gd name="T75" fmla="*/ 8 h 181"/>
                  <a:gd name="T76" fmla="*/ 38 w 391"/>
                  <a:gd name="T77" fmla="*/ 11 h 181"/>
                  <a:gd name="T78" fmla="*/ 41 w 391"/>
                  <a:gd name="T79" fmla="*/ 12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1" h="181">
                    <a:moveTo>
                      <a:pt x="368" y="105"/>
                    </a:moveTo>
                    <a:lnTo>
                      <a:pt x="391" y="181"/>
                    </a:lnTo>
                    <a:lnTo>
                      <a:pt x="353" y="166"/>
                    </a:lnTo>
                    <a:lnTo>
                      <a:pt x="330" y="151"/>
                    </a:lnTo>
                    <a:lnTo>
                      <a:pt x="293" y="166"/>
                    </a:lnTo>
                    <a:lnTo>
                      <a:pt x="255" y="166"/>
                    </a:lnTo>
                    <a:lnTo>
                      <a:pt x="255" y="161"/>
                    </a:lnTo>
                    <a:lnTo>
                      <a:pt x="255" y="159"/>
                    </a:lnTo>
                    <a:lnTo>
                      <a:pt x="252" y="158"/>
                    </a:lnTo>
                    <a:lnTo>
                      <a:pt x="248" y="158"/>
                    </a:lnTo>
                    <a:lnTo>
                      <a:pt x="242" y="153"/>
                    </a:lnTo>
                    <a:lnTo>
                      <a:pt x="235" y="149"/>
                    </a:lnTo>
                    <a:lnTo>
                      <a:pt x="228" y="144"/>
                    </a:lnTo>
                    <a:lnTo>
                      <a:pt x="220" y="142"/>
                    </a:lnTo>
                    <a:lnTo>
                      <a:pt x="203" y="138"/>
                    </a:lnTo>
                    <a:lnTo>
                      <a:pt x="184" y="135"/>
                    </a:lnTo>
                    <a:lnTo>
                      <a:pt x="142" y="132"/>
                    </a:lnTo>
                    <a:lnTo>
                      <a:pt x="97" y="128"/>
                    </a:lnTo>
                    <a:lnTo>
                      <a:pt x="96" y="116"/>
                    </a:lnTo>
                    <a:lnTo>
                      <a:pt x="93" y="104"/>
                    </a:lnTo>
                    <a:lnTo>
                      <a:pt x="90" y="93"/>
                    </a:lnTo>
                    <a:lnTo>
                      <a:pt x="86" y="83"/>
                    </a:lnTo>
                    <a:lnTo>
                      <a:pt x="82" y="74"/>
                    </a:lnTo>
                    <a:lnTo>
                      <a:pt x="77" y="64"/>
                    </a:lnTo>
                    <a:lnTo>
                      <a:pt x="71" y="56"/>
                    </a:lnTo>
                    <a:lnTo>
                      <a:pt x="66" y="48"/>
                    </a:lnTo>
                    <a:lnTo>
                      <a:pt x="52" y="33"/>
                    </a:lnTo>
                    <a:lnTo>
                      <a:pt x="36" y="20"/>
                    </a:lnTo>
                    <a:lnTo>
                      <a:pt x="19" y="10"/>
                    </a:lnTo>
                    <a:lnTo>
                      <a:pt x="0" y="0"/>
                    </a:lnTo>
                    <a:lnTo>
                      <a:pt x="15" y="8"/>
                    </a:lnTo>
                    <a:lnTo>
                      <a:pt x="67" y="23"/>
                    </a:lnTo>
                    <a:lnTo>
                      <a:pt x="120" y="38"/>
                    </a:lnTo>
                    <a:lnTo>
                      <a:pt x="150" y="23"/>
                    </a:lnTo>
                    <a:lnTo>
                      <a:pt x="195" y="45"/>
                    </a:lnTo>
                    <a:lnTo>
                      <a:pt x="233" y="68"/>
                    </a:lnTo>
                    <a:lnTo>
                      <a:pt x="270" y="53"/>
                    </a:lnTo>
                    <a:lnTo>
                      <a:pt x="315" y="68"/>
                    </a:lnTo>
                    <a:lnTo>
                      <a:pt x="345" y="98"/>
                    </a:lnTo>
                    <a:lnTo>
                      <a:pt x="368"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75" name="Freeform 1072"/>
              <p:cNvSpPr>
                <a:spLocks/>
              </p:cNvSpPr>
              <p:nvPr/>
            </p:nvSpPr>
            <p:spPr bwMode="auto">
              <a:xfrm>
                <a:off x="5152335" y="1982659"/>
                <a:ext cx="49754" cy="58460"/>
              </a:xfrm>
              <a:custGeom>
                <a:avLst/>
                <a:gdLst>
                  <a:gd name="T0" fmla="*/ 6 w 121"/>
                  <a:gd name="T1" fmla="*/ 0 h 143"/>
                  <a:gd name="T2" fmla="*/ 10 w 121"/>
                  <a:gd name="T3" fmla="*/ 5 h 143"/>
                  <a:gd name="T4" fmla="*/ 11 w 121"/>
                  <a:gd name="T5" fmla="*/ 9 h 143"/>
                  <a:gd name="T6" fmla="*/ 12 w 121"/>
                  <a:gd name="T7" fmla="*/ 12 h 143"/>
                  <a:gd name="T8" fmla="*/ 13 w 121"/>
                  <a:gd name="T9" fmla="*/ 14 h 143"/>
                  <a:gd name="T10" fmla="*/ 13 w 121"/>
                  <a:gd name="T11" fmla="*/ 15 h 143"/>
                  <a:gd name="T12" fmla="*/ 12 w 121"/>
                  <a:gd name="T13" fmla="*/ 15 h 143"/>
                  <a:gd name="T14" fmla="*/ 11 w 121"/>
                  <a:gd name="T15" fmla="*/ 15 h 143"/>
                  <a:gd name="T16" fmla="*/ 10 w 121"/>
                  <a:gd name="T17" fmla="*/ 14 h 143"/>
                  <a:gd name="T18" fmla="*/ 9 w 121"/>
                  <a:gd name="T19" fmla="*/ 14 h 143"/>
                  <a:gd name="T20" fmla="*/ 8 w 121"/>
                  <a:gd name="T21" fmla="*/ 13 h 143"/>
                  <a:gd name="T22" fmla="*/ 8 w 121"/>
                  <a:gd name="T23" fmla="*/ 12 h 143"/>
                  <a:gd name="T24" fmla="*/ 7 w 121"/>
                  <a:gd name="T25" fmla="*/ 12 h 143"/>
                  <a:gd name="T26" fmla="*/ 7 w 121"/>
                  <a:gd name="T27" fmla="*/ 12 h 143"/>
                  <a:gd name="T28" fmla="*/ 6 w 121"/>
                  <a:gd name="T29" fmla="*/ 11 h 143"/>
                  <a:gd name="T30" fmla="*/ 6 w 121"/>
                  <a:gd name="T31" fmla="*/ 9 h 143"/>
                  <a:gd name="T32" fmla="*/ 5 w 121"/>
                  <a:gd name="T33" fmla="*/ 9 h 143"/>
                  <a:gd name="T34" fmla="*/ 4 w 121"/>
                  <a:gd name="T35" fmla="*/ 9 h 143"/>
                  <a:gd name="T36" fmla="*/ 3 w 121"/>
                  <a:gd name="T37" fmla="*/ 9 h 143"/>
                  <a:gd name="T38" fmla="*/ 3 w 121"/>
                  <a:gd name="T39" fmla="*/ 9 h 143"/>
                  <a:gd name="T40" fmla="*/ 2 w 121"/>
                  <a:gd name="T41" fmla="*/ 9 h 143"/>
                  <a:gd name="T42" fmla="*/ 2 w 121"/>
                  <a:gd name="T43" fmla="*/ 8 h 143"/>
                  <a:gd name="T44" fmla="*/ 1 w 121"/>
                  <a:gd name="T45" fmla="*/ 8 h 143"/>
                  <a:gd name="T46" fmla="*/ 1 w 121"/>
                  <a:gd name="T47" fmla="*/ 7 h 143"/>
                  <a:gd name="T48" fmla="*/ 0 w 121"/>
                  <a:gd name="T49" fmla="*/ 4 h 143"/>
                  <a:gd name="T50" fmla="*/ 0 w 121"/>
                  <a:gd name="T51" fmla="*/ 2 h 143"/>
                  <a:gd name="T52" fmla="*/ 4 w 121"/>
                  <a:gd name="T53" fmla="*/ 1 h 143"/>
                  <a:gd name="T54" fmla="*/ 6 w 121"/>
                  <a:gd name="T55" fmla="*/ 0 h 1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 h="143">
                    <a:moveTo>
                      <a:pt x="53" y="0"/>
                    </a:moveTo>
                    <a:lnTo>
                      <a:pt x="90" y="45"/>
                    </a:lnTo>
                    <a:lnTo>
                      <a:pt x="98" y="83"/>
                    </a:lnTo>
                    <a:lnTo>
                      <a:pt x="113" y="105"/>
                    </a:lnTo>
                    <a:lnTo>
                      <a:pt x="121" y="135"/>
                    </a:lnTo>
                    <a:lnTo>
                      <a:pt x="121" y="143"/>
                    </a:lnTo>
                    <a:lnTo>
                      <a:pt x="111" y="140"/>
                    </a:lnTo>
                    <a:lnTo>
                      <a:pt x="100" y="136"/>
                    </a:lnTo>
                    <a:lnTo>
                      <a:pt x="90" y="132"/>
                    </a:lnTo>
                    <a:lnTo>
                      <a:pt x="82" y="127"/>
                    </a:lnTo>
                    <a:lnTo>
                      <a:pt x="75" y="121"/>
                    </a:lnTo>
                    <a:lnTo>
                      <a:pt x="70" y="117"/>
                    </a:lnTo>
                    <a:lnTo>
                      <a:pt x="64" y="110"/>
                    </a:lnTo>
                    <a:lnTo>
                      <a:pt x="60" y="105"/>
                    </a:lnTo>
                    <a:lnTo>
                      <a:pt x="57" y="97"/>
                    </a:lnTo>
                    <a:lnTo>
                      <a:pt x="53" y="83"/>
                    </a:lnTo>
                    <a:lnTo>
                      <a:pt x="44" y="85"/>
                    </a:lnTo>
                    <a:lnTo>
                      <a:pt x="36" y="86"/>
                    </a:lnTo>
                    <a:lnTo>
                      <a:pt x="29" y="85"/>
                    </a:lnTo>
                    <a:lnTo>
                      <a:pt x="23" y="83"/>
                    </a:lnTo>
                    <a:lnTo>
                      <a:pt x="19" y="80"/>
                    </a:lnTo>
                    <a:lnTo>
                      <a:pt x="15" y="76"/>
                    </a:lnTo>
                    <a:lnTo>
                      <a:pt x="12" y="71"/>
                    </a:lnTo>
                    <a:lnTo>
                      <a:pt x="10" y="65"/>
                    </a:lnTo>
                    <a:lnTo>
                      <a:pt x="4" y="41"/>
                    </a:lnTo>
                    <a:lnTo>
                      <a:pt x="0" y="15"/>
                    </a:lnTo>
                    <a:lnTo>
                      <a:pt x="38" y="8"/>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76" name="Gruppieren 75"/>
              <p:cNvGrpSpPr/>
              <p:nvPr/>
            </p:nvGrpSpPr>
            <p:grpSpPr>
              <a:xfrm>
                <a:off x="4535393" y="1000027"/>
                <a:ext cx="3508865" cy="2481456"/>
                <a:chOff x="4535393" y="1000027"/>
                <a:chExt cx="3508865" cy="2481456"/>
              </a:xfrm>
              <a:grpFill/>
            </p:grpSpPr>
            <p:sp>
              <p:nvSpPr>
                <p:cNvPr id="77" name="Freeform 1032"/>
                <p:cNvSpPr>
                  <a:spLocks/>
                </p:cNvSpPr>
                <p:nvPr/>
              </p:nvSpPr>
              <p:spPr bwMode="auto">
                <a:xfrm>
                  <a:off x="6162331" y="2898123"/>
                  <a:ext cx="59704" cy="115677"/>
                </a:xfrm>
                <a:custGeom>
                  <a:avLst/>
                  <a:gdLst>
                    <a:gd name="T0" fmla="*/ 5 w 143"/>
                    <a:gd name="T1" fmla="*/ 31 h 278"/>
                    <a:gd name="T2" fmla="*/ 4 w 143"/>
                    <a:gd name="T3" fmla="*/ 30 h 278"/>
                    <a:gd name="T4" fmla="*/ 3 w 143"/>
                    <a:gd name="T5" fmla="*/ 28 h 278"/>
                    <a:gd name="T6" fmla="*/ 3 w 143"/>
                    <a:gd name="T7" fmla="*/ 26 h 278"/>
                    <a:gd name="T8" fmla="*/ 2 w 143"/>
                    <a:gd name="T9" fmla="*/ 24 h 278"/>
                    <a:gd name="T10" fmla="*/ 1 w 143"/>
                    <a:gd name="T11" fmla="*/ 22 h 278"/>
                    <a:gd name="T12" fmla="*/ 0 w 143"/>
                    <a:gd name="T13" fmla="*/ 20 h 278"/>
                    <a:gd name="T14" fmla="*/ 0 w 143"/>
                    <a:gd name="T15" fmla="*/ 18 h 278"/>
                    <a:gd name="T16" fmla="*/ 0 w 143"/>
                    <a:gd name="T17" fmla="*/ 17 h 278"/>
                    <a:gd name="T18" fmla="*/ 0 w 143"/>
                    <a:gd name="T19" fmla="*/ 14 h 278"/>
                    <a:gd name="T20" fmla="*/ 0 w 143"/>
                    <a:gd name="T21" fmla="*/ 12 h 278"/>
                    <a:gd name="T22" fmla="*/ 1 w 143"/>
                    <a:gd name="T23" fmla="*/ 10 h 278"/>
                    <a:gd name="T24" fmla="*/ 1 w 143"/>
                    <a:gd name="T25" fmla="*/ 7 h 278"/>
                    <a:gd name="T26" fmla="*/ 2 w 143"/>
                    <a:gd name="T27" fmla="*/ 4 h 278"/>
                    <a:gd name="T28" fmla="*/ 3 w 143"/>
                    <a:gd name="T29" fmla="*/ 0 h 278"/>
                    <a:gd name="T30" fmla="*/ 5 w 143"/>
                    <a:gd name="T31" fmla="*/ 2 h 278"/>
                    <a:gd name="T32" fmla="*/ 7 w 143"/>
                    <a:gd name="T33" fmla="*/ 4 h 278"/>
                    <a:gd name="T34" fmla="*/ 9 w 143"/>
                    <a:gd name="T35" fmla="*/ 5 h 278"/>
                    <a:gd name="T36" fmla="*/ 10 w 143"/>
                    <a:gd name="T37" fmla="*/ 6 h 278"/>
                    <a:gd name="T38" fmla="*/ 11 w 143"/>
                    <a:gd name="T39" fmla="*/ 7 h 278"/>
                    <a:gd name="T40" fmla="*/ 12 w 143"/>
                    <a:gd name="T41" fmla="*/ 8 h 278"/>
                    <a:gd name="T42" fmla="*/ 12 w 143"/>
                    <a:gd name="T43" fmla="*/ 10 h 278"/>
                    <a:gd name="T44" fmla="*/ 13 w 143"/>
                    <a:gd name="T45" fmla="*/ 11 h 278"/>
                    <a:gd name="T46" fmla="*/ 14 w 143"/>
                    <a:gd name="T47" fmla="*/ 13 h 278"/>
                    <a:gd name="T48" fmla="*/ 14 w 143"/>
                    <a:gd name="T49" fmla="*/ 15 h 278"/>
                    <a:gd name="T50" fmla="*/ 15 w 143"/>
                    <a:gd name="T51" fmla="*/ 18 h 278"/>
                    <a:gd name="T52" fmla="*/ 16 w 143"/>
                    <a:gd name="T53" fmla="*/ 21 h 278"/>
                    <a:gd name="T54" fmla="*/ 16 w 143"/>
                    <a:gd name="T55" fmla="*/ 22 h 278"/>
                    <a:gd name="T56" fmla="*/ 16 w 143"/>
                    <a:gd name="T57" fmla="*/ 24 h 278"/>
                    <a:gd name="T58" fmla="*/ 15 w 143"/>
                    <a:gd name="T59" fmla="*/ 25 h 278"/>
                    <a:gd name="T60" fmla="*/ 15 w 143"/>
                    <a:gd name="T61" fmla="*/ 26 h 278"/>
                    <a:gd name="T62" fmla="*/ 14 w 143"/>
                    <a:gd name="T63" fmla="*/ 27 h 278"/>
                    <a:gd name="T64" fmla="*/ 14 w 143"/>
                    <a:gd name="T65" fmla="*/ 27 h 278"/>
                    <a:gd name="T66" fmla="*/ 13 w 143"/>
                    <a:gd name="T67" fmla="*/ 28 h 278"/>
                    <a:gd name="T68" fmla="*/ 12 w 143"/>
                    <a:gd name="T69" fmla="*/ 29 h 278"/>
                    <a:gd name="T70" fmla="*/ 12 w 143"/>
                    <a:gd name="T71" fmla="*/ 29 h 278"/>
                    <a:gd name="T72" fmla="*/ 11 w 143"/>
                    <a:gd name="T73" fmla="*/ 30 h 278"/>
                    <a:gd name="T74" fmla="*/ 10 w 143"/>
                    <a:gd name="T75" fmla="*/ 30 h 278"/>
                    <a:gd name="T76" fmla="*/ 9 w 143"/>
                    <a:gd name="T77" fmla="*/ 31 h 278"/>
                    <a:gd name="T78" fmla="*/ 7 w 143"/>
                    <a:gd name="T79" fmla="*/ 31 h 278"/>
                    <a:gd name="T80" fmla="*/ 5 w 143"/>
                    <a:gd name="T81" fmla="*/ 31 h 2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3" h="278">
                      <a:moveTo>
                        <a:pt x="45" y="278"/>
                      </a:moveTo>
                      <a:lnTo>
                        <a:pt x="38" y="267"/>
                      </a:lnTo>
                      <a:lnTo>
                        <a:pt x="31" y="252"/>
                      </a:lnTo>
                      <a:lnTo>
                        <a:pt x="24" y="234"/>
                      </a:lnTo>
                      <a:lnTo>
                        <a:pt x="16" y="214"/>
                      </a:lnTo>
                      <a:lnTo>
                        <a:pt x="9" y="195"/>
                      </a:lnTo>
                      <a:lnTo>
                        <a:pt x="4" y="177"/>
                      </a:lnTo>
                      <a:lnTo>
                        <a:pt x="1" y="162"/>
                      </a:lnTo>
                      <a:lnTo>
                        <a:pt x="0" y="151"/>
                      </a:lnTo>
                      <a:lnTo>
                        <a:pt x="0" y="126"/>
                      </a:lnTo>
                      <a:lnTo>
                        <a:pt x="3" y="105"/>
                      </a:lnTo>
                      <a:lnTo>
                        <a:pt x="5" y="86"/>
                      </a:lnTo>
                      <a:lnTo>
                        <a:pt x="9" y="66"/>
                      </a:lnTo>
                      <a:lnTo>
                        <a:pt x="19" y="32"/>
                      </a:lnTo>
                      <a:lnTo>
                        <a:pt x="30" y="0"/>
                      </a:lnTo>
                      <a:lnTo>
                        <a:pt x="47" y="19"/>
                      </a:lnTo>
                      <a:lnTo>
                        <a:pt x="64" y="32"/>
                      </a:lnTo>
                      <a:lnTo>
                        <a:pt x="79" y="45"/>
                      </a:lnTo>
                      <a:lnTo>
                        <a:pt x="91" y="57"/>
                      </a:lnTo>
                      <a:lnTo>
                        <a:pt x="98" y="65"/>
                      </a:lnTo>
                      <a:lnTo>
                        <a:pt x="105" y="75"/>
                      </a:lnTo>
                      <a:lnTo>
                        <a:pt x="110" y="87"/>
                      </a:lnTo>
                      <a:lnTo>
                        <a:pt x="117" y="101"/>
                      </a:lnTo>
                      <a:lnTo>
                        <a:pt x="122" y="117"/>
                      </a:lnTo>
                      <a:lnTo>
                        <a:pt x="129" y="137"/>
                      </a:lnTo>
                      <a:lnTo>
                        <a:pt x="136" y="160"/>
                      </a:lnTo>
                      <a:lnTo>
                        <a:pt x="143" y="188"/>
                      </a:lnTo>
                      <a:lnTo>
                        <a:pt x="142" y="200"/>
                      </a:lnTo>
                      <a:lnTo>
                        <a:pt x="140" y="211"/>
                      </a:lnTo>
                      <a:lnTo>
                        <a:pt x="137" y="222"/>
                      </a:lnTo>
                      <a:lnTo>
                        <a:pt x="133" y="230"/>
                      </a:lnTo>
                      <a:lnTo>
                        <a:pt x="129" y="239"/>
                      </a:lnTo>
                      <a:lnTo>
                        <a:pt x="124" y="246"/>
                      </a:lnTo>
                      <a:lnTo>
                        <a:pt x="117" y="253"/>
                      </a:lnTo>
                      <a:lnTo>
                        <a:pt x="110" y="259"/>
                      </a:lnTo>
                      <a:lnTo>
                        <a:pt x="103" y="263"/>
                      </a:lnTo>
                      <a:lnTo>
                        <a:pt x="95" y="267"/>
                      </a:lnTo>
                      <a:lnTo>
                        <a:pt x="87" y="271"/>
                      </a:lnTo>
                      <a:lnTo>
                        <a:pt x="79" y="274"/>
                      </a:lnTo>
                      <a:lnTo>
                        <a:pt x="62" y="278"/>
                      </a:lnTo>
                      <a:lnTo>
                        <a:pt x="45"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78" name="Gruppieren 77"/>
                <p:cNvGrpSpPr/>
                <p:nvPr/>
              </p:nvGrpSpPr>
              <p:grpSpPr>
                <a:xfrm>
                  <a:off x="7125062" y="2630698"/>
                  <a:ext cx="243792" cy="376883"/>
                  <a:chOff x="7125062" y="2630698"/>
                  <a:chExt cx="243792" cy="376883"/>
                </a:xfrm>
                <a:grpFill/>
              </p:grpSpPr>
              <p:sp>
                <p:nvSpPr>
                  <p:cNvPr id="142" name="Freeform 412"/>
                  <p:cNvSpPr>
                    <a:spLocks/>
                  </p:cNvSpPr>
                  <p:nvPr/>
                </p:nvSpPr>
                <p:spPr bwMode="auto">
                  <a:xfrm>
                    <a:off x="7249446" y="2854589"/>
                    <a:ext cx="28608" cy="55973"/>
                  </a:xfrm>
                  <a:custGeom>
                    <a:avLst/>
                    <a:gdLst>
                      <a:gd name="T0" fmla="*/ 5 w 68"/>
                      <a:gd name="T1" fmla="*/ 15 h 135"/>
                      <a:gd name="T2" fmla="*/ 6 w 68"/>
                      <a:gd name="T3" fmla="*/ 15 h 135"/>
                      <a:gd name="T4" fmla="*/ 6 w 68"/>
                      <a:gd name="T5" fmla="*/ 15 h 135"/>
                      <a:gd name="T6" fmla="*/ 6 w 68"/>
                      <a:gd name="T7" fmla="*/ 14 h 135"/>
                      <a:gd name="T8" fmla="*/ 7 w 68"/>
                      <a:gd name="T9" fmla="*/ 13 h 135"/>
                      <a:gd name="T10" fmla="*/ 7 w 68"/>
                      <a:gd name="T11" fmla="*/ 12 h 135"/>
                      <a:gd name="T12" fmla="*/ 7 w 68"/>
                      <a:gd name="T13" fmla="*/ 11 h 135"/>
                      <a:gd name="T14" fmla="*/ 8 w 68"/>
                      <a:gd name="T15" fmla="*/ 11 h 135"/>
                      <a:gd name="T16" fmla="*/ 8 w 68"/>
                      <a:gd name="T17" fmla="*/ 10 h 135"/>
                      <a:gd name="T18" fmla="*/ 8 w 68"/>
                      <a:gd name="T19" fmla="*/ 8 h 135"/>
                      <a:gd name="T20" fmla="*/ 8 w 68"/>
                      <a:gd name="T21" fmla="*/ 7 h 135"/>
                      <a:gd name="T22" fmla="*/ 7 w 68"/>
                      <a:gd name="T23" fmla="*/ 5 h 135"/>
                      <a:gd name="T24" fmla="*/ 7 w 68"/>
                      <a:gd name="T25" fmla="*/ 4 h 135"/>
                      <a:gd name="T26" fmla="*/ 7 w 68"/>
                      <a:gd name="T27" fmla="*/ 3 h 135"/>
                      <a:gd name="T28" fmla="*/ 6 w 68"/>
                      <a:gd name="T29" fmla="*/ 2 h 135"/>
                      <a:gd name="T30" fmla="*/ 6 w 68"/>
                      <a:gd name="T31" fmla="*/ 1 h 135"/>
                      <a:gd name="T32" fmla="*/ 5 w 68"/>
                      <a:gd name="T33" fmla="*/ 0 h 135"/>
                      <a:gd name="T34" fmla="*/ 5 w 68"/>
                      <a:gd name="T35" fmla="*/ 0 h 135"/>
                      <a:gd name="T36" fmla="*/ 4 w 68"/>
                      <a:gd name="T37" fmla="*/ 1 h 135"/>
                      <a:gd name="T38" fmla="*/ 3 w 68"/>
                      <a:gd name="T39" fmla="*/ 2 h 135"/>
                      <a:gd name="T40" fmla="*/ 3 w 68"/>
                      <a:gd name="T41" fmla="*/ 2 h 135"/>
                      <a:gd name="T42" fmla="*/ 2 w 68"/>
                      <a:gd name="T43" fmla="*/ 4 h 135"/>
                      <a:gd name="T44" fmla="*/ 2 w 68"/>
                      <a:gd name="T45" fmla="*/ 5 h 135"/>
                      <a:gd name="T46" fmla="*/ 2 w 68"/>
                      <a:gd name="T47" fmla="*/ 6 h 135"/>
                      <a:gd name="T48" fmla="*/ 1 w 68"/>
                      <a:gd name="T49" fmla="*/ 8 h 135"/>
                      <a:gd name="T50" fmla="*/ 1 w 68"/>
                      <a:gd name="T51" fmla="*/ 9 h 135"/>
                      <a:gd name="T52" fmla="*/ 0 w 68"/>
                      <a:gd name="T53" fmla="*/ 9 h 135"/>
                      <a:gd name="T54" fmla="*/ 0 w 68"/>
                      <a:gd name="T55" fmla="*/ 10 h 135"/>
                      <a:gd name="T56" fmla="*/ 0 w 68"/>
                      <a:gd name="T57" fmla="*/ 11 h 135"/>
                      <a:gd name="T58" fmla="*/ 1 w 68"/>
                      <a:gd name="T59" fmla="*/ 12 h 135"/>
                      <a:gd name="T60" fmla="*/ 2 w 68"/>
                      <a:gd name="T61" fmla="*/ 13 h 135"/>
                      <a:gd name="T62" fmla="*/ 2 w 68"/>
                      <a:gd name="T63" fmla="*/ 14 h 135"/>
                      <a:gd name="T64" fmla="*/ 3 w 68"/>
                      <a:gd name="T65" fmla="*/ 14 h 135"/>
                      <a:gd name="T66" fmla="*/ 4 w 68"/>
                      <a:gd name="T67" fmla="*/ 15 h 135"/>
                      <a:gd name="T68" fmla="*/ 4 w 68"/>
                      <a:gd name="T69" fmla="*/ 15 h 135"/>
                      <a:gd name="T70" fmla="*/ 5 w 68"/>
                      <a:gd name="T71" fmla="*/ 15 h 135"/>
                      <a:gd name="T72" fmla="*/ 5 w 68"/>
                      <a:gd name="T73" fmla="*/ 15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8" h="135">
                        <a:moveTo>
                          <a:pt x="45" y="135"/>
                        </a:moveTo>
                        <a:lnTo>
                          <a:pt x="49" y="133"/>
                        </a:lnTo>
                        <a:lnTo>
                          <a:pt x="52" y="131"/>
                        </a:lnTo>
                        <a:lnTo>
                          <a:pt x="56" y="125"/>
                        </a:lnTo>
                        <a:lnTo>
                          <a:pt x="60" y="118"/>
                        </a:lnTo>
                        <a:lnTo>
                          <a:pt x="63" y="110"/>
                        </a:lnTo>
                        <a:lnTo>
                          <a:pt x="66" y="103"/>
                        </a:lnTo>
                        <a:lnTo>
                          <a:pt x="68" y="97"/>
                        </a:lnTo>
                        <a:lnTo>
                          <a:pt x="68" y="90"/>
                        </a:lnTo>
                        <a:lnTo>
                          <a:pt x="68" y="73"/>
                        </a:lnTo>
                        <a:lnTo>
                          <a:pt x="67" y="60"/>
                        </a:lnTo>
                        <a:lnTo>
                          <a:pt x="66" y="48"/>
                        </a:lnTo>
                        <a:lnTo>
                          <a:pt x="63" y="37"/>
                        </a:lnTo>
                        <a:lnTo>
                          <a:pt x="60" y="26"/>
                        </a:lnTo>
                        <a:lnTo>
                          <a:pt x="56" y="18"/>
                        </a:lnTo>
                        <a:lnTo>
                          <a:pt x="51" y="8"/>
                        </a:lnTo>
                        <a:lnTo>
                          <a:pt x="45" y="0"/>
                        </a:lnTo>
                        <a:lnTo>
                          <a:pt x="41" y="4"/>
                        </a:lnTo>
                        <a:lnTo>
                          <a:pt x="36" y="9"/>
                        </a:lnTo>
                        <a:lnTo>
                          <a:pt x="31" y="15"/>
                        </a:lnTo>
                        <a:lnTo>
                          <a:pt x="29" y="22"/>
                        </a:lnTo>
                        <a:lnTo>
                          <a:pt x="22" y="34"/>
                        </a:lnTo>
                        <a:lnTo>
                          <a:pt x="18" y="46"/>
                        </a:lnTo>
                        <a:lnTo>
                          <a:pt x="14" y="58"/>
                        </a:lnTo>
                        <a:lnTo>
                          <a:pt x="10" y="69"/>
                        </a:lnTo>
                        <a:lnTo>
                          <a:pt x="6" y="77"/>
                        </a:lnTo>
                        <a:lnTo>
                          <a:pt x="0" y="83"/>
                        </a:lnTo>
                        <a:lnTo>
                          <a:pt x="1" y="88"/>
                        </a:lnTo>
                        <a:lnTo>
                          <a:pt x="4" y="97"/>
                        </a:lnTo>
                        <a:lnTo>
                          <a:pt x="8" y="106"/>
                        </a:lnTo>
                        <a:lnTo>
                          <a:pt x="15" y="114"/>
                        </a:lnTo>
                        <a:lnTo>
                          <a:pt x="22" y="122"/>
                        </a:lnTo>
                        <a:lnTo>
                          <a:pt x="29" y="129"/>
                        </a:lnTo>
                        <a:lnTo>
                          <a:pt x="33" y="132"/>
                        </a:lnTo>
                        <a:lnTo>
                          <a:pt x="37" y="133"/>
                        </a:lnTo>
                        <a:lnTo>
                          <a:pt x="41" y="135"/>
                        </a:lnTo>
                        <a:lnTo>
                          <a:pt x="45" y="1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43" name="Freeform 1006"/>
                  <p:cNvSpPr>
                    <a:spLocks/>
                  </p:cNvSpPr>
                  <p:nvPr/>
                </p:nvSpPr>
                <p:spPr bwMode="auto">
                  <a:xfrm>
                    <a:off x="7125062" y="2852101"/>
                    <a:ext cx="55973" cy="80849"/>
                  </a:xfrm>
                  <a:custGeom>
                    <a:avLst/>
                    <a:gdLst>
                      <a:gd name="T0" fmla="*/ 14 w 135"/>
                      <a:gd name="T1" fmla="*/ 0 h 196"/>
                      <a:gd name="T2" fmla="*/ 15 w 135"/>
                      <a:gd name="T3" fmla="*/ 1 h 196"/>
                      <a:gd name="T4" fmla="*/ 15 w 135"/>
                      <a:gd name="T5" fmla="*/ 3 h 196"/>
                      <a:gd name="T6" fmla="*/ 15 w 135"/>
                      <a:gd name="T7" fmla="*/ 4 h 196"/>
                      <a:gd name="T8" fmla="*/ 14 w 135"/>
                      <a:gd name="T9" fmla="*/ 5 h 196"/>
                      <a:gd name="T10" fmla="*/ 14 w 135"/>
                      <a:gd name="T11" fmla="*/ 6 h 196"/>
                      <a:gd name="T12" fmla="*/ 13 w 135"/>
                      <a:gd name="T13" fmla="*/ 7 h 196"/>
                      <a:gd name="T14" fmla="*/ 11 w 135"/>
                      <a:gd name="T15" fmla="*/ 10 h 196"/>
                      <a:gd name="T16" fmla="*/ 9 w 135"/>
                      <a:gd name="T17" fmla="*/ 13 h 196"/>
                      <a:gd name="T18" fmla="*/ 7 w 135"/>
                      <a:gd name="T19" fmla="*/ 16 h 196"/>
                      <a:gd name="T20" fmla="*/ 4 w 135"/>
                      <a:gd name="T21" fmla="*/ 19 h 196"/>
                      <a:gd name="T22" fmla="*/ 3 w 135"/>
                      <a:gd name="T23" fmla="*/ 20 h 196"/>
                      <a:gd name="T24" fmla="*/ 2 w 135"/>
                      <a:gd name="T25" fmla="*/ 21 h 196"/>
                      <a:gd name="T26" fmla="*/ 1 w 135"/>
                      <a:gd name="T27" fmla="*/ 21 h 196"/>
                      <a:gd name="T28" fmla="*/ 0 w 135"/>
                      <a:gd name="T29" fmla="*/ 22 h 196"/>
                      <a:gd name="T30" fmla="*/ 0 w 135"/>
                      <a:gd name="T31" fmla="*/ 20 h 196"/>
                      <a:gd name="T32" fmla="*/ 0 w 135"/>
                      <a:gd name="T33" fmla="*/ 17 h 196"/>
                      <a:gd name="T34" fmla="*/ 0 w 135"/>
                      <a:gd name="T35" fmla="*/ 17 h 196"/>
                      <a:gd name="T36" fmla="*/ 1 w 135"/>
                      <a:gd name="T37" fmla="*/ 16 h 196"/>
                      <a:gd name="T38" fmla="*/ 1 w 135"/>
                      <a:gd name="T39" fmla="*/ 16 h 196"/>
                      <a:gd name="T40" fmla="*/ 2 w 135"/>
                      <a:gd name="T41" fmla="*/ 15 h 196"/>
                      <a:gd name="T42" fmla="*/ 3 w 135"/>
                      <a:gd name="T43" fmla="*/ 15 h 196"/>
                      <a:gd name="T44" fmla="*/ 4 w 135"/>
                      <a:gd name="T45" fmla="*/ 14 h 196"/>
                      <a:gd name="T46" fmla="*/ 5 w 135"/>
                      <a:gd name="T47" fmla="*/ 13 h 196"/>
                      <a:gd name="T48" fmla="*/ 6 w 135"/>
                      <a:gd name="T49" fmla="*/ 12 h 196"/>
                      <a:gd name="T50" fmla="*/ 6 w 135"/>
                      <a:gd name="T51" fmla="*/ 11 h 196"/>
                      <a:gd name="T52" fmla="*/ 7 w 135"/>
                      <a:gd name="T53" fmla="*/ 10 h 196"/>
                      <a:gd name="T54" fmla="*/ 8 w 135"/>
                      <a:gd name="T55" fmla="*/ 8 h 196"/>
                      <a:gd name="T56" fmla="*/ 9 w 135"/>
                      <a:gd name="T57" fmla="*/ 6 h 196"/>
                      <a:gd name="T58" fmla="*/ 9 w 135"/>
                      <a:gd name="T59" fmla="*/ 5 h 196"/>
                      <a:gd name="T60" fmla="*/ 9 w 135"/>
                      <a:gd name="T61" fmla="*/ 4 h 196"/>
                      <a:gd name="T62" fmla="*/ 10 w 135"/>
                      <a:gd name="T63" fmla="*/ 3 h 196"/>
                      <a:gd name="T64" fmla="*/ 10 w 135"/>
                      <a:gd name="T65" fmla="*/ 3 h 196"/>
                      <a:gd name="T66" fmla="*/ 11 w 135"/>
                      <a:gd name="T67" fmla="*/ 2 h 196"/>
                      <a:gd name="T68" fmla="*/ 12 w 135"/>
                      <a:gd name="T69" fmla="*/ 1 h 196"/>
                      <a:gd name="T70" fmla="*/ 13 w 135"/>
                      <a:gd name="T71" fmla="*/ 1 h 196"/>
                      <a:gd name="T72" fmla="*/ 14 w 135"/>
                      <a:gd name="T73" fmla="*/ 0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 h="196">
                        <a:moveTo>
                          <a:pt x="127" y="0"/>
                        </a:moveTo>
                        <a:lnTo>
                          <a:pt x="131" y="12"/>
                        </a:lnTo>
                        <a:lnTo>
                          <a:pt x="135" y="23"/>
                        </a:lnTo>
                        <a:lnTo>
                          <a:pt x="132" y="32"/>
                        </a:lnTo>
                        <a:lnTo>
                          <a:pt x="128" y="43"/>
                        </a:lnTo>
                        <a:lnTo>
                          <a:pt x="124" y="54"/>
                        </a:lnTo>
                        <a:lnTo>
                          <a:pt x="117" y="66"/>
                        </a:lnTo>
                        <a:lnTo>
                          <a:pt x="101" y="94"/>
                        </a:lnTo>
                        <a:lnTo>
                          <a:pt x="82" y="121"/>
                        </a:lnTo>
                        <a:lnTo>
                          <a:pt x="60" y="147"/>
                        </a:lnTo>
                        <a:lnTo>
                          <a:pt x="38" y="169"/>
                        </a:lnTo>
                        <a:lnTo>
                          <a:pt x="29" y="178"/>
                        </a:lnTo>
                        <a:lnTo>
                          <a:pt x="18" y="186"/>
                        </a:lnTo>
                        <a:lnTo>
                          <a:pt x="8" y="192"/>
                        </a:lnTo>
                        <a:lnTo>
                          <a:pt x="0" y="196"/>
                        </a:lnTo>
                        <a:lnTo>
                          <a:pt x="0" y="179"/>
                        </a:lnTo>
                        <a:lnTo>
                          <a:pt x="0" y="158"/>
                        </a:lnTo>
                        <a:lnTo>
                          <a:pt x="3" y="152"/>
                        </a:lnTo>
                        <a:lnTo>
                          <a:pt x="8" y="148"/>
                        </a:lnTo>
                        <a:lnTo>
                          <a:pt x="13" y="144"/>
                        </a:lnTo>
                        <a:lnTo>
                          <a:pt x="18" y="140"/>
                        </a:lnTo>
                        <a:lnTo>
                          <a:pt x="29" y="133"/>
                        </a:lnTo>
                        <a:lnTo>
                          <a:pt x="37" y="128"/>
                        </a:lnTo>
                        <a:lnTo>
                          <a:pt x="45" y="120"/>
                        </a:lnTo>
                        <a:lnTo>
                          <a:pt x="52" y="110"/>
                        </a:lnTo>
                        <a:lnTo>
                          <a:pt x="58" y="102"/>
                        </a:lnTo>
                        <a:lnTo>
                          <a:pt x="62" y="92"/>
                        </a:lnTo>
                        <a:lnTo>
                          <a:pt x="70" y="73"/>
                        </a:lnTo>
                        <a:lnTo>
                          <a:pt x="77" y="56"/>
                        </a:lnTo>
                        <a:lnTo>
                          <a:pt x="81" y="47"/>
                        </a:lnTo>
                        <a:lnTo>
                          <a:pt x="85" y="39"/>
                        </a:lnTo>
                        <a:lnTo>
                          <a:pt x="89" y="31"/>
                        </a:lnTo>
                        <a:lnTo>
                          <a:pt x="94" y="23"/>
                        </a:lnTo>
                        <a:lnTo>
                          <a:pt x="101" y="16"/>
                        </a:lnTo>
                        <a:lnTo>
                          <a:pt x="108" y="11"/>
                        </a:lnTo>
                        <a:lnTo>
                          <a:pt x="117" y="5"/>
                        </a:lnTo>
                        <a:lnTo>
                          <a:pt x="12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44" name="Freeform 1008"/>
                  <p:cNvSpPr>
                    <a:spLocks/>
                  </p:cNvSpPr>
                  <p:nvPr/>
                </p:nvSpPr>
                <p:spPr bwMode="auto">
                  <a:xfrm>
                    <a:off x="7249446" y="2879466"/>
                    <a:ext cx="119408" cy="128115"/>
                  </a:xfrm>
                  <a:custGeom>
                    <a:avLst/>
                    <a:gdLst>
                      <a:gd name="T0" fmla="*/ 1 w 286"/>
                      <a:gd name="T1" fmla="*/ 23 h 308"/>
                      <a:gd name="T2" fmla="*/ 0 w 286"/>
                      <a:gd name="T3" fmla="*/ 21 h 308"/>
                      <a:gd name="T4" fmla="*/ 0 w 286"/>
                      <a:gd name="T5" fmla="*/ 18 h 308"/>
                      <a:gd name="T6" fmla="*/ 1 w 286"/>
                      <a:gd name="T7" fmla="*/ 17 h 308"/>
                      <a:gd name="T8" fmla="*/ 2 w 286"/>
                      <a:gd name="T9" fmla="*/ 16 h 308"/>
                      <a:gd name="T10" fmla="*/ 4 w 286"/>
                      <a:gd name="T11" fmla="*/ 15 h 308"/>
                      <a:gd name="T12" fmla="*/ 6 w 286"/>
                      <a:gd name="T13" fmla="*/ 13 h 308"/>
                      <a:gd name="T14" fmla="*/ 8 w 286"/>
                      <a:gd name="T15" fmla="*/ 11 h 308"/>
                      <a:gd name="T16" fmla="*/ 9 w 286"/>
                      <a:gd name="T17" fmla="*/ 11 h 308"/>
                      <a:gd name="T18" fmla="*/ 10 w 286"/>
                      <a:gd name="T19" fmla="*/ 11 h 308"/>
                      <a:gd name="T20" fmla="*/ 11 w 286"/>
                      <a:gd name="T21" fmla="*/ 11 h 308"/>
                      <a:gd name="T22" fmla="*/ 12 w 286"/>
                      <a:gd name="T23" fmla="*/ 13 h 308"/>
                      <a:gd name="T24" fmla="*/ 12 w 286"/>
                      <a:gd name="T25" fmla="*/ 14 h 308"/>
                      <a:gd name="T26" fmla="*/ 13 w 286"/>
                      <a:gd name="T27" fmla="*/ 14 h 308"/>
                      <a:gd name="T28" fmla="*/ 15 w 286"/>
                      <a:gd name="T29" fmla="*/ 14 h 308"/>
                      <a:gd name="T30" fmla="*/ 17 w 286"/>
                      <a:gd name="T31" fmla="*/ 13 h 308"/>
                      <a:gd name="T32" fmla="*/ 18 w 286"/>
                      <a:gd name="T33" fmla="*/ 12 h 308"/>
                      <a:gd name="T34" fmla="*/ 20 w 286"/>
                      <a:gd name="T35" fmla="*/ 10 h 308"/>
                      <a:gd name="T36" fmla="*/ 22 w 286"/>
                      <a:gd name="T37" fmla="*/ 7 h 308"/>
                      <a:gd name="T38" fmla="*/ 23 w 286"/>
                      <a:gd name="T39" fmla="*/ 2 h 308"/>
                      <a:gd name="T40" fmla="*/ 25 w 286"/>
                      <a:gd name="T41" fmla="*/ 1 h 308"/>
                      <a:gd name="T42" fmla="*/ 27 w 286"/>
                      <a:gd name="T43" fmla="*/ 1 h 308"/>
                      <a:gd name="T44" fmla="*/ 27 w 286"/>
                      <a:gd name="T45" fmla="*/ 3 h 308"/>
                      <a:gd name="T46" fmla="*/ 27 w 286"/>
                      <a:gd name="T47" fmla="*/ 6 h 308"/>
                      <a:gd name="T48" fmla="*/ 28 w 286"/>
                      <a:gd name="T49" fmla="*/ 7 h 308"/>
                      <a:gd name="T50" fmla="*/ 29 w 286"/>
                      <a:gd name="T51" fmla="*/ 9 h 308"/>
                      <a:gd name="T52" fmla="*/ 29 w 286"/>
                      <a:gd name="T53" fmla="*/ 9 h 308"/>
                      <a:gd name="T54" fmla="*/ 29 w 286"/>
                      <a:gd name="T55" fmla="*/ 10 h 308"/>
                      <a:gd name="T56" fmla="*/ 29 w 286"/>
                      <a:gd name="T57" fmla="*/ 12 h 308"/>
                      <a:gd name="T58" fmla="*/ 29 w 286"/>
                      <a:gd name="T59" fmla="*/ 13 h 308"/>
                      <a:gd name="T60" fmla="*/ 29 w 286"/>
                      <a:gd name="T61" fmla="*/ 14 h 308"/>
                      <a:gd name="T62" fmla="*/ 31 w 286"/>
                      <a:gd name="T63" fmla="*/ 17 h 308"/>
                      <a:gd name="T64" fmla="*/ 32 w 286"/>
                      <a:gd name="T65" fmla="*/ 21 h 308"/>
                      <a:gd name="T66" fmla="*/ 31 w 286"/>
                      <a:gd name="T67" fmla="*/ 30 h 308"/>
                      <a:gd name="T68" fmla="*/ 30 w 286"/>
                      <a:gd name="T69" fmla="*/ 29 h 308"/>
                      <a:gd name="T70" fmla="*/ 30 w 286"/>
                      <a:gd name="T71" fmla="*/ 27 h 308"/>
                      <a:gd name="T72" fmla="*/ 30 w 286"/>
                      <a:gd name="T73" fmla="*/ 24 h 308"/>
                      <a:gd name="T74" fmla="*/ 28 w 286"/>
                      <a:gd name="T75" fmla="*/ 24 h 308"/>
                      <a:gd name="T76" fmla="*/ 26 w 286"/>
                      <a:gd name="T77" fmla="*/ 24 h 308"/>
                      <a:gd name="T78" fmla="*/ 26 w 286"/>
                      <a:gd name="T79" fmla="*/ 23 h 308"/>
                      <a:gd name="T80" fmla="*/ 24 w 286"/>
                      <a:gd name="T81" fmla="*/ 25 h 308"/>
                      <a:gd name="T82" fmla="*/ 23 w 286"/>
                      <a:gd name="T83" fmla="*/ 28 h 308"/>
                      <a:gd name="T84" fmla="*/ 23 w 286"/>
                      <a:gd name="T85" fmla="*/ 34 h 308"/>
                      <a:gd name="T86" fmla="*/ 15 w 286"/>
                      <a:gd name="T87" fmla="*/ 32 h 308"/>
                      <a:gd name="T88" fmla="*/ 14 w 286"/>
                      <a:gd name="T89" fmla="*/ 29 h 308"/>
                      <a:gd name="T90" fmla="*/ 12 w 286"/>
                      <a:gd name="T91" fmla="*/ 27 h 308"/>
                      <a:gd name="T92" fmla="*/ 13 w 286"/>
                      <a:gd name="T93" fmla="*/ 25 h 308"/>
                      <a:gd name="T94" fmla="*/ 14 w 286"/>
                      <a:gd name="T95" fmla="*/ 23 h 308"/>
                      <a:gd name="T96" fmla="*/ 11 w 286"/>
                      <a:gd name="T97" fmla="*/ 20 h 308"/>
                      <a:gd name="T98" fmla="*/ 4 w 286"/>
                      <a:gd name="T99" fmla="*/ 20 h 308"/>
                      <a:gd name="T100" fmla="*/ 3 w 286"/>
                      <a:gd name="T101" fmla="*/ 21 h 308"/>
                      <a:gd name="T102" fmla="*/ 2 w 286"/>
                      <a:gd name="T103" fmla="*/ 22 h 308"/>
                      <a:gd name="T104" fmla="*/ 2 w 286"/>
                      <a:gd name="T105" fmla="*/ 24 h 3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6" h="308">
                        <a:moveTo>
                          <a:pt x="15" y="218"/>
                        </a:moveTo>
                        <a:lnTo>
                          <a:pt x="10" y="208"/>
                        </a:lnTo>
                        <a:lnTo>
                          <a:pt x="6" y="199"/>
                        </a:lnTo>
                        <a:lnTo>
                          <a:pt x="1" y="190"/>
                        </a:lnTo>
                        <a:lnTo>
                          <a:pt x="0" y="181"/>
                        </a:lnTo>
                        <a:lnTo>
                          <a:pt x="0" y="165"/>
                        </a:lnTo>
                        <a:lnTo>
                          <a:pt x="0" y="150"/>
                        </a:lnTo>
                        <a:lnTo>
                          <a:pt x="8" y="150"/>
                        </a:lnTo>
                        <a:lnTo>
                          <a:pt x="16" y="148"/>
                        </a:lnTo>
                        <a:lnTo>
                          <a:pt x="22" y="146"/>
                        </a:lnTo>
                        <a:lnTo>
                          <a:pt x="29" y="141"/>
                        </a:lnTo>
                        <a:lnTo>
                          <a:pt x="38" y="133"/>
                        </a:lnTo>
                        <a:lnTo>
                          <a:pt x="48" y="124"/>
                        </a:lnTo>
                        <a:lnTo>
                          <a:pt x="56" y="114"/>
                        </a:lnTo>
                        <a:lnTo>
                          <a:pt x="64" y="106"/>
                        </a:lnTo>
                        <a:lnTo>
                          <a:pt x="68" y="102"/>
                        </a:lnTo>
                        <a:lnTo>
                          <a:pt x="72" y="99"/>
                        </a:lnTo>
                        <a:lnTo>
                          <a:pt x="78" y="98"/>
                        </a:lnTo>
                        <a:lnTo>
                          <a:pt x="83" y="98"/>
                        </a:lnTo>
                        <a:lnTo>
                          <a:pt x="91" y="98"/>
                        </a:lnTo>
                        <a:lnTo>
                          <a:pt x="98" y="98"/>
                        </a:lnTo>
                        <a:lnTo>
                          <a:pt x="100" y="103"/>
                        </a:lnTo>
                        <a:lnTo>
                          <a:pt x="101" y="109"/>
                        </a:lnTo>
                        <a:lnTo>
                          <a:pt x="104" y="114"/>
                        </a:lnTo>
                        <a:lnTo>
                          <a:pt x="106" y="118"/>
                        </a:lnTo>
                        <a:lnTo>
                          <a:pt x="110" y="122"/>
                        </a:lnTo>
                        <a:lnTo>
                          <a:pt x="115" y="125"/>
                        </a:lnTo>
                        <a:lnTo>
                          <a:pt x="117" y="126"/>
                        </a:lnTo>
                        <a:lnTo>
                          <a:pt x="121" y="128"/>
                        </a:lnTo>
                        <a:lnTo>
                          <a:pt x="131" y="126"/>
                        </a:lnTo>
                        <a:lnTo>
                          <a:pt x="139" y="124"/>
                        </a:lnTo>
                        <a:lnTo>
                          <a:pt x="149" y="120"/>
                        </a:lnTo>
                        <a:lnTo>
                          <a:pt x="155" y="114"/>
                        </a:lnTo>
                        <a:lnTo>
                          <a:pt x="164" y="107"/>
                        </a:lnTo>
                        <a:lnTo>
                          <a:pt x="170" y="99"/>
                        </a:lnTo>
                        <a:lnTo>
                          <a:pt x="177" y="90"/>
                        </a:lnTo>
                        <a:lnTo>
                          <a:pt x="183" y="80"/>
                        </a:lnTo>
                        <a:lnTo>
                          <a:pt x="194" y="60"/>
                        </a:lnTo>
                        <a:lnTo>
                          <a:pt x="202" y="39"/>
                        </a:lnTo>
                        <a:lnTo>
                          <a:pt x="207" y="19"/>
                        </a:lnTo>
                        <a:lnTo>
                          <a:pt x="211" y="0"/>
                        </a:lnTo>
                        <a:lnTo>
                          <a:pt x="218" y="5"/>
                        </a:lnTo>
                        <a:lnTo>
                          <a:pt x="226" y="11"/>
                        </a:lnTo>
                        <a:lnTo>
                          <a:pt x="234" y="13"/>
                        </a:lnTo>
                        <a:lnTo>
                          <a:pt x="241" y="15"/>
                        </a:lnTo>
                        <a:lnTo>
                          <a:pt x="241" y="31"/>
                        </a:lnTo>
                        <a:lnTo>
                          <a:pt x="241" y="46"/>
                        </a:lnTo>
                        <a:lnTo>
                          <a:pt x="241" y="56"/>
                        </a:lnTo>
                        <a:lnTo>
                          <a:pt x="241" y="60"/>
                        </a:lnTo>
                        <a:lnTo>
                          <a:pt x="247" y="67"/>
                        </a:lnTo>
                        <a:lnTo>
                          <a:pt x="252" y="75"/>
                        </a:lnTo>
                        <a:lnTo>
                          <a:pt x="255" y="77"/>
                        </a:lnTo>
                        <a:lnTo>
                          <a:pt x="258" y="80"/>
                        </a:lnTo>
                        <a:lnTo>
                          <a:pt x="260" y="82"/>
                        </a:lnTo>
                        <a:lnTo>
                          <a:pt x="263" y="83"/>
                        </a:lnTo>
                        <a:lnTo>
                          <a:pt x="259" y="91"/>
                        </a:lnTo>
                        <a:lnTo>
                          <a:pt x="255" y="99"/>
                        </a:lnTo>
                        <a:lnTo>
                          <a:pt x="254" y="107"/>
                        </a:lnTo>
                        <a:lnTo>
                          <a:pt x="252" y="114"/>
                        </a:lnTo>
                        <a:lnTo>
                          <a:pt x="254" y="120"/>
                        </a:lnTo>
                        <a:lnTo>
                          <a:pt x="255" y="124"/>
                        </a:lnTo>
                        <a:lnTo>
                          <a:pt x="259" y="126"/>
                        </a:lnTo>
                        <a:lnTo>
                          <a:pt x="263" y="128"/>
                        </a:lnTo>
                        <a:lnTo>
                          <a:pt x="270" y="150"/>
                        </a:lnTo>
                        <a:lnTo>
                          <a:pt x="275" y="169"/>
                        </a:lnTo>
                        <a:lnTo>
                          <a:pt x="281" y="189"/>
                        </a:lnTo>
                        <a:lnTo>
                          <a:pt x="286" y="211"/>
                        </a:lnTo>
                        <a:lnTo>
                          <a:pt x="271" y="271"/>
                        </a:lnTo>
                        <a:lnTo>
                          <a:pt x="267" y="264"/>
                        </a:lnTo>
                        <a:lnTo>
                          <a:pt x="263" y="256"/>
                        </a:lnTo>
                        <a:lnTo>
                          <a:pt x="262" y="248"/>
                        </a:lnTo>
                        <a:lnTo>
                          <a:pt x="262" y="238"/>
                        </a:lnTo>
                        <a:lnTo>
                          <a:pt x="263" y="225"/>
                        </a:lnTo>
                        <a:lnTo>
                          <a:pt x="263" y="218"/>
                        </a:lnTo>
                        <a:lnTo>
                          <a:pt x="252" y="218"/>
                        </a:lnTo>
                        <a:lnTo>
                          <a:pt x="243" y="216"/>
                        </a:lnTo>
                        <a:lnTo>
                          <a:pt x="237" y="214"/>
                        </a:lnTo>
                        <a:lnTo>
                          <a:pt x="233" y="211"/>
                        </a:lnTo>
                        <a:lnTo>
                          <a:pt x="229" y="208"/>
                        </a:lnTo>
                        <a:lnTo>
                          <a:pt x="226" y="203"/>
                        </a:lnTo>
                        <a:lnTo>
                          <a:pt x="218" y="215"/>
                        </a:lnTo>
                        <a:lnTo>
                          <a:pt x="213" y="227"/>
                        </a:lnTo>
                        <a:lnTo>
                          <a:pt x="209" y="240"/>
                        </a:lnTo>
                        <a:lnTo>
                          <a:pt x="206" y="253"/>
                        </a:lnTo>
                        <a:lnTo>
                          <a:pt x="205" y="280"/>
                        </a:lnTo>
                        <a:lnTo>
                          <a:pt x="203" y="308"/>
                        </a:lnTo>
                        <a:lnTo>
                          <a:pt x="151" y="308"/>
                        </a:lnTo>
                        <a:lnTo>
                          <a:pt x="136" y="286"/>
                        </a:lnTo>
                        <a:lnTo>
                          <a:pt x="125" y="265"/>
                        </a:lnTo>
                        <a:lnTo>
                          <a:pt x="121" y="256"/>
                        </a:lnTo>
                        <a:lnTo>
                          <a:pt x="116" y="246"/>
                        </a:lnTo>
                        <a:lnTo>
                          <a:pt x="110" y="240"/>
                        </a:lnTo>
                        <a:lnTo>
                          <a:pt x="106" y="233"/>
                        </a:lnTo>
                        <a:lnTo>
                          <a:pt x="115" y="220"/>
                        </a:lnTo>
                        <a:lnTo>
                          <a:pt x="120" y="214"/>
                        </a:lnTo>
                        <a:lnTo>
                          <a:pt x="124" y="208"/>
                        </a:lnTo>
                        <a:lnTo>
                          <a:pt x="128" y="196"/>
                        </a:lnTo>
                        <a:lnTo>
                          <a:pt x="98" y="181"/>
                        </a:lnTo>
                        <a:lnTo>
                          <a:pt x="38" y="181"/>
                        </a:lnTo>
                        <a:lnTo>
                          <a:pt x="33" y="181"/>
                        </a:lnTo>
                        <a:lnTo>
                          <a:pt x="29" y="184"/>
                        </a:lnTo>
                        <a:lnTo>
                          <a:pt x="25" y="188"/>
                        </a:lnTo>
                        <a:lnTo>
                          <a:pt x="22" y="193"/>
                        </a:lnTo>
                        <a:lnTo>
                          <a:pt x="19" y="200"/>
                        </a:lnTo>
                        <a:lnTo>
                          <a:pt x="16" y="205"/>
                        </a:lnTo>
                        <a:lnTo>
                          <a:pt x="16" y="212"/>
                        </a:lnTo>
                        <a:lnTo>
                          <a:pt x="15" y="2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45" name="Freeform 1013"/>
                  <p:cNvSpPr>
                    <a:spLocks/>
                  </p:cNvSpPr>
                  <p:nvPr/>
                </p:nvSpPr>
                <p:spPr bwMode="auto">
                  <a:xfrm>
                    <a:off x="7234519" y="2835931"/>
                    <a:ext cx="21145" cy="31096"/>
                  </a:xfrm>
                  <a:custGeom>
                    <a:avLst/>
                    <a:gdLst>
                      <a:gd name="T0" fmla="*/ 1 w 52"/>
                      <a:gd name="T1" fmla="*/ 1 h 75"/>
                      <a:gd name="T2" fmla="*/ 3 w 52"/>
                      <a:gd name="T3" fmla="*/ 1 h 75"/>
                      <a:gd name="T4" fmla="*/ 4 w 52"/>
                      <a:gd name="T5" fmla="*/ 0 h 75"/>
                      <a:gd name="T6" fmla="*/ 5 w 52"/>
                      <a:gd name="T7" fmla="*/ 0 h 75"/>
                      <a:gd name="T8" fmla="*/ 6 w 52"/>
                      <a:gd name="T9" fmla="*/ 0 h 75"/>
                      <a:gd name="T10" fmla="*/ 6 w 52"/>
                      <a:gd name="T11" fmla="*/ 1 h 75"/>
                      <a:gd name="T12" fmla="*/ 6 w 52"/>
                      <a:gd name="T13" fmla="*/ 2 h 75"/>
                      <a:gd name="T14" fmla="*/ 6 w 52"/>
                      <a:gd name="T15" fmla="*/ 4 h 75"/>
                      <a:gd name="T16" fmla="*/ 6 w 52"/>
                      <a:gd name="T17" fmla="*/ 5 h 75"/>
                      <a:gd name="T18" fmla="*/ 6 w 52"/>
                      <a:gd name="T19" fmla="*/ 6 h 75"/>
                      <a:gd name="T20" fmla="*/ 5 w 52"/>
                      <a:gd name="T21" fmla="*/ 7 h 75"/>
                      <a:gd name="T22" fmla="*/ 5 w 52"/>
                      <a:gd name="T23" fmla="*/ 8 h 75"/>
                      <a:gd name="T24" fmla="*/ 5 w 52"/>
                      <a:gd name="T25" fmla="*/ 8 h 75"/>
                      <a:gd name="T26" fmla="*/ 4 w 52"/>
                      <a:gd name="T27" fmla="*/ 8 h 75"/>
                      <a:gd name="T28" fmla="*/ 4 w 52"/>
                      <a:gd name="T29" fmla="*/ 8 h 75"/>
                      <a:gd name="T30" fmla="*/ 3 w 52"/>
                      <a:gd name="T31" fmla="*/ 8 h 75"/>
                      <a:gd name="T32" fmla="*/ 3 w 52"/>
                      <a:gd name="T33" fmla="*/ 8 h 75"/>
                      <a:gd name="T34" fmla="*/ 3 w 52"/>
                      <a:gd name="T35" fmla="*/ 8 h 75"/>
                      <a:gd name="T36" fmla="*/ 2 w 52"/>
                      <a:gd name="T37" fmla="*/ 8 h 75"/>
                      <a:gd name="T38" fmla="*/ 1 w 52"/>
                      <a:gd name="T39" fmla="*/ 7 h 75"/>
                      <a:gd name="T40" fmla="*/ 1 w 52"/>
                      <a:gd name="T41" fmla="*/ 6 h 75"/>
                      <a:gd name="T42" fmla="*/ 0 w 52"/>
                      <a:gd name="T43" fmla="*/ 5 h 75"/>
                      <a:gd name="T44" fmla="*/ 0 w 52"/>
                      <a:gd name="T45" fmla="*/ 3 h 75"/>
                      <a:gd name="T46" fmla="*/ 0 w 52"/>
                      <a:gd name="T47" fmla="*/ 2 h 75"/>
                      <a:gd name="T48" fmla="*/ 0 w 52"/>
                      <a:gd name="T49" fmla="*/ 1 h 75"/>
                      <a:gd name="T50" fmla="*/ 1 w 52"/>
                      <a:gd name="T51" fmla="*/ 1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75">
                        <a:moveTo>
                          <a:pt x="7" y="7"/>
                        </a:moveTo>
                        <a:lnTo>
                          <a:pt x="23" y="7"/>
                        </a:lnTo>
                        <a:lnTo>
                          <a:pt x="36" y="4"/>
                        </a:lnTo>
                        <a:lnTo>
                          <a:pt x="45" y="1"/>
                        </a:lnTo>
                        <a:lnTo>
                          <a:pt x="52" y="0"/>
                        </a:lnTo>
                        <a:lnTo>
                          <a:pt x="52" y="11"/>
                        </a:lnTo>
                        <a:lnTo>
                          <a:pt x="52" y="22"/>
                        </a:lnTo>
                        <a:lnTo>
                          <a:pt x="52" y="34"/>
                        </a:lnTo>
                        <a:lnTo>
                          <a:pt x="52" y="45"/>
                        </a:lnTo>
                        <a:lnTo>
                          <a:pt x="51" y="56"/>
                        </a:lnTo>
                        <a:lnTo>
                          <a:pt x="48" y="65"/>
                        </a:lnTo>
                        <a:lnTo>
                          <a:pt x="45" y="69"/>
                        </a:lnTo>
                        <a:lnTo>
                          <a:pt x="43" y="72"/>
                        </a:lnTo>
                        <a:lnTo>
                          <a:pt x="40" y="75"/>
                        </a:lnTo>
                        <a:lnTo>
                          <a:pt x="37" y="75"/>
                        </a:lnTo>
                        <a:lnTo>
                          <a:pt x="32" y="75"/>
                        </a:lnTo>
                        <a:lnTo>
                          <a:pt x="28" y="73"/>
                        </a:lnTo>
                        <a:lnTo>
                          <a:pt x="23" y="71"/>
                        </a:lnTo>
                        <a:lnTo>
                          <a:pt x="19" y="68"/>
                        </a:lnTo>
                        <a:lnTo>
                          <a:pt x="13" y="61"/>
                        </a:lnTo>
                        <a:lnTo>
                          <a:pt x="7" y="52"/>
                        </a:lnTo>
                        <a:lnTo>
                          <a:pt x="4" y="42"/>
                        </a:lnTo>
                        <a:lnTo>
                          <a:pt x="2" y="30"/>
                        </a:lnTo>
                        <a:lnTo>
                          <a:pt x="0" y="19"/>
                        </a:lnTo>
                        <a:lnTo>
                          <a:pt x="0" y="7"/>
                        </a:lnTo>
                        <a:lnTo>
                          <a:pt x="7" y="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46" name="Freeform 1015"/>
                  <p:cNvSpPr>
                    <a:spLocks/>
                  </p:cNvSpPr>
                  <p:nvPr/>
                </p:nvSpPr>
                <p:spPr bwMode="auto">
                  <a:xfrm>
                    <a:off x="7159889" y="2630698"/>
                    <a:ext cx="70899" cy="143041"/>
                  </a:xfrm>
                  <a:custGeom>
                    <a:avLst/>
                    <a:gdLst>
                      <a:gd name="T0" fmla="*/ 7 w 173"/>
                      <a:gd name="T1" fmla="*/ 0 h 346"/>
                      <a:gd name="T2" fmla="*/ 8 w 173"/>
                      <a:gd name="T3" fmla="*/ 2 h 346"/>
                      <a:gd name="T4" fmla="*/ 10 w 173"/>
                      <a:gd name="T5" fmla="*/ 3 h 346"/>
                      <a:gd name="T6" fmla="*/ 11 w 173"/>
                      <a:gd name="T7" fmla="*/ 3 h 346"/>
                      <a:gd name="T8" fmla="*/ 12 w 173"/>
                      <a:gd name="T9" fmla="*/ 3 h 346"/>
                      <a:gd name="T10" fmla="*/ 15 w 173"/>
                      <a:gd name="T11" fmla="*/ 2 h 346"/>
                      <a:gd name="T12" fmla="*/ 15 w 173"/>
                      <a:gd name="T13" fmla="*/ 5 h 346"/>
                      <a:gd name="T14" fmla="*/ 16 w 173"/>
                      <a:gd name="T15" fmla="*/ 8 h 346"/>
                      <a:gd name="T16" fmla="*/ 17 w 173"/>
                      <a:gd name="T17" fmla="*/ 11 h 346"/>
                      <a:gd name="T18" fmla="*/ 19 w 173"/>
                      <a:gd name="T19" fmla="*/ 12 h 346"/>
                      <a:gd name="T20" fmla="*/ 18 w 173"/>
                      <a:gd name="T21" fmla="*/ 15 h 346"/>
                      <a:gd name="T22" fmla="*/ 16 w 173"/>
                      <a:gd name="T23" fmla="*/ 18 h 346"/>
                      <a:gd name="T24" fmla="*/ 14 w 173"/>
                      <a:gd name="T25" fmla="*/ 20 h 346"/>
                      <a:gd name="T26" fmla="*/ 14 w 173"/>
                      <a:gd name="T27" fmla="*/ 22 h 346"/>
                      <a:gd name="T28" fmla="*/ 14 w 173"/>
                      <a:gd name="T29" fmla="*/ 26 h 346"/>
                      <a:gd name="T30" fmla="*/ 14 w 173"/>
                      <a:gd name="T31" fmla="*/ 27 h 346"/>
                      <a:gd name="T32" fmla="*/ 14 w 173"/>
                      <a:gd name="T33" fmla="*/ 28 h 346"/>
                      <a:gd name="T34" fmla="*/ 17 w 173"/>
                      <a:gd name="T35" fmla="*/ 28 h 346"/>
                      <a:gd name="T36" fmla="*/ 16 w 173"/>
                      <a:gd name="T37" fmla="*/ 33 h 346"/>
                      <a:gd name="T38" fmla="*/ 16 w 173"/>
                      <a:gd name="T39" fmla="*/ 34 h 346"/>
                      <a:gd name="T40" fmla="*/ 17 w 173"/>
                      <a:gd name="T41" fmla="*/ 37 h 346"/>
                      <a:gd name="T42" fmla="*/ 15 w 173"/>
                      <a:gd name="T43" fmla="*/ 38 h 346"/>
                      <a:gd name="T44" fmla="*/ 13 w 173"/>
                      <a:gd name="T45" fmla="*/ 38 h 346"/>
                      <a:gd name="T46" fmla="*/ 11 w 173"/>
                      <a:gd name="T47" fmla="*/ 38 h 346"/>
                      <a:gd name="T48" fmla="*/ 10 w 173"/>
                      <a:gd name="T49" fmla="*/ 37 h 346"/>
                      <a:gd name="T50" fmla="*/ 8 w 173"/>
                      <a:gd name="T51" fmla="*/ 35 h 346"/>
                      <a:gd name="T52" fmla="*/ 10 w 173"/>
                      <a:gd name="T53" fmla="*/ 34 h 346"/>
                      <a:gd name="T54" fmla="*/ 11 w 173"/>
                      <a:gd name="T55" fmla="*/ 33 h 346"/>
                      <a:gd name="T56" fmla="*/ 7 w 173"/>
                      <a:gd name="T57" fmla="*/ 31 h 346"/>
                      <a:gd name="T58" fmla="*/ 4 w 173"/>
                      <a:gd name="T59" fmla="*/ 28 h 346"/>
                      <a:gd name="T60" fmla="*/ 2 w 173"/>
                      <a:gd name="T61" fmla="*/ 27 h 346"/>
                      <a:gd name="T62" fmla="*/ 1 w 173"/>
                      <a:gd name="T63" fmla="*/ 25 h 346"/>
                      <a:gd name="T64" fmla="*/ 0 w 173"/>
                      <a:gd name="T65" fmla="*/ 22 h 346"/>
                      <a:gd name="T66" fmla="*/ 0 w 173"/>
                      <a:gd name="T67" fmla="*/ 20 h 346"/>
                      <a:gd name="T68" fmla="*/ 0 w 173"/>
                      <a:gd name="T69" fmla="*/ 17 h 346"/>
                      <a:gd name="T70" fmla="*/ 4 w 173"/>
                      <a:gd name="T71" fmla="*/ 14 h 346"/>
                      <a:gd name="T72" fmla="*/ 5 w 173"/>
                      <a:gd name="T73" fmla="*/ 6 h 346"/>
                      <a:gd name="T74" fmla="*/ 5 w 173"/>
                      <a:gd name="T75" fmla="*/ 2 h 346"/>
                      <a:gd name="T76" fmla="*/ 5 w 173"/>
                      <a:gd name="T77" fmla="*/ 1 h 3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3" h="346">
                        <a:moveTo>
                          <a:pt x="38" y="0"/>
                        </a:moveTo>
                        <a:lnTo>
                          <a:pt x="68" y="0"/>
                        </a:lnTo>
                        <a:lnTo>
                          <a:pt x="72" y="7"/>
                        </a:lnTo>
                        <a:lnTo>
                          <a:pt x="76" y="14"/>
                        </a:lnTo>
                        <a:lnTo>
                          <a:pt x="82" y="19"/>
                        </a:lnTo>
                        <a:lnTo>
                          <a:pt x="87" y="23"/>
                        </a:lnTo>
                        <a:lnTo>
                          <a:pt x="94" y="26"/>
                        </a:lnTo>
                        <a:lnTo>
                          <a:pt x="101" y="29"/>
                        </a:lnTo>
                        <a:lnTo>
                          <a:pt x="108" y="30"/>
                        </a:lnTo>
                        <a:lnTo>
                          <a:pt x="113" y="30"/>
                        </a:lnTo>
                        <a:lnTo>
                          <a:pt x="124" y="26"/>
                        </a:lnTo>
                        <a:lnTo>
                          <a:pt x="136" y="22"/>
                        </a:lnTo>
                        <a:lnTo>
                          <a:pt x="136" y="33"/>
                        </a:lnTo>
                        <a:lnTo>
                          <a:pt x="139" y="45"/>
                        </a:lnTo>
                        <a:lnTo>
                          <a:pt x="143" y="59"/>
                        </a:lnTo>
                        <a:lnTo>
                          <a:pt x="149" y="74"/>
                        </a:lnTo>
                        <a:lnTo>
                          <a:pt x="155" y="86"/>
                        </a:lnTo>
                        <a:lnTo>
                          <a:pt x="161" y="98"/>
                        </a:lnTo>
                        <a:lnTo>
                          <a:pt x="168" y="108"/>
                        </a:lnTo>
                        <a:lnTo>
                          <a:pt x="173" y="112"/>
                        </a:lnTo>
                        <a:lnTo>
                          <a:pt x="169" y="127"/>
                        </a:lnTo>
                        <a:lnTo>
                          <a:pt x="164" y="139"/>
                        </a:lnTo>
                        <a:lnTo>
                          <a:pt x="155" y="151"/>
                        </a:lnTo>
                        <a:lnTo>
                          <a:pt x="149" y="163"/>
                        </a:lnTo>
                        <a:lnTo>
                          <a:pt x="140" y="174"/>
                        </a:lnTo>
                        <a:lnTo>
                          <a:pt x="135" y="184"/>
                        </a:lnTo>
                        <a:lnTo>
                          <a:pt x="130" y="193"/>
                        </a:lnTo>
                        <a:lnTo>
                          <a:pt x="128" y="203"/>
                        </a:lnTo>
                        <a:lnTo>
                          <a:pt x="130" y="221"/>
                        </a:lnTo>
                        <a:lnTo>
                          <a:pt x="131" y="232"/>
                        </a:lnTo>
                        <a:lnTo>
                          <a:pt x="132" y="237"/>
                        </a:lnTo>
                        <a:lnTo>
                          <a:pt x="131" y="241"/>
                        </a:lnTo>
                        <a:lnTo>
                          <a:pt x="131" y="248"/>
                        </a:lnTo>
                        <a:lnTo>
                          <a:pt x="128" y="255"/>
                        </a:lnTo>
                        <a:lnTo>
                          <a:pt x="143" y="255"/>
                        </a:lnTo>
                        <a:lnTo>
                          <a:pt x="158" y="255"/>
                        </a:lnTo>
                        <a:lnTo>
                          <a:pt x="153" y="278"/>
                        </a:lnTo>
                        <a:lnTo>
                          <a:pt x="150" y="296"/>
                        </a:lnTo>
                        <a:lnTo>
                          <a:pt x="150" y="304"/>
                        </a:lnTo>
                        <a:lnTo>
                          <a:pt x="151" y="311"/>
                        </a:lnTo>
                        <a:lnTo>
                          <a:pt x="154" y="320"/>
                        </a:lnTo>
                        <a:lnTo>
                          <a:pt x="158" y="330"/>
                        </a:lnTo>
                        <a:lnTo>
                          <a:pt x="151" y="336"/>
                        </a:lnTo>
                        <a:lnTo>
                          <a:pt x="142" y="341"/>
                        </a:lnTo>
                        <a:lnTo>
                          <a:pt x="132" y="345"/>
                        </a:lnTo>
                        <a:lnTo>
                          <a:pt x="121" y="346"/>
                        </a:lnTo>
                        <a:lnTo>
                          <a:pt x="110" y="345"/>
                        </a:lnTo>
                        <a:lnTo>
                          <a:pt x="102" y="343"/>
                        </a:lnTo>
                        <a:lnTo>
                          <a:pt x="95" y="339"/>
                        </a:lnTo>
                        <a:lnTo>
                          <a:pt x="90" y="336"/>
                        </a:lnTo>
                        <a:lnTo>
                          <a:pt x="82" y="327"/>
                        </a:lnTo>
                        <a:lnTo>
                          <a:pt x="76" y="315"/>
                        </a:lnTo>
                        <a:lnTo>
                          <a:pt x="82" y="313"/>
                        </a:lnTo>
                        <a:lnTo>
                          <a:pt x="87" y="311"/>
                        </a:lnTo>
                        <a:lnTo>
                          <a:pt x="93" y="305"/>
                        </a:lnTo>
                        <a:lnTo>
                          <a:pt x="98" y="300"/>
                        </a:lnTo>
                        <a:lnTo>
                          <a:pt x="80" y="293"/>
                        </a:lnTo>
                        <a:lnTo>
                          <a:pt x="64" y="283"/>
                        </a:lnTo>
                        <a:lnTo>
                          <a:pt x="48" y="271"/>
                        </a:lnTo>
                        <a:lnTo>
                          <a:pt x="33" y="257"/>
                        </a:lnTo>
                        <a:lnTo>
                          <a:pt x="26" y="249"/>
                        </a:lnTo>
                        <a:lnTo>
                          <a:pt x="19" y="241"/>
                        </a:lnTo>
                        <a:lnTo>
                          <a:pt x="14" y="232"/>
                        </a:lnTo>
                        <a:lnTo>
                          <a:pt x="10" y="222"/>
                        </a:lnTo>
                        <a:lnTo>
                          <a:pt x="6" y="213"/>
                        </a:lnTo>
                        <a:lnTo>
                          <a:pt x="3" y="202"/>
                        </a:lnTo>
                        <a:lnTo>
                          <a:pt x="1" y="191"/>
                        </a:lnTo>
                        <a:lnTo>
                          <a:pt x="0" y="180"/>
                        </a:lnTo>
                        <a:lnTo>
                          <a:pt x="0" y="168"/>
                        </a:lnTo>
                        <a:lnTo>
                          <a:pt x="0" y="150"/>
                        </a:lnTo>
                        <a:lnTo>
                          <a:pt x="38" y="150"/>
                        </a:lnTo>
                        <a:lnTo>
                          <a:pt x="40" y="127"/>
                        </a:lnTo>
                        <a:lnTo>
                          <a:pt x="44" y="80"/>
                        </a:lnTo>
                        <a:lnTo>
                          <a:pt x="45" y="54"/>
                        </a:lnTo>
                        <a:lnTo>
                          <a:pt x="45" y="31"/>
                        </a:lnTo>
                        <a:lnTo>
                          <a:pt x="44" y="22"/>
                        </a:lnTo>
                        <a:lnTo>
                          <a:pt x="42" y="12"/>
                        </a:lnTo>
                        <a:lnTo>
                          <a:pt x="41" y="5"/>
                        </a:lnTo>
                        <a:lnTo>
                          <a:pt x="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47" name="Freeform 414"/>
                  <p:cNvSpPr>
                    <a:spLocks/>
                  </p:cNvSpPr>
                  <p:nvPr/>
                </p:nvSpPr>
                <p:spPr bwMode="auto">
                  <a:xfrm>
                    <a:off x="7296712" y="2814786"/>
                    <a:ext cx="34827" cy="37315"/>
                  </a:xfrm>
                  <a:custGeom>
                    <a:avLst/>
                    <a:gdLst>
                      <a:gd name="T0" fmla="*/ 0 w 83"/>
                      <a:gd name="T1" fmla="*/ 2 h 90"/>
                      <a:gd name="T2" fmla="*/ 2 w 83"/>
                      <a:gd name="T3" fmla="*/ 4 h 90"/>
                      <a:gd name="T4" fmla="*/ 4 w 83"/>
                      <a:gd name="T5" fmla="*/ 6 h 90"/>
                      <a:gd name="T6" fmla="*/ 5 w 83"/>
                      <a:gd name="T7" fmla="*/ 7 h 90"/>
                      <a:gd name="T8" fmla="*/ 6 w 83"/>
                      <a:gd name="T9" fmla="*/ 8 h 90"/>
                      <a:gd name="T10" fmla="*/ 6 w 83"/>
                      <a:gd name="T11" fmla="*/ 8 h 90"/>
                      <a:gd name="T12" fmla="*/ 7 w 83"/>
                      <a:gd name="T13" fmla="*/ 9 h 90"/>
                      <a:gd name="T14" fmla="*/ 7 w 83"/>
                      <a:gd name="T15" fmla="*/ 9 h 90"/>
                      <a:gd name="T16" fmla="*/ 7 w 83"/>
                      <a:gd name="T17" fmla="*/ 10 h 90"/>
                      <a:gd name="T18" fmla="*/ 9 w 83"/>
                      <a:gd name="T19" fmla="*/ 10 h 90"/>
                      <a:gd name="T20" fmla="*/ 8 w 83"/>
                      <a:gd name="T21" fmla="*/ 7 h 90"/>
                      <a:gd name="T22" fmla="*/ 8 w 83"/>
                      <a:gd name="T23" fmla="*/ 5 h 90"/>
                      <a:gd name="T24" fmla="*/ 8 w 83"/>
                      <a:gd name="T25" fmla="*/ 4 h 90"/>
                      <a:gd name="T26" fmla="*/ 8 w 83"/>
                      <a:gd name="T27" fmla="*/ 3 h 90"/>
                      <a:gd name="T28" fmla="*/ 9 w 83"/>
                      <a:gd name="T29" fmla="*/ 2 h 90"/>
                      <a:gd name="T30" fmla="*/ 9 w 83"/>
                      <a:gd name="T31" fmla="*/ 1 h 90"/>
                      <a:gd name="T32" fmla="*/ 7 w 83"/>
                      <a:gd name="T33" fmla="*/ 0 h 90"/>
                      <a:gd name="T34" fmla="*/ 4 w 83"/>
                      <a:gd name="T35" fmla="*/ 0 h 90"/>
                      <a:gd name="T36" fmla="*/ 3 w 83"/>
                      <a:gd name="T37" fmla="*/ 0 h 90"/>
                      <a:gd name="T38" fmla="*/ 2 w 83"/>
                      <a:gd name="T39" fmla="*/ 0 h 90"/>
                      <a:gd name="T40" fmla="*/ 1 w 83"/>
                      <a:gd name="T41" fmla="*/ 1 h 90"/>
                      <a:gd name="T42" fmla="*/ 0 w 83"/>
                      <a:gd name="T43" fmla="*/ 2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90">
                        <a:moveTo>
                          <a:pt x="0" y="15"/>
                        </a:moveTo>
                        <a:lnTo>
                          <a:pt x="19" y="32"/>
                        </a:lnTo>
                        <a:lnTo>
                          <a:pt x="38" y="50"/>
                        </a:lnTo>
                        <a:lnTo>
                          <a:pt x="48" y="60"/>
                        </a:lnTo>
                        <a:lnTo>
                          <a:pt x="55" y="69"/>
                        </a:lnTo>
                        <a:lnTo>
                          <a:pt x="57" y="75"/>
                        </a:lnTo>
                        <a:lnTo>
                          <a:pt x="59" y="79"/>
                        </a:lnTo>
                        <a:lnTo>
                          <a:pt x="60" y="84"/>
                        </a:lnTo>
                        <a:lnTo>
                          <a:pt x="60" y="90"/>
                        </a:lnTo>
                        <a:lnTo>
                          <a:pt x="83" y="90"/>
                        </a:lnTo>
                        <a:lnTo>
                          <a:pt x="74" y="60"/>
                        </a:lnTo>
                        <a:lnTo>
                          <a:pt x="68" y="41"/>
                        </a:lnTo>
                        <a:lnTo>
                          <a:pt x="70" y="32"/>
                        </a:lnTo>
                        <a:lnTo>
                          <a:pt x="71" y="26"/>
                        </a:lnTo>
                        <a:lnTo>
                          <a:pt x="77" y="17"/>
                        </a:lnTo>
                        <a:lnTo>
                          <a:pt x="83" y="8"/>
                        </a:lnTo>
                        <a:lnTo>
                          <a:pt x="60" y="2"/>
                        </a:lnTo>
                        <a:lnTo>
                          <a:pt x="38" y="0"/>
                        </a:lnTo>
                        <a:lnTo>
                          <a:pt x="29" y="1"/>
                        </a:lnTo>
                        <a:lnTo>
                          <a:pt x="18" y="4"/>
                        </a:lnTo>
                        <a:lnTo>
                          <a:pt x="10" y="8"/>
                        </a:lnTo>
                        <a:lnTo>
                          <a:pt x="0"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grpSp>
              <p:nvGrpSpPr>
                <p:cNvPr id="79" name="Gruppieren 78"/>
                <p:cNvGrpSpPr/>
                <p:nvPr/>
              </p:nvGrpSpPr>
              <p:grpSpPr>
                <a:xfrm>
                  <a:off x="4535393" y="1000027"/>
                  <a:ext cx="3508865" cy="2481456"/>
                  <a:chOff x="4535393" y="1000027"/>
                  <a:chExt cx="3508865" cy="2481456"/>
                </a:xfrm>
                <a:grpFill/>
              </p:grpSpPr>
              <p:sp>
                <p:nvSpPr>
                  <p:cNvPr id="80" name="Freeform 55"/>
                  <p:cNvSpPr>
                    <a:spLocks/>
                  </p:cNvSpPr>
                  <p:nvPr/>
                </p:nvSpPr>
                <p:spPr bwMode="auto">
                  <a:xfrm>
                    <a:off x="7044213" y="3029969"/>
                    <a:ext cx="46022" cy="32340"/>
                  </a:xfrm>
                  <a:custGeom>
                    <a:avLst/>
                    <a:gdLst>
                      <a:gd name="T0" fmla="*/ 0 w 112"/>
                      <a:gd name="T1" fmla="*/ 1 h 79"/>
                      <a:gd name="T2" fmla="*/ 2 w 112"/>
                      <a:gd name="T3" fmla="*/ 1 h 79"/>
                      <a:gd name="T4" fmla="*/ 3 w 112"/>
                      <a:gd name="T5" fmla="*/ 1 h 79"/>
                      <a:gd name="T6" fmla="*/ 4 w 112"/>
                      <a:gd name="T7" fmla="*/ 1 h 79"/>
                      <a:gd name="T8" fmla="*/ 5 w 112"/>
                      <a:gd name="T9" fmla="*/ 1 h 79"/>
                      <a:gd name="T10" fmla="*/ 6 w 112"/>
                      <a:gd name="T11" fmla="*/ 1 h 79"/>
                      <a:gd name="T12" fmla="*/ 7 w 112"/>
                      <a:gd name="T13" fmla="*/ 1 h 79"/>
                      <a:gd name="T14" fmla="*/ 8 w 112"/>
                      <a:gd name="T15" fmla="*/ 1 h 79"/>
                      <a:gd name="T16" fmla="*/ 8 w 112"/>
                      <a:gd name="T17" fmla="*/ 0 h 79"/>
                      <a:gd name="T18" fmla="*/ 10 w 112"/>
                      <a:gd name="T19" fmla="*/ 2 h 79"/>
                      <a:gd name="T20" fmla="*/ 11 w 112"/>
                      <a:gd name="T21" fmla="*/ 4 h 79"/>
                      <a:gd name="T22" fmla="*/ 12 w 112"/>
                      <a:gd name="T23" fmla="*/ 5 h 79"/>
                      <a:gd name="T24" fmla="*/ 12 w 112"/>
                      <a:gd name="T25" fmla="*/ 7 h 79"/>
                      <a:gd name="T26" fmla="*/ 12 w 112"/>
                      <a:gd name="T27" fmla="*/ 7 h 79"/>
                      <a:gd name="T28" fmla="*/ 12 w 112"/>
                      <a:gd name="T29" fmla="*/ 8 h 79"/>
                      <a:gd name="T30" fmla="*/ 12 w 112"/>
                      <a:gd name="T31" fmla="*/ 8 h 79"/>
                      <a:gd name="T32" fmla="*/ 12 w 112"/>
                      <a:gd name="T33" fmla="*/ 8 h 79"/>
                      <a:gd name="T34" fmla="*/ 12 w 112"/>
                      <a:gd name="T35" fmla="*/ 8 h 79"/>
                      <a:gd name="T36" fmla="*/ 11 w 112"/>
                      <a:gd name="T37" fmla="*/ 8 h 79"/>
                      <a:gd name="T38" fmla="*/ 11 w 112"/>
                      <a:gd name="T39" fmla="*/ 8 h 79"/>
                      <a:gd name="T40" fmla="*/ 10 w 112"/>
                      <a:gd name="T41" fmla="*/ 8 h 79"/>
                      <a:gd name="T42" fmla="*/ 8 w 112"/>
                      <a:gd name="T43" fmla="*/ 8 h 79"/>
                      <a:gd name="T44" fmla="*/ 7 w 112"/>
                      <a:gd name="T45" fmla="*/ 9 h 79"/>
                      <a:gd name="T46" fmla="*/ 6 w 112"/>
                      <a:gd name="T47" fmla="*/ 8 h 79"/>
                      <a:gd name="T48" fmla="*/ 5 w 112"/>
                      <a:gd name="T49" fmla="*/ 8 h 79"/>
                      <a:gd name="T50" fmla="*/ 4 w 112"/>
                      <a:gd name="T51" fmla="*/ 7 h 79"/>
                      <a:gd name="T52" fmla="*/ 3 w 112"/>
                      <a:gd name="T53" fmla="*/ 7 h 79"/>
                      <a:gd name="T54" fmla="*/ 3 w 112"/>
                      <a:gd name="T55" fmla="*/ 6 h 79"/>
                      <a:gd name="T56" fmla="*/ 2 w 112"/>
                      <a:gd name="T57" fmla="*/ 5 h 79"/>
                      <a:gd name="T58" fmla="*/ 2 w 112"/>
                      <a:gd name="T59" fmla="*/ 4 h 79"/>
                      <a:gd name="T60" fmla="*/ 2 w 112"/>
                      <a:gd name="T61" fmla="*/ 3 h 79"/>
                      <a:gd name="T62" fmla="*/ 1 w 112"/>
                      <a:gd name="T63" fmla="*/ 3 h 79"/>
                      <a:gd name="T64" fmla="*/ 1 w 112"/>
                      <a:gd name="T65" fmla="*/ 2 h 79"/>
                      <a:gd name="T66" fmla="*/ 1 w 112"/>
                      <a:gd name="T67" fmla="*/ 1 h 79"/>
                      <a:gd name="T68" fmla="*/ 2 w 112"/>
                      <a:gd name="T69" fmla="*/ 1 h 79"/>
                      <a:gd name="T70" fmla="*/ 2 w 112"/>
                      <a:gd name="T71" fmla="*/ 1 h 79"/>
                      <a:gd name="T72" fmla="*/ 2 w 112"/>
                      <a:gd name="T73" fmla="*/ 1 h 79"/>
                      <a:gd name="T74" fmla="*/ 2 w 112"/>
                      <a:gd name="T75" fmla="*/ 1 h 79"/>
                      <a:gd name="T76" fmla="*/ 2 w 112"/>
                      <a:gd name="T77" fmla="*/ 2 h 79"/>
                      <a:gd name="T78" fmla="*/ 2 w 112"/>
                      <a:gd name="T79" fmla="*/ 2 h 79"/>
                      <a:gd name="T80" fmla="*/ 2 w 112"/>
                      <a:gd name="T81" fmla="*/ 2 h 79"/>
                      <a:gd name="T82" fmla="*/ 2 w 112"/>
                      <a:gd name="T83" fmla="*/ 1 h 79"/>
                      <a:gd name="T84" fmla="*/ 3 w 112"/>
                      <a:gd name="T85" fmla="*/ 1 h 79"/>
                      <a:gd name="T86" fmla="*/ 0 w 112"/>
                      <a:gd name="T87" fmla="*/ 1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9">
                        <a:moveTo>
                          <a:pt x="0" y="7"/>
                        </a:moveTo>
                        <a:lnTo>
                          <a:pt x="14" y="9"/>
                        </a:lnTo>
                        <a:lnTo>
                          <a:pt x="26" y="11"/>
                        </a:lnTo>
                        <a:lnTo>
                          <a:pt x="37" y="12"/>
                        </a:lnTo>
                        <a:lnTo>
                          <a:pt x="46" y="12"/>
                        </a:lnTo>
                        <a:lnTo>
                          <a:pt x="55" y="11"/>
                        </a:lnTo>
                        <a:lnTo>
                          <a:pt x="63" y="8"/>
                        </a:lnTo>
                        <a:lnTo>
                          <a:pt x="70" y="5"/>
                        </a:lnTo>
                        <a:lnTo>
                          <a:pt x="75" y="0"/>
                        </a:lnTo>
                        <a:lnTo>
                          <a:pt x="89" y="16"/>
                        </a:lnTo>
                        <a:lnTo>
                          <a:pt x="100" y="32"/>
                        </a:lnTo>
                        <a:lnTo>
                          <a:pt x="106" y="47"/>
                        </a:lnTo>
                        <a:lnTo>
                          <a:pt x="112" y="60"/>
                        </a:lnTo>
                        <a:lnTo>
                          <a:pt x="112" y="65"/>
                        </a:lnTo>
                        <a:lnTo>
                          <a:pt x="112" y="69"/>
                        </a:lnTo>
                        <a:lnTo>
                          <a:pt x="112" y="73"/>
                        </a:lnTo>
                        <a:lnTo>
                          <a:pt x="109" y="76"/>
                        </a:lnTo>
                        <a:lnTo>
                          <a:pt x="106" y="77"/>
                        </a:lnTo>
                        <a:lnTo>
                          <a:pt x="102" y="77"/>
                        </a:lnTo>
                        <a:lnTo>
                          <a:pt x="97" y="77"/>
                        </a:lnTo>
                        <a:lnTo>
                          <a:pt x="90" y="75"/>
                        </a:lnTo>
                        <a:lnTo>
                          <a:pt x="76" y="77"/>
                        </a:lnTo>
                        <a:lnTo>
                          <a:pt x="63" y="79"/>
                        </a:lnTo>
                        <a:lnTo>
                          <a:pt x="52" y="76"/>
                        </a:lnTo>
                        <a:lnTo>
                          <a:pt x="42" y="73"/>
                        </a:lnTo>
                        <a:lnTo>
                          <a:pt x="35" y="68"/>
                        </a:lnTo>
                        <a:lnTo>
                          <a:pt x="29" y="61"/>
                        </a:lnTo>
                        <a:lnTo>
                          <a:pt x="23" y="54"/>
                        </a:lnTo>
                        <a:lnTo>
                          <a:pt x="19" y="46"/>
                        </a:lnTo>
                        <a:lnTo>
                          <a:pt x="16" y="39"/>
                        </a:lnTo>
                        <a:lnTo>
                          <a:pt x="14" y="31"/>
                        </a:lnTo>
                        <a:lnTo>
                          <a:pt x="12" y="24"/>
                        </a:lnTo>
                        <a:lnTo>
                          <a:pt x="12" y="17"/>
                        </a:lnTo>
                        <a:lnTo>
                          <a:pt x="12" y="12"/>
                        </a:lnTo>
                        <a:lnTo>
                          <a:pt x="14" y="9"/>
                        </a:lnTo>
                        <a:lnTo>
                          <a:pt x="14" y="7"/>
                        </a:lnTo>
                        <a:lnTo>
                          <a:pt x="15" y="7"/>
                        </a:lnTo>
                        <a:lnTo>
                          <a:pt x="15" y="11"/>
                        </a:lnTo>
                        <a:lnTo>
                          <a:pt x="14" y="16"/>
                        </a:lnTo>
                        <a:lnTo>
                          <a:pt x="14" y="17"/>
                        </a:lnTo>
                        <a:lnTo>
                          <a:pt x="15" y="16"/>
                        </a:lnTo>
                        <a:lnTo>
                          <a:pt x="18" y="13"/>
                        </a:lnTo>
                        <a:lnTo>
                          <a:pt x="23" y="7"/>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81" name="Gruppieren 80"/>
                  <p:cNvGrpSpPr/>
                  <p:nvPr/>
                </p:nvGrpSpPr>
                <p:grpSpPr>
                  <a:xfrm>
                    <a:off x="7735786" y="3238935"/>
                    <a:ext cx="308472" cy="242548"/>
                    <a:chOff x="7735786" y="3238935"/>
                    <a:chExt cx="308472" cy="242548"/>
                  </a:xfrm>
                  <a:grpFill/>
                </p:grpSpPr>
                <p:sp>
                  <p:nvSpPr>
                    <p:cNvPr id="140" name="Freeform 992"/>
                    <p:cNvSpPr>
                      <a:spLocks/>
                    </p:cNvSpPr>
                    <p:nvPr/>
                  </p:nvSpPr>
                  <p:spPr bwMode="auto">
                    <a:xfrm>
                      <a:off x="7735786" y="3247642"/>
                      <a:ext cx="243792" cy="233841"/>
                    </a:xfrm>
                    <a:custGeom>
                      <a:avLst/>
                      <a:gdLst>
                        <a:gd name="T0" fmla="*/ 11 w 586"/>
                        <a:gd name="T1" fmla="*/ 3 h 564"/>
                        <a:gd name="T2" fmla="*/ 19 w 586"/>
                        <a:gd name="T3" fmla="*/ 6 h 564"/>
                        <a:gd name="T4" fmla="*/ 24 w 586"/>
                        <a:gd name="T5" fmla="*/ 9 h 564"/>
                        <a:gd name="T6" fmla="*/ 31 w 586"/>
                        <a:gd name="T7" fmla="*/ 14 h 564"/>
                        <a:gd name="T8" fmla="*/ 36 w 586"/>
                        <a:gd name="T9" fmla="*/ 18 h 564"/>
                        <a:gd name="T10" fmla="*/ 36 w 586"/>
                        <a:gd name="T11" fmla="*/ 21 h 564"/>
                        <a:gd name="T12" fmla="*/ 42 w 586"/>
                        <a:gd name="T13" fmla="*/ 27 h 564"/>
                        <a:gd name="T14" fmla="*/ 47 w 586"/>
                        <a:gd name="T15" fmla="*/ 31 h 564"/>
                        <a:gd name="T16" fmla="*/ 46 w 586"/>
                        <a:gd name="T17" fmla="*/ 33 h 564"/>
                        <a:gd name="T18" fmla="*/ 44 w 586"/>
                        <a:gd name="T19" fmla="*/ 34 h 564"/>
                        <a:gd name="T20" fmla="*/ 45 w 586"/>
                        <a:gd name="T21" fmla="*/ 38 h 564"/>
                        <a:gd name="T22" fmla="*/ 46 w 586"/>
                        <a:gd name="T23" fmla="*/ 41 h 564"/>
                        <a:gd name="T24" fmla="*/ 48 w 586"/>
                        <a:gd name="T25" fmla="*/ 44 h 564"/>
                        <a:gd name="T26" fmla="*/ 51 w 586"/>
                        <a:gd name="T27" fmla="*/ 47 h 564"/>
                        <a:gd name="T28" fmla="*/ 54 w 586"/>
                        <a:gd name="T29" fmla="*/ 49 h 564"/>
                        <a:gd name="T30" fmla="*/ 56 w 586"/>
                        <a:gd name="T31" fmla="*/ 50 h 564"/>
                        <a:gd name="T32" fmla="*/ 57 w 586"/>
                        <a:gd name="T33" fmla="*/ 52 h 564"/>
                        <a:gd name="T34" fmla="*/ 60 w 586"/>
                        <a:gd name="T35" fmla="*/ 55 h 564"/>
                        <a:gd name="T36" fmla="*/ 62 w 586"/>
                        <a:gd name="T37" fmla="*/ 57 h 564"/>
                        <a:gd name="T38" fmla="*/ 63 w 586"/>
                        <a:gd name="T39" fmla="*/ 58 h 564"/>
                        <a:gd name="T40" fmla="*/ 64 w 586"/>
                        <a:gd name="T41" fmla="*/ 58 h 564"/>
                        <a:gd name="T42" fmla="*/ 66 w 586"/>
                        <a:gd name="T43" fmla="*/ 59 h 564"/>
                        <a:gd name="T44" fmla="*/ 64 w 586"/>
                        <a:gd name="T45" fmla="*/ 61 h 564"/>
                        <a:gd name="T46" fmla="*/ 62 w 586"/>
                        <a:gd name="T47" fmla="*/ 62 h 564"/>
                        <a:gd name="T48" fmla="*/ 58 w 586"/>
                        <a:gd name="T49" fmla="*/ 62 h 564"/>
                        <a:gd name="T50" fmla="*/ 53 w 586"/>
                        <a:gd name="T51" fmla="*/ 61 h 564"/>
                        <a:gd name="T52" fmla="*/ 48 w 586"/>
                        <a:gd name="T53" fmla="*/ 59 h 564"/>
                        <a:gd name="T54" fmla="*/ 45 w 586"/>
                        <a:gd name="T55" fmla="*/ 56 h 564"/>
                        <a:gd name="T56" fmla="*/ 40 w 586"/>
                        <a:gd name="T57" fmla="*/ 51 h 564"/>
                        <a:gd name="T58" fmla="*/ 35 w 586"/>
                        <a:gd name="T59" fmla="*/ 45 h 564"/>
                        <a:gd name="T60" fmla="*/ 31 w 586"/>
                        <a:gd name="T61" fmla="*/ 42 h 564"/>
                        <a:gd name="T62" fmla="*/ 28 w 586"/>
                        <a:gd name="T63" fmla="*/ 41 h 564"/>
                        <a:gd name="T64" fmla="*/ 24 w 586"/>
                        <a:gd name="T65" fmla="*/ 40 h 564"/>
                        <a:gd name="T66" fmla="*/ 20 w 586"/>
                        <a:gd name="T67" fmla="*/ 40 h 564"/>
                        <a:gd name="T68" fmla="*/ 17 w 586"/>
                        <a:gd name="T69" fmla="*/ 42 h 564"/>
                        <a:gd name="T70" fmla="*/ 15 w 586"/>
                        <a:gd name="T71" fmla="*/ 44 h 564"/>
                        <a:gd name="T72" fmla="*/ 16 w 586"/>
                        <a:gd name="T73" fmla="*/ 46 h 564"/>
                        <a:gd name="T74" fmla="*/ 17 w 586"/>
                        <a:gd name="T75" fmla="*/ 48 h 564"/>
                        <a:gd name="T76" fmla="*/ 15 w 586"/>
                        <a:gd name="T77" fmla="*/ 51 h 564"/>
                        <a:gd name="T78" fmla="*/ 14 w 586"/>
                        <a:gd name="T79" fmla="*/ 53 h 564"/>
                        <a:gd name="T80" fmla="*/ 10 w 586"/>
                        <a:gd name="T81" fmla="*/ 52 h 564"/>
                        <a:gd name="T82" fmla="*/ 6 w 586"/>
                        <a:gd name="T83" fmla="*/ 53 h 564"/>
                        <a:gd name="T84" fmla="*/ 2 w 586"/>
                        <a:gd name="T85" fmla="*/ 34 h 564"/>
                        <a:gd name="T86" fmla="*/ 3 w 586"/>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6" h="564">
                          <a:moveTo>
                            <a:pt x="24" y="0"/>
                          </a:moveTo>
                          <a:lnTo>
                            <a:pt x="63" y="12"/>
                          </a:lnTo>
                          <a:lnTo>
                            <a:pt x="99" y="24"/>
                          </a:lnTo>
                          <a:lnTo>
                            <a:pt x="127" y="35"/>
                          </a:lnTo>
                          <a:lnTo>
                            <a:pt x="153" y="46"/>
                          </a:lnTo>
                          <a:lnTo>
                            <a:pt x="173" y="56"/>
                          </a:lnTo>
                          <a:lnTo>
                            <a:pt x="191" y="65"/>
                          </a:lnTo>
                          <a:lnTo>
                            <a:pt x="206" y="75"/>
                          </a:lnTo>
                          <a:lnTo>
                            <a:pt x="218" y="84"/>
                          </a:lnTo>
                          <a:lnTo>
                            <a:pt x="240" y="102"/>
                          </a:lnTo>
                          <a:lnTo>
                            <a:pt x="262" y="121"/>
                          </a:lnTo>
                          <a:lnTo>
                            <a:pt x="274" y="129"/>
                          </a:lnTo>
                          <a:lnTo>
                            <a:pt x="288" y="139"/>
                          </a:lnTo>
                          <a:lnTo>
                            <a:pt x="304" y="148"/>
                          </a:lnTo>
                          <a:lnTo>
                            <a:pt x="323" y="158"/>
                          </a:lnTo>
                          <a:lnTo>
                            <a:pt x="321" y="174"/>
                          </a:lnTo>
                          <a:lnTo>
                            <a:pt x="321" y="182"/>
                          </a:lnTo>
                          <a:lnTo>
                            <a:pt x="322" y="188"/>
                          </a:lnTo>
                          <a:lnTo>
                            <a:pt x="323" y="196"/>
                          </a:lnTo>
                          <a:lnTo>
                            <a:pt x="340" y="209"/>
                          </a:lnTo>
                          <a:lnTo>
                            <a:pt x="374" y="241"/>
                          </a:lnTo>
                          <a:lnTo>
                            <a:pt x="393" y="257"/>
                          </a:lnTo>
                          <a:lnTo>
                            <a:pt x="409" y="271"/>
                          </a:lnTo>
                          <a:lnTo>
                            <a:pt x="423" y="282"/>
                          </a:lnTo>
                          <a:lnTo>
                            <a:pt x="430" y="286"/>
                          </a:lnTo>
                          <a:lnTo>
                            <a:pt x="423" y="290"/>
                          </a:lnTo>
                          <a:lnTo>
                            <a:pt x="413" y="293"/>
                          </a:lnTo>
                          <a:lnTo>
                            <a:pt x="405" y="293"/>
                          </a:lnTo>
                          <a:lnTo>
                            <a:pt x="398" y="293"/>
                          </a:lnTo>
                          <a:lnTo>
                            <a:pt x="398" y="308"/>
                          </a:lnTo>
                          <a:lnTo>
                            <a:pt x="398" y="323"/>
                          </a:lnTo>
                          <a:lnTo>
                            <a:pt x="400" y="332"/>
                          </a:lnTo>
                          <a:lnTo>
                            <a:pt x="401" y="342"/>
                          </a:lnTo>
                          <a:lnTo>
                            <a:pt x="404" y="351"/>
                          </a:lnTo>
                          <a:lnTo>
                            <a:pt x="408" y="361"/>
                          </a:lnTo>
                          <a:lnTo>
                            <a:pt x="412" y="372"/>
                          </a:lnTo>
                          <a:lnTo>
                            <a:pt x="417" y="381"/>
                          </a:lnTo>
                          <a:lnTo>
                            <a:pt x="424" y="391"/>
                          </a:lnTo>
                          <a:lnTo>
                            <a:pt x="431" y="400"/>
                          </a:lnTo>
                          <a:lnTo>
                            <a:pt x="438" y="408"/>
                          </a:lnTo>
                          <a:lnTo>
                            <a:pt x="446" y="417"/>
                          </a:lnTo>
                          <a:lnTo>
                            <a:pt x="454" y="425"/>
                          </a:lnTo>
                          <a:lnTo>
                            <a:pt x="462" y="432"/>
                          </a:lnTo>
                          <a:lnTo>
                            <a:pt x="471" y="436"/>
                          </a:lnTo>
                          <a:lnTo>
                            <a:pt x="480" y="440"/>
                          </a:lnTo>
                          <a:lnTo>
                            <a:pt x="488" y="442"/>
                          </a:lnTo>
                          <a:lnTo>
                            <a:pt x="496" y="444"/>
                          </a:lnTo>
                          <a:lnTo>
                            <a:pt x="498" y="452"/>
                          </a:lnTo>
                          <a:lnTo>
                            <a:pt x="499" y="460"/>
                          </a:lnTo>
                          <a:lnTo>
                            <a:pt x="502" y="467"/>
                          </a:lnTo>
                          <a:lnTo>
                            <a:pt x="506" y="472"/>
                          </a:lnTo>
                          <a:lnTo>
                            <a:pt x="516" y="482"/>
                          </a:lnTo>
                          <a:lnTo>
                            <a:pt x="526" y="489"/>
                          </a:lnTo>
                          <a:lnTo>
                            <a:pt x="537" y="496"/>
                          </a:lnTo>
                          <a:lnTo>
                            <a:pt x="547" y="501"/>
                          </a:lnTo>
                          <a:lnTo>
                            <a:pt x="551" y="505"/>
                          </a:lnTo>
                          <a:lnTo>
                            <a:pt x="554" y="509"/>
                          </a:lnTo>
                          <a:lnTo>
                            <a:pt x="556" y="513"/>
                          </a:lnTo>
                          <a:lnTo>
                            <a:pt x="556" y="519"/>
                          </a:lnTo>
                          <a:lnTo>
                            <a:pt x="558" y="521"/>
                          </a:lnTo>
                          <a:lnTo>
                            <a:pt x="561" y="523"/>
                          </a:lnTo>
                          <a:lnTo>
                            <a:pt x="565" y="524"/>
                          </a:lnTo>
                          <a:lnTo>
                            <a:pt x="569" y="526"/>
                          </a:lnTo>
                          <a:lnTo>
                            <a:pt x="580" y="526"/>
                          </a:lnTo>
                          <a:lnTo>
                            <a:pt x="586" y="526"/>
                          </a:lnTo>
                          <a:lnTo>
                            <a:pt x="586" y="534"/>
                          </a:lnTo>
                          <a:lnTo>
                            <a:pt x="584" y="542"/>
                          </a:lnTo>
                          <a:lnTo>
                            <a:pt x="580" y="547"/>
                          </a:lnTo>
                          <a:lnTo>
                            <a:pt x="574" y="553"/>
                          </a:lnTo>
                          <a:lnTo>
                            <a:pt x="567" y="558"/>
                          </a:lnTo>
                          <a:lnTo>
                            <a:pt x="562" y="561"/>
                          </a:lnTo>
                          <a:lnTo>
                            <a:pt x="555" y="562"/>
                          </a:lnTo>
                          <a:lnTo>
                            <a:pt x="550" y="564"/>
                          </a:lnTo>
                          <a:lnTo>
                            <a:pt x="532" y="564"/>
                          </a:lnTo>
                          <a:lnTo>
                            <a:pt x="516" y="561"/>
                          </a:lnTo>
                          <a:lnTo>
                            <a:pt x="499" y="558"/>
                          </a:lnTo>
                          <a:lnTo>
                            <a:pt x="484" y="555"/>
                          </a:lnTo>
                          <a:lnTo>
                            <a:pt x="471" y="550"/>
                          </a:lnTo>
                          <a:lnTo>
                            <a:pt x="458" y="545"/>
                          </a:lnTo>
                          <a:lnTo>
                            <a:pt x="446" y="539"/>
                          </a:lnTo>
                          <a:lnTo>
                            <a:pt x="435" y="532"/>
                          </a:lnTo>
                          <a:lnTo>
                            <a:pt x="424" y="524"/>
                          </a:lnTo>
                          <a:lnTo>
                            <a:pt x="415" y="516"/>
                          </a:lnTo>
                          <a:lnTo>
                            <a:pt x="405" y="508"/>
                          </a:lnTo>
                          <a:lnTo>
                            <a:pt x="396" y="500"/>
                          </a:lnTo>
                          <a:lnTo>
                            <a:pt x="379" y="481"/>
                          </a:lnTo>
                          <a:lnTo>
                            <a:pt x="363" y="461"/>
                          </a:lnTo>
                          <a:lnTo>
                            <a:pt x="348" y="444"/>
                          </a:lnTo>
                          <a:lnTo>
                            <a:pt x="333" y="425"/>
                          </a:lnTo>
                          <a:lnTo>
                            <a:pt x="317" y="408"/>
                          </a:lnTo>
                          <a:lnTo>
                            <a:pt x="300" y="392"/>
                          </a:lnTo>
                          <a:lnTo>
                            <a:pt x="291" y="385"/>
                          </a:lnTo>
                          <a:lnTo>
                            <a:pt x="281" y="380"/>
                          </a:lnTo>
                          <a:lnTo>
                            <a:pt x="272" y="374"/>
                          </a:lnTo>
                          <a:lnTo>
                            <a:pt x="261" y="369"/>
                          </a:lnTo>
                          <a:lnTo>
                            <a:pt x="250" y="366"/>
                          </a:lnTo>
                          <a:lnTo>
                            <a:pt x="238" y="363"/>
                          </a:lnTo>
                          <a:lnTo>
                            <a:pt x="225" y="361"/>
                          </a:lnTo>
                          <a:lnTo>
                            <a:pt x="212" y="361"/>
                          </a:lnTo>
                          <a:lnTo>
                            <a:pt x="201" y="361"/>
                          </a:lnTo>
                          <a:lnTo>
                            <a:pt x="191" y="362"/>
                          </a:lnTo>
                          <a:lnTo>
                            <a:pt x="183" y="363"/>
                          </a:lnTo>
                          <a:lnTo>
                            <a:pt x="176" y="366"/>
                          </a:lnTo>
                          <a:lnTo>
                            <a:pt x="164" y="372"/>
                          </a:lnTo>
                          <a:lnTo>
                            <a:pt x="154" y="377"/>
                          </a:lnTo>
                          <a:lnTo>
                            <a:pt x="146" y="385"/>
                          </a:lnTo>
                          <a:lnTo>
                            <a:pt x="139" y="392"/>
                          </a:lnTo>
                          <a:lnTo>
                            <a:pt x="131" y="399"/>
                          </a:lnTo>
                          <a:lnTo>
                            <a:pt x="120" y="406"/>
                          </a:lnTo>
                          <a:lnTo>
                            <a:pt x="135" y="414"/>
                          </a:lnTo>
                          <a:lnTo>
                            <a:pt x="145" y="418"/>
                          </a:lnTo>
                          <a:lnTo>
                            <a:pt x="148" y="421"/>
                          </a:lnTo>
                          <a:lnTo>
                            <a:pt x="149" y="423"/>
                          </a:lnTo>
                          <a:lnTo>
                            <a:pt x="150" y="429"/>
                          </a:lnTo>
                          <a:lnTo>
                            <a:pt x="150" y="436"/>
                          </a:lnTo>
                          <a:lnTo>
                            <a:pt x="148" y="446"/>
                          </a:lnTo>
                          <a:lnTo>
                            <a:pt x="138" y="461"/>
                          </a:lnTo>
                          <a:lnTo>
                            <a:pt x="134" y="468"/>
                          </a:lnTo>
                          <a:lnTo>
                            <a:pt x="129" y="475"/>
                          </a:lnTo>
                          <a:lnTo>
                            <a:pt x="124" y="479"/>
                          </a:lnTo>
                          <a:lnTo>
                            <a:pt x="120" y="481"/>
                          </a:lnTo>
                          <a:lnTo>
                            <a:pt x="99" y="459"/>
                          </a:lnTo>
                          <a:lnTo>
                            <a:pt x="89" y="464"/>
                          </a:lnTo>
                          <a:lnTo>
                            <a:pt x="77" y="468"/>
                          </a:lnTo>
                          <a:lnTo>
                            <a:pt x="64" y="472"/>
                          </a:lnTo>
                          <a:lnTo>
                            <a:pt x="52" y="475"/>
                          </a:lnTo>
                          <a:lnTo>
                            <a:pt x="32" y="479"/>
                          </a:lnTo>
                          <a:lnTo>
                            <a:pt x="24" y="481"/>
                          </a:lnTo>
                          <a:lnTo>
                            <a:pt x="15" y="308"/>
                          </a:lnTo>
                          <a:lnTo>
                            <a:pt x="0" y="278"/>
                          </a:lnTo>
                          <a:lnTo>
                            <a:pt x="15" y="263"/>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41" name="Freeform 994"/>
                    <p:cNvSpPr>
                      <a:spLocks/>
                    </p:cNvSpPr>
                    <p:nvPr/>
                  </p:nvSpPr>
                  <p:spPr bwMode="auto">
                    <a:xfrm>
                      <a:off x="7933556" y="3238935"/>
                      <a:ext cx="110702" cy="114433"/>
                    </a:xfrm>
                    <a:custGeom>
                      <a:avLst/>
                      <a:gdLst>
                        <a:gd name="T0" fmla="*/ 16 w 269"/>
                        <a:gd name="T1" fmla="*/ 0 h 278"/>
                        <a:gd name="T2" fmla="*/ 19 w 269"/>
                        <a:gd name="T3" fmla="*/ 1 h 278"/>
                        <a:gd name="T4" fmla="*/ 21 w 269"/>
                        <a:gd name="T5" fmla="*/ 3 h 278"/>
                        <a:gd name="T6" fmla="*/ 23 w 269"/>
                        <a:gd name="T7" fmla="*/ 5 h 278"/>
                        <a:gd name="T8" fmla="*/ 25 w 269"/>
                        <a:gd name="T9" fmla="*/ 7 h 278"/>
                        <a:gd name="T10" fmla="*/ 27 w 269"/>
                        <a:gd name="T11" fmla="*/ 9 h 278"/>
                        <a:gd name="T12" fmla="*/ 29 w 269"/>
                        <a:gd name="T13" fmla="*/ 12 h 278"/>
                        <a:gd name="T14" fmla="*/ 29 w 269"/>
                        <a:gd name="T15" fmla="*/ 13 h 278"/>
                        <a:gd name="T16" fmla="*/ 29 w 269"/>
                        <a:gd name="T17" fmla="*/ 16 h 278"/>
                        <a:gd name="T18" fmla="*/ 28 w 269"/>
                        <a:gd name="T19" fmla="*/ 19 h 278"/>
                        <a:gd name="T20" fmla="*/ 27 w 269"/>
                        <a:gd name="T21" fmla="*/ 22 h 278"/>
                        <a:gd name="T22" fmla="*/ 24 w 269"/>
                        <a:gd name="T23" fmla="*/ 24 h 278"/>
                        <a:gd name="T24" fmla="*/ 22 w 269"/>
                        <a:gd name="T25" fmla="*/ 26 h 278"/>
                        <a:gd name="T26" fmla="*/ 18 w 269"/>
                        <a:gd name="T27" fmla="*/ 28 h 278"/>
                        <a:gd name="T28" fmla="*/ 15 w 269"/>
                        <a:gd name="T29" fmla="*/ 29 h 278"/>
                        <a:gd name="T30" fmla="*/ 12 w 269"/>
                        <a:gd name="T31" fmla="*/ 30 h 278"/>
                        <a:gd name="T32" fmla="*/ 9 w 269"/>
                        <a:gd name="T33" fmla="*/ 30 h 278"/>
                        <a:gd name="T34" fmla="*/ 6 w 269"/>
                        <a:gd name="T35" fmla="*/ 29 h 278"/>
                        <a:gd name="T36" fmla="*/ 4 w 269"/>
                        <a:gd name="T37" fmla="*/ 28 h 278"/>
                        <a:gd name="T38" fmla="*/ 1 w 269"/>
                        <a:gd name="T39" fmla="*/ 28 h 278"/>
                        <a:gd name="T40" fmla="*/ 0 w 269"/>
                        <a:gd name="T41" fmla="*/ 27 h 278"/>
                        <a:gd name="T42" fmla="*/ 1 w 269"/>
                        <a:gd name="T43" fmla="*/ 25 h 278"/>
                        <a:gd name="T44" fmla="*/ 2 w 269"/>
                        <a:gd name="T45" fmla="*/ 24 h 278"/>
                        <a:gd name="T46" fmla="*/ 4 w 269"/>
                        <a:gd name="T47" fmla="*/ 23 h 278"/>
                        <a:gd name="T48" fmla="*/ 5 w 269"/>
                        <a:gd name="T49" fmla="*/ 23 h 278"/>
                        <a:gd name="T50" fmla="*/ 6 w 269"/>
                        <a:gd name="T51" fmla="*/ 25 h 278"/>
                        <a:gd name="T52" fmla="*/ 7 w 269"/>
                        <a:gd name="T53" fmla="*/ 25 h 278"/>
                        <a:gd name="T54" fmla="*/ 9 w 269"/>
                        <a:gd name="T55" fmla="*/ 23 h 278"/>
                        <a:gd name="T56" fmla="*/ 10 w 269"/>
                        <a:gd name="T57" fmla="*/ 23 h 278"/>
                        <a:gd name="T58" fmla="*/ 11 w 269"/>
                        <a:gd name="T59" fmla="*/ 23 h 278"/>
                        <a:gd name="T60" fmla="*/ 12 w 269"/>
                        <a:gd name="T61" fmla="*/ 22 h 278"/>
                        <a:gd name="T62" fmla="*/ 14 w 269"/>
                        <a:gd name="T63" fmla="*/ 22 h 278"/>
                        <a:gd name="T64" fmla="*/ 18 w 269"/>
                        <a:gd name="T65" fmla="*/ 20 h 278"/>
                        <a:gd name="T66" fmla="*/ 22 w 269"/>
                        <a:gd name="T67" fmla="*/ 18 h 278"/>
                        <a:gd name="T68" fmla="*/ 23 w 269"/>
                        <a:gd name="T69" fmla="*/ 17 h 278"/>
                        <a:gd name="T70" fmla="*/ 25 w 269"/>
                        <a:gd name="T71" fmla="*/ 15 h 278"/>
                        <a:gd name="T72" fmla="*/ 26 w 269"/>
                        <a:gd name="T73" fmla="*/ 13 h 278"/>
                        <a:gd name="T74" fmla="*/ 26 w 269"/>
                        <a:gd name="T75" fmla="*/ 12 h 278"/>
                        <a:gd name="T76" fmla="*/ 25 w 269"/>
                        <a:gd name="T77" fmla="*/ 11 h 278"/>
                        <a:gd name="T78" fmla="*/ 24 w 269"/>
                        <a:gd name="T79" fmla="*/ 9 h 278"/>
                        <a:gd name="T80" fmla="*/ 23 w 269"/>
                        <a:gd name="T81" fmla="*/ 8 h 278"/>
                        <a:gd name="T82" fmla="*/ 22 w 269"/>
                        <a:gd name="T83" fmla="*/ 7 h 278"/>
                        <a:gd name="T84" fmla="*/ 22 w 269"/>
                        <a:gd name="T85" fmla="*/ 6 h 278"/>
                        <a:gd name="T86" fmla="*/ 17 w 269"/>
                        <a:gd name="T87" fmla="*/ 6 h 278"/>
                        <a:gd name="T88" fmla="*/ 16 w 269"/>
                        <a:gd name="T89" fmla="*/ 5 h 278"/>
                        <a:gd name="T90" fmla="*/ 16 w 269"/>
                        <a:gd name="T91" fmla="*/ 4 h 278"/>
                        <a:gd name="T92" fmla="*/ 17 w 269"/>
                        <a:gd name="T93" fmla="*/ 2 h 278"/>
                        <a:gd name="T94" fmla="*/ 15 w 269"/>
                        <a:gd name="T95" fmla="*/ 1 h 278"/>
                        <a:gd name="T96" fmla="*/ 13 w 269"/>
                        <a:gd name="T97" fmla="*/ 1 h 278"/>
                        <a:gd name="T98" fmla="*/ 11 w 269"/>
                        <a:gd name="T99" fmla="*/ 1 h 278"/>
                        <a:gd name="T100" fmla="*/ 10 w 269"/>
                        <a:gd name="T101" fmla="*/ 2 h 278"/>
                        <a:gd name="T102" fmla="*/ 12 w 269"/>
                        <a:gd name="T103" fmla="*/ 0 h 278"/>
                        <a:gd name="T104" fmla="*/ 13 w 269"/>
                        <a:gd name="T105" fmla="*/ 0 h 278"/>
                        <a:gd name="T106" fmla="*/ 15 w 269"/>
                        <a:gd name="T107" fmla="*/ 0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69" h="278">
                          <a:moveTo>
                            <a:pt x="135" y="0"/>
                          </a:moveTo>
                          <a:lnTo>
                            <a:pt x="145" y="0"/>
                          </a:lnTo>
                          <a:lnTo>
                            <a:pt x="158" y="4"/>
                          </a:lnTo>
                          <a:lnTo>
                            <a:pt x="169" y="8"/>
                          </a:lnTo>
                          <a:lnTo>
                            <a:pt x="181" y="15"/>
                          </a:lnTo>
                          <a:lnTo>
                            <a:pt x="192" y="23"/>
                          </a:lnTo>
                          <a:lnTo>
                            <a:pt x="204" y="31"/>
                          </a:lnTo>
                          <a:lnTo>
                            <a:pt x="215" y="42"/>
                          </a:lnTo>
                          <a:lnTo>
                            <a:pt x="225" y="52"/>
                          </a:lnTo>
                          <a:lnTo>
                            <a:pt x="234" y="63"/>
                          </a:lnTo>
                          <a:lnTo>
                            <a:pt x="242" y="73"/>
                          </a:lnTo>
                          <a:lnTo>
                            <a:pt x="250" y="84"/>
                          </a:lnTo>
                          <a:lnTo>
                            <a:pt x="257" y="94"/>
                          </a:lnTo>
                          <a:lnTo>
                            <a:pt x="263" y="105"/>
                          </a:lnTo>
                          <a:lnTo>
                            <a:pt x="267" y="113"/>
                          </a:lnTo>
                          <a:lnTo>
                            <a:pt x="269" y="121"/>
                          </a:lnTo>
                          <a:lnTo>
                            <a:pt x="269" y="127"/>
                          </a:lnTo>
                          <a:lnTo>
                            <a:pt x="268" y="142"/>
                          </a:lnTo>
                          <a:lnTo>
                            <a:pt x="265" y="155"/>
                          </a:lnTo>
                          <a:lnTo>
                            <a:pt x="260" y="169"/>
                          </a:lnTo>
                          <a:lnTo>
                            <a:pt x="253" y="182"/>
                          </a:lnTo>
                          <a:lnTo>
                            <a:pt x="245" y="195"/>
                          </a:lnTo>
                          <a:lnTo>
                            <a:pt x="234" y="208"/>
                          </a:lnTo>
                          <a:lnTo>
                            <a:pt x="223" y="219"/>
                          </a:lnTo>
                          <a:lnTo>
                            <a:pt x="211" y="230"/>
                          </a:lnTo>
                          <a:lnTo>
                            <a:pt x="197" y="241"/>
                          </a:lnTo>
                          <a:lnTo>
                            <a:pt x="182" y="249"/>
                          </a:lnTo>
                          <a:lnTo>
                            <a:pt x="167" y="257"/>
                          </a:lnTo>
                          <a:lnTo>
                            <a:pt x="152" y="264"/>
                          </a:lnTo>
                          <a:lnTo>
                            <a:pt x="137" y="270"/>
                          </a:lnTo>
                          <a:lnTo>
                            <a:pt x="121" y="274"/>
                          </a:lnTo>
                          <a:lnTo>
                            <a:pt x="105" y="276"/>
                          </a:lnTo>
                          <a:lnTo>
                            <a:pt x="90" y="278"/>
                          </a:lnTo>
                          <a:lnTo>
                            <a:pt x="79" y="276"/>
                          </a:lnTo>
                          <a:lnTo>
                            <a:pt x="66" y="274"/>
                          </a:lnTo>
                          <a:lnTo>
                            <a:pt x="56" y="270"/>
                          </a:lnTo>
                          <a:lnTo>
                            <a:pt x="45" y="266"/>
                          </a:lnTo>
                          <a:lnTo>
                            <a:pt x="32" y="261"/>
                          </a:lnTo>
                          <a:lnTo>
                            <a:pt x="21" y="259"/>
                          </a:lnTo>
                          <a:lnTo>
                            <a:pt x="11" y="256"/>
                          </a:lnTo>
                          <a:lnTo>
                            <a:pt x="0" y="255"/>
                          </a:lnTo>
                          <a:lnTo>
                            <a:pt x="2" y="245"/>
                          </a:lnTo>
                          <a:lnTo>
                            <a:pt x="6" y="236"/>
                          </a:lnTo>
                          <a:lnTo>
                            <a:pt x="11" y="229"/>
                          </a:lnTo>
                          <a:lnTo>
                            <a:pt x="16" y="223"/>
                          </a:lnTo>
                          <a:lnTo>
                            <a:pt x="21" y="219"/>
                          </a:lnTo>
                          <a:lnTo>
                            <a:pt x="28" y="215"/>
                          </a:lnTo>
                          <a:lnTo>
                            <a:pt x="36" y="212"/>
                          </a:lnTo>
                          <a:lnTo>
                            <a:pt x="45" y="210"/>
                          </a:lnTo>
                          <a:lnTo>
                            <a:pt x="49" y="216"/>
                          </a:lnTo>
                          <a:lnTo>
                            <a:pt x="51" y="225"/>
                          </a:lnTo>
                          <a:lnTo>
                            <a:pt x="51" y="233"/>
                          </a:lnTo>
                          <a:lnTo>
                            <a:pt x="51" y="240"/>
                          </a:lnTo>
                          <a:lnTo>
                            <a:pt x="65" y="231"/>
                          </a:lnTo>
                          <a:lnTo>
                            <a:pt x="73" y="223"/>
                          </a:lnTo>
                          <a:lnTo>
                            <a:pt x="80" y="215"/>
                          </a:lnTo>
                          <a:lnTo>
                            <a:pt x="90" y="203"/>
                          </a:lnTo>
                          <a:lnTo>
                            <a:pt x="92" y="204"/>
                          </a:lnTo>
                          <a:lnTo>
                            <a:pt x="95" y="206"/>
                          </a:lnTo>
                          <a:lnTo>
                            <a:pt x="98" y="206"/>
                          </a:lnTo>
                          <a:lnTo>
                            <a:pt x="101" y="206"/>
                          </a:lnTo>
                          <a:lnTo>
                            <a:pt x="106" y="203"/>
                          </a:lnTo>
                          <a:lnTo>
                            <a:pt x="111" y="203"/>
                          </a:lnTo>
                          <a:lnTo>
                            <a:pt x="124" y="200"/>
                          </a:lnTo>
                          <a:lnTo>
                            <a:pt x="141" y="193"/>
                          </a:lnTo>
                          <a:lnTo>
                            <a:pt x="162" y="184"/>
                          </a:lnTo>
                          <a:lnTo>
                            <a:pt x="184" y="172"/>
                          </a:lnTo>
                          <a:lnTo>
                            <a:pt x="195" y="165"/>
                          </a:lnTo>
                          <a:lnTo>
                            <a:pt x="205" y="157"/>
                          </a:lnTo>
                          <a:lnTo>
                            <a:pt x="215" y="150"/>
                          </a:lnTo>
                          <a:lnTo>
                            <a:pt x="223" y="142"/>
                          </a:lnTo>
                          <a:lnTo>
                            <a:pt x="230" y="135"/>
                          </a:lnTo>
                          <a:lnTo>
                            <a:pt x="235" y="127"/>
                          </a:lnTo>
                          <a:lnTo>
                            <a:pt x="238" y="120"/>
                          </a:lnTo>
                          <a:lnTo>
                            <a:pt x="240" y="112"/>
                          </a:lnTo>
                          <a:lnTo>
                            <a:pt x="240" y="106"/>
                          </a:lnTo>
                          <a:lnTo>
                            <a:pt x="237" y="102"/>
                          </a:lnTo>
                          <a:lnTo>
                            <a:pt x="234" y="98"/>
                          </a:lnTo>
                          <a:lnTo>
                            <a:pt x="231" y="94"/>
                          </a:lnTo>
                          <a:lnTo>
                            <a:pt x="225" y="84"/>
                          </a:lnTo>
                          <a:lnTo>
                            <a:pt x="218" y="75"/>
                          </a:lnTo>
                          <a:lnTo>
                            <a:pt x="211" y="73"/>
                          </a:lnTo>
                          <a:lnTo>
                            <a:pt x="203" y="69"/>
                          </a:lnTo>
                          <a:lnTo>
                            <a:pt x="200" y="65"/>
                          </a:lnTo>
                          <a:lnTo>
                            <a:pt x="197" y="61"/>
                          </a:lnTo>
                          <a:lnTo>
                            <a:pt x="196" y="57"/>
                          </a:lnTo>
                          <a:lnTo>
                            <a:pt x="195" y="52"/>
                          </a:lnTo>
                          <a:lnTo>
                            <a:pt x="150" y="52"/>
                          </a:lnTo>
                          <a:lnTo>
                            <a:pt x="147" y="49"/>
                          </a:lnTo>
                          <a:lnTo>
                            <a:pt x="147" y="45"/>
                          </a:lnTo>
                          <a:lnTo>
                            <a:pt x="147" y="41"/>
                          </a:lnTo>
                          <a:lnTo>
                            <a:pt x="147" y="37"/>
                          </a:lnTo>
                          <a:lnTo>
                            <a:pt x="148" y="28"/>
                          </a:lnTo>
                          <a:lnTo>
                            <a:pt x="150" y="22"/>
                          </a:lnTo>
                          <a:lnTo>
                            <a:pt x="141" y="16"/>
                          </a:lnTo>
                          <a:lnTo>
                            <a:pt x="133" y="12"/>
                          </a:lnTo>
                          <a:lnTo>
                            <a:pt x="125" y="9"/>
                          </a:lnTo>
                          <a:lnTo>
                            <a:pt x="117" y="7"/>
                          </a:lnTo>
                          <a:lnTo>
                            <a:pt x="109" y="7"/>
                          </a:lnTo>
                          <a:lnTo>
                            <a:pt x="102" y="7"/>
                          </a:lnTo>
                          <a:lnTo>
                            <a:pt x="95" y="9"/>
                          </a:lnTo>
                          <a:lnTo>
                            <a:pt x="90" y="15"/>
                          </a:lnTo>
                          <a:lnTo>
                            <a:pt x="99" y="9"/>
                          </a:lnTo>
                          <a:lnTo>
                            <a:pt x="109" y="4"/>
                          </a:lnTo>
                          <a:lnTo>
                            <a:pt x="114" y="3"/>
                          </a:lnTo>
                          <a:lnTo>
                            <a:pt x="120" y="1"/>
                          </a:lnTo>
                          <a:lnTo>
                            <a:pt x="126" y="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grpSp>
                <p:nvGrpSpPr>
                  <p:cNvPr id="82" name="Gruppieren 81"/>
                  <p:cNvGrpSpPr/>
                  <p:nvPr/>
                </p:nvGrpSpPr>
                <p:grpSpPr>
                  <a:xfrm>
                    <a:off x="4535393" y="1000027"/>
                    <a:ext cx="3268804" cy="2446628"/>
                    <a:chOff x="4535393" y="1000027"/>
                    <a:chExt cx="3268804" cy="2446628"/>
                  </a:xfrm>
                  <a:grpFill/>
                </p:grpSpPr>
                <p:sp>
                  <p:nvSpPr>
                    <p:cNvPr id="83" name="Freeform 53"/>
                    <p:cNvSpPr>
                      <a:spLocks/>
                    </p:cNvSpPr>
                    <p:nvPr/>
                  </p:nvSpPr>
                  <p:spPr bwMode="auto">
                    <a:xfrm>
                      <a:off x="5282939" y="2306056"/>
                      <a:ext cx="28608" cy="41047"/>
                    </a:xfrm>
                    <a:custGeom>
                      <a:avLst/>
                      <a:gdLst>
                        <a:gd name="T0" fmla="*/ 3 w 68"/>
                        <a:gd name="T1" fmla="*/ 1 h 98"/>
                        <a:gd name="T2" fmla="*/ 4 w 68"/>
                        <a:gd name="T3" fmla="*/ 1 h 98"/>
                        <a:gd name="T4" fmla="*/ 4 w 68"/>
                        <a:gd name="T5" fmla="*/ 1 h 98"/>
                        <a:gd name="T6" fmla="*/ 5 w 68"/>
                        <a:gd name="T7" fmla="*/ 1 h 98"/>
                        <a:gd name="T8" fmla="*/ 5 w 68"/>
                        <a:gd name="T9" fmla="*/ 1 h 98"/>
                        <a:gd name="T10" fmla="*/ 6 w 68"/>
                        <a:gd name="T11" fmla="*/ 1 h 98"/>
                        <a:gd name="T12" fmla="*/ 6 w 68"/>
                        <a:gd name="T13" fmla="*/ 1 h 98"/>
                        <a:gd name="T14" fmla="*/ 6 w 68"/>
                        <a:gd name="T15" fmla="*/ 4 h 98"/>
                        <a:gd name="T16" fmla="*/ 7 w 68"/>
                        <a:gd name="T17" fmla="*/ 7 h 98"/>
                        <a:gd name="T18" fmla="*/ 7 w 68"/>
                        <a:gd name="T19" fmla="*/ 9 h 98"/>
                        <a:gd name="T20" fmla="*/ 8 w 68"/>
                        <a:gd name="T21" fmla="*/ 11 h 98"/>
                        <a:gd name="T22" fmla="*/ 3 w 68"/>
                        <a:gd name="T23" fmla="*/ 11 h 98"/>
                        <a:gd name="T24" fmla="*/ 2 w 68"/>
                        <a:gd name="T25" fmla="*/ 10 h 98"/>
                        <a:gd name="T26" fmla="*/ 1 w 68"/>
                        <a:gd name="T27" fmla="*/ 10 h 98"/>
                        <a:gd name="T28" fmla="*/ 1 w 68"/>
                        <a:gd name="T29" fmla="*/ 10 h 98"/>
                        <a:gd name="T30" fmla="*/ 0 w 68"/>
                        <a:gd name="T31" fmla="*/ 10 h 98"/>
                        <a:gd name="T32" fmla="*/ 0 w 68"/>
                        <a:gd name="T33" fmla="*/ 9 h 98"/>
                        <a:gd name="T34" fmla="*/ 0 w 68"/>
                        <a:gd name="T35" fmla="*/ 9 h 98"/>
                        <a:gd name="T36" fmla="*/ 1 w 68"/>
                        <a:gd name="T37" fmla="*/ 2 h 98"/>
                        <a:gd name="T38" fmla="*/ 2 w 68"/>
                        <a:gd name="T39" fmla="*/ 2 h 98"/>
                        <a:gd name="T40" fmla="*/ 3 w 68"/>
                        <a:gd name="T41" fmla="*/ 1 h 98"/>
                        <a:gd name="T42" fmla="*/ 4 w 68"/>
                        <a:gd name="T43" fmla="*/ 1 h 98"/>
                        <a:gd name="T44" fmla="*/ 4 w 68"/>
                        <a:gd name="T45" fmla="*/ 0 h 98"/>
                        <a:gd name="T46" fmla="*/ 3 w 68"/>
                        <a:gd name="T47" fmla="*/ 1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98">
                          <a:moveTo>
                            <a:pt x="30" y="7"/>
                          </a:moveTo>
                          <a:lnTo>
                            <a:pt x="33" y="10"/>
                          </a:lnTo>
                          <a:lnTo>
                            <a:pt x="37" y="11"/>
                          </a:lnTo>
                          <a:lnTo>
                            <a:pt x="41" y="11"/>
                          </a:lnTo>
                          <a:lnTo>
                            <a:pt x="44" y="11"/>
                          </a:lnTo>
                          <a:lnTo>
                            <a:pt x="51" y="8"/>
                          </a:lnTo>
                          <a:lnTo>
                            <a:pt x="54" y="7"/>
                          </a:lnTo>
                          <a:lnTo>
                            <a:pt x="55" y="34"/>
                          </a:lnTo>
                          <a:lnTo>
                            <a:pt x="58" y="59"/>
                          </a:lnTo>
                          <a:lnTo>
                            <a:pt x="63" y="79"/>
                          </a:lnTo>
                          <a:lnTo>
                            <a:pt x="68" y="98"/>
                          </a:lnTo>
                          <a:lnTo>
                            <a:pt x="24" y="98"/>
                          </a:lnTo>
                          <a:lnTo>
                            <a:pt x="17" y="93"/>
                          </a:lnTo>
                          <a:lnTo>
                            <a:pt x="9" y="90"/>
                          </a:lnTo>
                          <a:lnTo>
                            <a:pt x="6" y="89"/>
                          </a:lnTo>
                          <a:lnTo>
                            <a:pt x="3" y="87"/>
                          </a:lnTo>
                          <a:lnTo>
                            <a:pt x="0" y="84"/>
                          </a:lnTo>
                          <a:lnTo>
                            <a:pt x="0" y="83"/>
                          </a:lnTo>
                          <a:lnTo>
                            <a:pt x="9" y="15"/>
                          </a:lnTo>
                          <a:lnTo>
                            <a:pt x="15" y="14"/>
                          </a:lnTo>
                          <a:lnTo>
                            <a:pt x="24" y="11"/>
                          </a:lnTo>
                          <a:lnTo>
                            <a:pt x="32" y="5"/>
                          </a:lnTo>
                          <a:lnTo>
                            <a:pt x="39" y="0"/>
                          </a:lnTo>
                          <a:lnTo>
                            <a:pt x="3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84" name="Freeform 825"/>
                    <p:cNvSpPr>
                      <a:spLocks/>
                    </p:cNvSpPr>
                    <p:nvPr/>
                  </p:nvSpPr>
                  <p:spPr bwMode="auto">
                    <a:xfrm>
                      <a:off x="4970735" y="2177942"/>
                      <a:ext cx="37315" cy="44778"/>
                    </a:xfrm>
                    <a:custGeom>
                      <a:avLst/>
                      <a:gdLst>
                        <a:gd name="T0" fmla="*/ 3 w 90"/>
                        <a:gd name="T1" fmla="*/ 0 h 108"/>
                        <a:gd name="T2" fmla="*/ 3 w 90"/>
                        <a:gd name="T3" fmla="*/ 0 h 108"/>
                        <a:gd name="T4" fmla="*/ 4 w 90"/>
                        <a:gd name="T5" fmla="*/ 0 h 108"/>
                        <a:gd name="T6" fmla="*/ 5 w 90"/>
                        <a:gd name="T7" fmla="*/ 0 h 108"/>
                        <a:gd name="T8" fmla="*/ 6 w 90"/>
                        <a:gd name="T9" fmla="*/ 0 h 108"/>
                        <a:gd name="T10" fmla="*/ 7 w 90"/>
                        <a:gd name="T11" fmla="*/ 0 h 108"/>
                        <a:gd name="T12" fmla="*/ 8 w 90"/>
                        <a:gd name="T13" fmla="*/ 0 h 108"/>
                        <a:gd name="T14" fmla="*/ 9 w 90"/>
                        <a:gd name="T15" fmla="*/ 0 h 108"/>
                        <a:gd name="T16" fmla="*/ 10 w 90"/>
                        <a:gd name="T17" fmla="*/ 0 h 108"/>
                        <a:gd name="T18" fmla="*/ 10 w 90"/>
                        <a:gd name="T19" fmla="*/ 4 h 108"/>
                        <a:gd name="T20" fmla="*/ 9 w 90"/>
                        <a:gd name="T21" fmla="*/ 6 h 108"/>
                        <a:gd name="T22" fmla="*/ 7 w 90"/>
                        <a:gd name="T23" fmla="*/ 9 h 108"/>
                        <a:gd name="T24" fmla="*/ 6 w 90"/>
                        <a:gd name="T25" fmla="*/ 11 h 108"/>
                        <a:gd name="T26" fmla="*/ 5 w 90"/>
                        <a:gd name="T27" fmla="*/ 12 h 108"/>
                        <a:gd name="T28" fmla="*/ 4 w 90"/>
                        <a:gd name="T29" fmla="*/ 12 h 108"/>
                        <a:gd name="T30" fmla="*/ 4 w 90"/>
                        <a:gd name="T31" fmla="*/ 11 h 108"/>
                        <a:gd name="T32" fmla="*/ 3 w 90"/>
                        <a:gd name="T33" fmla="*/ 11 h 108"/>
                        <a:gd name="T34" fmla="*/ 3 w 90"/>
                        <a:gd name="T35" fmla="*/ 10 h 108"/>
                        <a:gd name="T36" fmla="*/ 2 w 90"/>
                        <a:gd name="T37" fmla="*/ 9 h 108"/>
                        <a:gd name="T38" fmla="*/ 2 w 90"/>
                        <a:gd name="T39" fmla="*/ 8 h 108"/>
                        <a:gd name="T40" fmla="*/ 1 w 90"/>
                        <a:gd name="T41" fmla="*/ 7 h 108"/>
                        <a:gd name="T42" fmla="*/ 0 w 90"/>
                        <a:gd name="T43" fmla="*/ 7 h 108"/>
                        <a:gd name="T44" fmla="*/ 1 w 90"/>
                        <a:gd name="T45" fmla="*/ 5 h 108"/>
                        <a:gd name="T46" fmla="*/ 1 w 90"/>
                        <a:gd name="T47" fmla="*/ 3 h 108"/>
                        <a:gd name="T48" fmla="*/ 2 w 90"/>
                        <a:gd name="T49" fmla="*/ 2 h 108"/>
                        <a:gd name="T50" fmla="*/ 3 w 90"/>
                        <a:gd name="T51" fmla="*/ 0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0" h="108">
                          <a:moveTo>
                            <a:pt x="23" y="3"/>
                          </a:moveTo>
                          <a:lnTo>
                            <a:pt x="31" y="0"/>
                          </a:lnTo>
                          <a:lnTo>
                            <a:pt x="38" y="0"/>
                          </a:lnTo>
                          <a:lnTo>
                            <a:pt x="46" y="2"/>
                          </a:lnTo>
                          <a:lnTo>
                            <a:pt x="55" y="3"/>
                          </a:lnTo>
                          <a:lnTo>
                            <a:pt x="61" y="4"/>
                          </a:lnTo>
                          <a:lnTo>
                            <a:pt x="71" y="4"/>
                          </a:lnTo>
                          <a:lnTo>
                            <a:pt x="81" y="4"/>
                          </a:lnTo>
                          <a:lnTo>
                            <a:pt x="90" y="3"/>
                          </a:lnTo>
                          <a:lnTo>
                            <a:pt x="90" y="40"/>
                          </a:lnTo>
                          <a:lnTo>
                            <a:pt x="78" y="56"/>
                          </a:lnTo>
                          <a:lnTo>
                            <a:pt x="63" y="77"/>
                          </a:lnTo>
                          <a:lnTo>
                            <a:pt x="51" y="96"/>
                          </a:lnTo>
                          <a:lnTo>
                            <a:pt x="45" y="108"/>
                          </a:lnTo>
                          <a:lnTo>
                            <a:pt x="40" y="107"/>
                          </a:lnTo>
                          <a:lnTo>
                            <a:pt x="36" y="103"/>
                          </a:lnTo>
                          <a:lnTo>
                            <a:pt x="30" y="96"/>
                          </a:lnTo>
                          <a:lnTo>
                            <a:pt x="26" y="88"/>
                          </a:lnTo>
                          <a:lnTo>
                            <a:pt x="21" y="81"/>
                          </a:lnTo>
                          <a:lnTo>
                            <a:pt x="15" y="73"/>
                          </a:lnTo>
                          <a:lnTo>
                            <a:pt x="8" y="67"/>
                          </a:lnTo>
                          <a:lnTo>
                            <a:pt x="0" y="63"/>
                          </a:lnTo>
                          <a:lnTo>
                            <a:pt x="6" y="44"/>
                          </a:lnTo>
                          <a:lnTo>
                            <a:pt x="12" y="30"/>
                          </a:lnTo>
                          <a:lnTo>
                            <a:pt x="18" y="17"/>
                          </a:lnTo>
                          <a:lnTo>
                            <a:pt x="2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85" name="Freeform 831"/>
                    <p:cNvSpPr>
                      <a:spLocks/>
                    </p:cNvSpPr>
                    <p:nvPr/>
                  </p:nvSpPr>
                  <p:spPr bwMode="auto">
                    <a:xfrm>
                      <a:off x="4906056" y="2253816"/>
                      <a:ext cx="74630" cy="124384"/>
                    </a:xfrm>
                    <a:custGeom>
                      <a:avLst/>
                      <a:gdLst>
                        <a:gd name="T0" fmla="*/ 13 w 181"/>
                        <a:gd name="T1" fmla="*/ 0 h 301"/>
                        <a:gd name="T2" fmla="*/ 20 w 181"/>
                        <a:gd name="T3" fmla="*/ 19 h 301"/>
                        <a:gd name="T4" fmla="*/ 14 w 181"/>
                        <a:gd name="T5" fmla="*/ 33 h 301"/>
                        <a:gd name="T6" fmla="*/ 13 w 181"/>
                        <a:gd name="T7" fmla="*/ 33 h 301"/>
                        <a:gd name="T8" fmla="*/ 12 w 181"/>
                        <a:gd name="T9" fmla="*/ 33 h 301"/>
                        <a:gd name="T10" fmla="*/ 12 w 181"/>
                        <a:gd name="T11" fmla="*/ 33 h 301"/>
                        <a:gd name="T12" fmla="*/ 11 w 181"/>
                        <a:gd name="T13" fmla="*/ 32 h 301"/>
                        <a:gd name="T14" fmla="*/ 10 w 181"/>
                        <a:gd name="T15" fmla="*/ 32 h 301"/>
                        <a:gd name="T16" fmla="*/ 10 w 181"/>
                        <a:gd name="T17" fmla="*/ 31 h 301"/>
                        <a:gd name="T18" fmla="*/ 9 w 181"/>
                        <a:gd name="T19" fmla="*/ 30 h 301"/>
                        <a:gd name="T20" fmla="*/ 9 w 181"/>
                        <a:gd name="T21" fmla="*/ 29 h 301"/>
                        <a:gd name="T22" fmla="*/ 8 w 181"/>
                        <a:gd name="T23" fmla="*/ 27 h 301"/>
                        <a:gd name="T24" fmla="*/ 8 w 181"/>
                        <a:gd name="T25" fmla="*/ 26 h 301"/>
                        <a:gd name="T26" fmla="*/ 8 w 181"/>
                        <a:gd name="T27" fmla="*/ 24 h 301"/>
                        <a:gd name="T28" fmla="*/ 8 w 181"/>
                        <a:gd name="T29" fmla="*/ 22 h 301"/>
                        <a:gd name="T30" fmla="*/ 7 w 181"/>
                        <a:gd name="T31" fmla="*/ 22 h 301"/>
                        <a:gd name="T32" fmla="*/ 6 w 181"/>
                        <a:gd name="T33" fmla="*/ 22 h 301"/>
                        <a:gd name="T34" fmla="*/ 6 w 181"/>
                        <a:gd name="T35" fmla="*/ 22 h 301"/>
                        <a:gd name="T36" fmla="*/ 5 w 181"/>
                        <a:gd name="T37" fmla="*/ 22 h 301"/>
                        <a:gd name="T38" fmla="*/ 5 w 181"/>
                        <a:gd name="T39" fmla="*/ 22 h 301"/>
                        <a:gd name="T40" fmla="*/ 4 w 181"/>
                        <a:gd name="T41" fmla="*/ 21 h 301"/>
                        <a:gd name="T42" fmla="*/ 4 w 181"/>
                        <a:gd name="T43" fmla="*/ 21 h 301"/>
                        <a:gd name="T44" fmla="*/ 4 w 181"/>
                        <a:gd name="T45" fmla="*/ 20 h 301"/>
                        <a:gd name="T46" fmla="*/ 4 w 181"/>
                        <a:gd name="T47" fmla="*/ 19 h 301"/>
                        <a:gd name="T48" fmla="*/ 3 w 181"/>
                        <a:gd name="T49" fmla="*/ 18 h 301"/>
                        <a:gd name="T50" fmla="*/ 3 w 181"/>
                        <a:gd name="T51" fmla="*/ 17 h 301"/>
                        <a:gd name="T52" fmla="*/ 3 w 181"/>
                        <a:gd name="T53" fmla="*/ 16 h 301"/>
                        <a:gd name="T54" fmla="*/ 3 w 181"/>
                        <a:gd name="T55" fmla="*/ 16 h 301"/>
                        <a:gd name="T56" fmla="*/ 2 w 181"/>
                        <a:gd name="T57" fmla="*/ 16 h 301"/>
                        <a:gd name="T58" fmla="*/ 2 w 181"/>
                        <a:gd name="T59" fmla="*/ 15 h 301"/>
                        <a:gd name="T60" fmla="*/ 1 w 181"/>
                        <a:gd name="T61" fmla="*/ 15 h 301"/>
                        <a:gd name="T62" fmla="*/ 1 w 181"/>
                        <a:gd name="T63" fmla="*/ 14 h 301"/>
                        <a:gd name="T64" fmla="*/ 0 w 181"/>
                        <a:gd name="T65" fmla="*/ 14 h 301"/>
                        <a:gd name="T66" fmla="*/ 0 w 181"/>
                        <a:gd name="T67" fmla="*/ 13 h 301"/>
                        <a:gd name="T68" fmla="*/ 0 w 181"/>
                        <a:gd name="T69" fmla="*/ 12 h 301"/>
                        <a:gd name="T70" fmla="*/ 0 w 181"/>
                        <a:gd name="T71" fmla="*/ 9 h 301"/>
                        <a:gd name="T72" fmla="*/ 0 w 181"/>
                        <a:gd name="T73" fmla="*/ 6 h 301"/>
                        <a:gd name="T74" fmla="*/ 1 w 181"/>
                        <a:gd name="T75" fmla="*/ 6 h 301"/>
                        <a:gd name="T76" fmla="*/ 3 w 181"/>
                        <a:gd name="T77" fmla="*/ 6 h 301"/>
                        <a:gd name="T78" fmla="*/ 4 w 181"/>
                        <a:gd name="T79" fmla="*/ 6 h 301"/>
                        <a:gd name="T80" fmla="*/ 5 w 181"/>
                        <a:gd name="T81" fmla="*/ 6 h 301"/>
                        <a:gd name="T82" fmla="*/ 6 w 181"/>
                        <a:gd name="T83" fmla="*/ 6 h 301"/>
                        <a:gd name="T84" fmla="*/ 7 w 181"/>
                        <a:gd name="T85" fmla="*/ 6 h 301"/>
                        <a:gd name="T86" fmla="*/ 8 w 181"/>
                        <a:gd name="T87" fmla="*/ 6 h 301"/>
                        <a:gd name="T88" fmla="*/ 9 w 181"/>
                        <a:gd name="T89" fmla="*/ 5 h 301"/>
                        <a:gd name="T90" fmla="*/ 10 w 181"/>
                        <a:gd name="T91" fmla="*/ 4 h 301"/>
                        <a:gd name="T92" fmla="*/ 11 w 181"/>
                        <a:gd name="T93" fmla="*/ 3 h 301"/>
                        <a:gd name="T94" fmla="*/ 12 w 181"/>
                        <a:gd name="T95" fmla="*/ 2 h 301"/>
                        <a:gd name="T96" fmla="*/ 13 w 181"/>
                        <a:gd name="T97" fmla="*/ 0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1" h="301">
                          <a:moveTo>
                            <a:pt x="121" y="0"/>
                          </a:moveTo>
                          <a:lnTo>
                            <a:pt x="181" y="173"/>
                          </a:lnTo>
                          <a:lnTo>
                            <a:pt x="128" y="301"/>
                          </a:lnTo>
                          <a:lnTo>
                            <a:pt x="120" y="300"/>
                          </a:lnTo>
                          <a:lnTo>
                            <a:pt x="113" y="298"/>
                          </a:lnTo>
                          <a:lnTo>
                            <a:pt x="106" y="294"/>
                          </a:lnTo>
                          <a:lnTo>
                            <a:pt x="100" y="290"/>
                          </a:lnTo>
                          <a:lnTo>
                            <a:pt x="94" y="285"/>
                          </a:lnTo>
                          <a:lnTo>
                            <a:pt x="90" y="278"/>
                          </a:lnTo>
                          <a:lnTo>
                            <a:pt x="85" y="271"/>
                          </a:lnTo>
                          <a:lnTo>
                            <a:pt x="82" y="263"/>
                          </a:lnTo>
                          <a:lnTo>
                            <a:pt x="75" y="247"/>
                          </a:lnTo>
                          <a:lnTo>
                            <a:pt x="71" y="232"/>
                          </a:lnTo>
                          <a:lnTo>
                            <a:pt x="70" y="217"/>
                          </a:lnTo>
                          <a:lnTo>
                            <a:pt x="68" y="203"/>
                          </a:lnTo>
                          <a:lnTo>
                            <a:pt x="61" y="203"/>
                          </a:lnTo>
                          <a:lnTo>
                            <a:pt x="56" y="202"/>
                          </a:lnTo>
                          <a:lnTo>
                            <a:pt x="50" y="200"/>
                          </a:lnTo>
                          <a:lnTo>
                            <a:pt x="46" y="197"/>
                          </a:lnTo>
                          <a:lnTo>
                            <a:pt x="42" y="195"/>
                          </a:lnTo>
                          <a:lnTo>
                            <a:pt x="40" y="192"/>
                          </a:lnTo>
                          <a:lnTo>
                            <a:pt x="37" y="188"/>
                          </a:lnTo>
                          <a:lnTo>
                            <a:pt x="35" y="184"/>
                          </a:lnTo>
                          <a:lnTo>
                            <a:pt x="33" y="176"/>
                          </a:lnTo>
                          <a:lnTo>
                            <a:pt x="31" y="165"/>
                          </a:lnTo>
                          <a:lnTo>
                            <a:pt x="31" y="154"/>
                          </a:lnTo>
                          <a:lnTo>
                            <a:pt x="30" y="143"/>
                          </a:lnTo>
                          <a:lnTo>
                            <a:pt x="25" y="143"/>
                          </a:lnTo>
                          <a:lnTo>
                            <a:pt x="19" y="140"/>
                          </a:lnTo>
                          <a:lnTo>
                            <a:pt x="14" y="138"/>
                          </a:lnTo>
                          <a:lnTo>
                            <a:pt x="10" y="133"/>
                          </a:lnTo>
                          <a:lnTo>
                            <a:pt x="7" y="129"/>
                          </a:lnTo>
                          <a:lnTo>
                            <a:pt x="4" y="124"/>
                          </a:lnTo>
                          <a:lnTo>
                            <a:pt x="3" y="118"/>
                          </a:lnTo>
                          <a:lnTo>
                            <a:pt x="1" y="112"/>
                          </a:lnTo>
                          <a:lnTo>
                            <a:pt x="0" y="83"/>
                          </a:lnTo>
                          <a:lnTo>
                            <a:pt x="0" y="53"/>
                          </a:lnTo>
                          <a:lnTo>
                            <a:pt x="12" y="54"/>
                          </a:lnTo>
                          <a:lnTo>
                            <a:pt x="25" y="56"/>
                          </a:lnTo>
                          <a:lnTo>
                            <a:pt x="35" y="57"/>
                          </a:lnTo>
                          <a:lnTo>
                            <a:pt x="45" y="56"/>
                          </a:lnTo>
                          <a:lnTo>
                            <a:pt x="55" y="54"/>
                          </a:lnTo>
                          <a:lnTo>
                            <a:pt x="63" y="53"/>
                          </a:lnTo>
                          <a:lnTo>
                            <a:pt x="71" y="50"/>
                          </a:lnTo>
                          <a:lnTo>
                            <a:pt x="78" y="46"/>
                          </a:lnTo>
                          <a:lnTo>
                            <a:pt x="91" y="37"/>
                          </a:lnTo>
                          <a:lnTo>
                            <a:pt x="102" y="26"/>
                          </a:lnTo>
                          <a:lnTo>
                            <a:pt x="112" y="14"/>
                          </a:lnTo>
                          <a:lnTo>
                            <a:pt x="1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86" name="Freeform 923"/>
                    <p:cNvSpPr>
                      <a:spLocks/>
                    </p:cNvSpPr>
                    <p:nvPr/>
                  </p:nvSpPr>
                  <p:spPr bwMode="auto">
                    <a:xfrm>
                      <a:off x="4980686" y="2216500"/>
                      <a:ext cx="99507" cy="118165"/>
                    </a:xfrm>
                    <a:custGeom>
                      <a:avLst/>
                      <a:gdLst>
                        <a:gd name="T0" fmla="*/ 1 w 240"/>
                        <a:gd name="T1" fmla="*/ 29 h 286"/>
                        <a:gd name="T2" fmla="*/ 4 w 240"/>
                        <a:gd name="T3" fmla="*/ 31 h 286"/>
                        <a:gd name="T4" fmla="*/ 6 w 240"/>
                        <a:gd name="T5" fmla="*/ 32 h 286"/>
                        <a:gd name="T6" fmla="*/ 8 w 240"/>
                        <a:gd name="T7" fmla="*/ 32 h 286"/>
                        <a:gd name="T8" fmla="*/ 10 w 240"/>
                        <a:gd name="T9" fmla="*/ 31 h 286"/>
                        <a:gd name="T10" fmla="*/ 13 w 240"/>
                        <a:gd name="T11" fmla="*/ 29 h 286"/>
                        <a:gd name="T12" fmla="*/ 17 w 240"/>
                        <a:gd name="T13" fmla="*/ 26 h 286"/>
                        <a:gd name="T14" fmla="*/ 19 w 240"/>
                        <a:gd name="T15" fmla="*/ 24 h 286"/>
                        <a:gd name="T16" fmla="*/ 19 w 240"/>
                        <a:gd name="T17" fmla="*/ 22 h 286"/>
                        <a:gd name="T18" fmla="*/ 18 w 240"/>
                        <a:gd name="T19" fmla="*/ 21 h 286"/>
                        <a:gd name="T20" fmla="*/ 17 w 240"/>
                        <a:gd name="T21" fmla="*/ 19 h 286"/>
                        <a:gd name="T22" fmla="*/ 17 w 240"/>
                        <a:gd name="T23" fmla="*/ 17 h 286"/>
                        <a:gd name="T24" fmla="*/ 17 w 240"/>
                        <a:gd name="T25" fmla="*/ 15 h 286"/>
                        <a:gd name="T26" fmla="*/ 17 w 240"/>
                        <a:gd name="T27" fmla="*/ 13 h 286"/>
                        <a:gd name="T28" fmla="*/ 19 w 240"/>
                        <a:gd name="T29" fmla="*/ 12 h 286"/>
                        <a:gd name="T30" fmla="*/ 20 w 240"/>
                        <a:gd name="T31" fmla="*/ 11 h 286"/>
                        <a:gd name="T32" fmla="*/ 24 w 240"/>
                        <a:gd name="T33" fmla="*/ 9 h 286"/>
                        <a:gd name="T34" fmla="*/ 27 w 240"/>
                        <a:gd name="T35" fmla="*/ 6 h 286"/>
                        <a:gd name="T36" fmla="*/ 26 w 240"/>
                        <a:gd name="T37" fmla="*/ 4 h 286"/>
                        <a:gd name="T38" fmla="*/ 26 w 240"/>
                        <a:gd name="T39" fmla="*/ 2 h 286"/>
                        <a:gd name="T40" fmla="*/ 26 w 240"/>
                        <a:gd name="T41" fmla="*/ 1 h 286"/>
                        <a:gd name="T42" fmla="*/ 25 w 240"/>
                        <a:gd name="T43" fmla="*/ 0 h 286"/>
                        <a:gd name="T44" fmla="*/ 22 w 240"/>
                        <a:gd name="T45" fmla="*/ 1 h 286"/>
                        <a:gd name="T46" fmla="*/ 18 w 240"/>
                        <a:gd name="T47" fmla="*/ 3 h 286"/>
                        <a:gd name="T48" fmla="*/ 14 w 240"/>
                        <a:gd name="T49" fmla="*/ 5 h 286"/>
                        <a:gd name="T50" fmla="*/ 12 w 240"/>
                        <a:gd name="T51" fmla="*/ 7 h 286"/>
                        <a:gd name="T52" fmla="*/ 10 w 240"/>
                        <a:gd name="T53" fmla="*/ 7 h 286"/>
                        <a:gd name="T54" fmla="*/ 9 w 240"/>
                        <a:gd name="T55" fmla="*/ 7 h 286"/>
                        <a:gd name="T56" fmla="*/ 7 w 240"/>
                        <a:gd name="T57" fmla="*/ 6 h 286"/>
                        <a:gd name="T58" fmla="*/ 4 w 240"/>
                        <a:gd name="T59" fmla="*/ 4 h 286"/>
                        <a:gd name="T60" fmla="*/ 3 w 240"/>
                        <a:gd name="T61" fmla="*/ 5 h 286"/>
                        <a:gd name="T62" fmla="*/ 2 w 240"/>
                        <a:gd name="T63" fmla="*/ 12 h 286"/>
                        <a:gd name="T64" fmla="*/ 1 w 240"/>
                        <a:gd name="T65" fmla="*/ 21 h 286"/>
                        <a:gd name="T66" fmla="*/ 0 w 240"/>
                        <a:gd name="T67" fmla="*/ 27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0" h="286">
                          <a:moveTo>
                            <a:pt x="0" y="255"/>
                          </a:moveTo>
                          <a:lnTo>
                            <a:pt x="13" y="263"/>
                          </a:lnTo>
                          <a:lnTo>
                            <a:pt x="29" y="274"/>
                          </a:lnTo>
                          <a:lnTo>
                            <a:pt x="37" y="278"/>
                          </a:lnTo>
                          <a:lnTo>
                            <a:pt x="47" y="282"/>
                          </a:lnTo>
                          <a:lnTo>
                            <a:pt x="56" y="285"/>
                          </a:lnTo>
                          <a:lnTo>
                            <a:pt x="67" y="286"/>
                          </a:lnTo>
                          <a:lnTo>
                            <a:pt x="75" y="285"/>
                          </a:lnTo>
                          <a:lnTo>
                            <a:pt x="83" y="283"/>
                          </a:lnTo>
                          <a:lnTo>
                            <a:pt x="92" y="279"/>
                          </a:lnTo>
                          <a:lnTo>
                            <a:pt x="100" y="275"/>
                          </a:lnTo>
                          <a:lnTo>
                            <a:pt x="117" y="266"/>
                          </a:lnTo>
                          <a:lnTo>
                            <a:pt x="135" y="252"/>
                          </a:lnTo>
                          <a:lnTo>
                            <a:pt x="152" y="238"/>
                          </a:lnTo>
                          <a:lnTo>
                            <a:pt x="165" y="225"/>
                          </a:lnTo>
                          <a:lnTo>
                            <a:pt x="175" y="213"/>
                          </a:lnTo>
                          <a:lnTo>
                            <a:pt x="180" y="203"/>
                          </a:lnTo>
                          <a:lnTo>
                            <a:pt x="173" y="199"/>
                          </a:lnTo>
                          <a:lnTo>
                            <a:pt x="167" y="193"/>
                          </a:lnTo>
                          <a:lnTo>
                            <a:pt x="161" y="187"/>
                          </a:lnTo>
                          <a:lnTo>
                            <a:pt x="157" y="179"/>
                          </a:lnTo>
                          <a:lnTo>
                            <a:pt x="154" y="170"/>
                          </a:lnTo>
                          <a:lnTo>
                            <a:pt x="152" y="161"/>
                          </a:lnTo>
                          <a:lnTo>
                            <a:pt x="150" y="151"/>
                          </a:lnTo>
                          <a:lnTo>
                            <a:pt x="150" y="143"/>
                          </a:lnTo>
                          <a:lnTo>
                            <a:pt x="152" y="135"/>
                          </a:lnTo>
                          <a:lnTo>
                            <a:pt x="154" y="127"/>
                          </a:lnTo>
                          <a:lnTo>
                            <a:pt x="157" y="120"/>
                          </a:lnTo>
                          <a:lnTo>
                            <a:pt x="162" y="114"/>
                          </a:lnTo>
                          <a:lnTo>
                            <a:pt x="168" y="109"/>
                          </a:lnTo>
                          <a:lnTo>
                            <a:pt x="175" y="104"/>
                          </a:lnTo>
                          <a:lnTo>
                            <a:pt x="183" y="98"/>
                          </a:lnTo>
                          <a:lnTo>
                            <a:pt x="190" y="94"/>
                          </a:lnTo>
                          <a:lnTo>
                            <a:pt x="220" y="79"/>
                          </a:lnTo>
                          <a:lnTo>
                            <a:pt x="240" y="68"/>
                          </a:lnTo>
                          <a:lnTo>
                            <a:pt x="240" y="55"/>
                          </a:lnTo>
                          <a:lnTo>
                            <a:pt x="239" y="45"/>
                          </a:lnTo>
                          <a:lnTo>
                            <a:pt x="236" y="35"/>
                          </a:lnTo>
                          <a:lnTo>
                            <a:pt x="235" y="29"/>
                          </a:lnTo>
                          <a:lnTo>
                            <a:pt x="232" y="22"/>
                          </a:lnTo>
                          <a:lnTo>
                            <a:pt x="231" y="15"/>
                          </a:lnTo>
                          <a:lnTo>
                            <a:pt x="231" y="8"/>
                          </a:lnTo>
                          <a:lnTo>
                            <a:pt x="233" y="0"/>
                          </a:lnTo>
                          <a:lnTo>
                            <a:pt x="221" y="1"/>
                          </a:lnTo>
                          <a:lnTo>
                            <a:pt x="209" y="5"/>
                          </a:lnTo>
                          <a:lnTo>
                            <a:pt x="198" y="10"/>
                          </a:lnTo>
                          <a:lnTo>
                            <a:pt x="187" y="14"/>
                          </a:lnTo>
                          <a:lnTo>
                            <a:pt x="165" y="25"/>
                          </a:lnTo>
                          <a:lnTo>
                            <a:pt x="146" y="37"/>
                          </a:lnTo>
                          <a:lnTo>
                            <a:pt x="128" y="48"/>
                          </a:lnTo>
                          <a:lnTo>
                            <a:pt x="112" y="59"/>
                          </a:lnTo>
                          <a:lnTo>
                            <a:pt x="105" y="61"/>
                          </a:lnTo>
                          <a:lnTo>
                            <a:pt x="97" y="65"/>
                          </a:lnTo>
                          <a:lnTo>
                            <a:pt x="90" y="67"/>
                          </a:lnTo>
                          <a:lnTo>
                            <a:pt x="83" y="68"/>
                          </a:lnTo>
                          <a:lnTo>
                            <a:pt x="77" y="67"/>
                          </a:lnTo>
                          <a:lnTo>
                            <a:pt x="70" y="63"/>
                          </a:lnTo>
                          <a:lnTo>
                            <a:pt x="62" y="57"/>
                          </a:lnTo>
                          <a:lnTo>
                            <a:pt x="53" y="52"/>
                          </a:lnTo>
                          <a:lnTo>
                            <a:pt x="40" y="40"/>
                          </a:lnTo>
                          <a:lnTo>
                            <a:pt x="30" y="30"/>
                          </a:lnTo>
                          <a:lnTo>
                            <a:pt x="26" y="46"/>
                          </a:lnTo>
                          <a:lnTo>
                            <a:pt x="22" y="74"/>
                          </a:lnTo>
                          <a:lnTo>
                            <a:pt x="17" y="109"/>
                          </a:lnTo>
                          <a:lnTo>
                            <a:pt x="13" y="149"/>
                          </a:lnTo>
                          <a:lnTo>
                            <a:pt x="7" y="187"/>
                          </a:lnTo>
                          <a:lnTo>
                            <a:pt x="3" y="221"/>
                          </a:lnTo>
                          <a:lnTo>
                            <a:pt x="2" y="244"/>
                          </a:lnTo>
                          <a:lnTo>
                            <a:pt x="0" y="255"/>
                          </a:lnTo>
                          <a:close/>
                        </a:path>
                      </a:pathLst>
                    </a:custGeom>
                    <a:solidFill>
                      <a:srgbClr val="0098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87" name="Freeform 927"/>
                    <p:cNvSpPr>
                      <a:spLocks/>
                    </p:cNvSpPr>
                    <p:nvPr/>
                  </p:nvSpPr>
                  <p:spPr bwMode="auto">
                    <a:xfrm>
                      <a:off x="5438418" y="2450342"/>
                      <a:ext cx="177869" cy="248767"/>
                    </a:xfrm>
                    <a:custGeom>
                      <a:avLst/>
                      <a:gdLst>
                        <a:gd name="T0" fmla="*/ 25 w 428"/>
                        <a:gd name="T1" fmla="*/ 2 h 601"/>
                        <a:gd name="T2" fmla="*/ 25 w 428"/>
                        <a:gd name="T3" fmla="*/ 5 h 601"/>
                        <a:gd name="T4" fmla="*/ 27 w 428"/>
                        <a:gd name="T5" fmla="*/ 8 h 601"/>
                        <a:gd name="T6" fmla="*/ 28 w 428"/>
                        <a:gd name="T7" fmla="*/ 10 h 601"/>
                        <a:gd name="T8" fmla="*/ 30 w 428"/>
                        <a:gd name="T9" fmla="*/ 11 h 601"/>
                        <a:gd name="T10" fmla="*/ 32 w 428"/>
                        <a:gd name="T11" fmla="*/ 12 h 601"/>
                        <a:gd name="T12" fmla="*/ 38 w 428"/>
                        <a:gd name="T13" fmla="*/ 14 h 601"/>
                        <a:gd name="T14" fmla="*/ 43 w 428"/>
                        <a:gd name="T15" fmla="*/ 15 h 601"/>
                        <a:gd name="T16" fmla="*/ 45 w 428"/>
                        <a:gd name="T17" fmla="*/ 16 h 601"/>
                        <a:gd name="T18" fmla="*/ 47 w 428"/>
                        <a:gd name="T19" fmla="*/ 18 h 601"/>
                        <a:gd name="T20" fmla="*/ 48 w 428"/>
                        <a:gd name="T21" fmla="*/ 20 h 601"/>
                        <a:gd name="T22" fmla="*/ 48 w 428"/>
                        <a:gd name="T23" fmla="*/ 23 h 601"/>
                        <a:gd name="T24" fmla="*/ 47 w 428"/>
                        <a:gd name="T25" fmla="*/ 26 h 601"/>
                        <a:gd name="T26" fmla="*/ 44 w 428"/>
                        <a:gd name="T27" fmla="*/ 31 h 601"/>
                        <a:gd name="T28" fmla="*/ 40 w 428"/>
                        <a:gd name="T29" fmla="*/ 37 h 601"/>
                        <a:gd name="T30" fmla="*/ 38 w 428"/>
                        <a:gd name="T31" fmla="*/ 43 h 601"/>
                        <a:gd name="T32" fmla="*/ 37 w 428"/>
                        <a:gd name="T33" fmla="*/ 46 h 601"/>
                        <a:gd name="T34" fmla="*/ 36 w 428"/>
                        <a:gd name="T35" fmla="*/ 49 h 601"/>
                        <a:gd name="T36" fmla="*/ 32 w 428"/>
                        <a:gd name="T37" fmla="*/ 50 h 601"/>
                        <a:gd name="T38" fmla="*/ 30 w 428"/>
                        <a:gd name="T39" fmla="*/ 52 h 601"/>
                        <a:gd name="T40" fmla="*/ 29 w 428"/>
                        <a:gd name="T41" fmla="*/ 53 h 601"/>
                        <a:gd name="T42" fmla="*/ 28 w 428"/>
                        <a:gd name="T43" fmla="*/ 54 h 601"/>
                        <a:gd name="T44" fmla="*/ 28 w 428"/>
                        <a:gd name="T45" fmla="*/ 55 h 601"/>
                        <a:gd name="T46" fmla="*/ 26 w 428"/>
                        <a:gd name="T47" fmla="*/ 57 h 601"/>
                        <a:gd name="T48" fmla="*/ 22 w 428"/>
                        <a:gd name="T49" fmla="*/ 58 h 601"/>
                        <a:gd name="T50" fmla="*/ 20 w 428"/>
                        <a:gd name="T51" fmla="*/ 60 h 601"/>
                        <a:gd name="T52" fmla="*/ 19 w 428"/>
                        <a:gd name="T53" fmla="*/ 62 h 601"/>
                        <a:gd name="T54" fmla="*/ 18 w 428"/>
                        <a:gd name="T55" fmla="*/ 63 h 601"/>
                        <a:gd name="T56" fmla="*/ 16 w 428"/>
                        <a:gd name="T57" fmla="*/ 64 h 601"/>
                        <a:gd name="T58" fmla="*/ 12 w 428"/>
                        <a:gd name="T59" fmla="*/ 64 h 601"/>
                        <a:gd name="T60" fmla="*/ 9 w 428"/>
                        <a:gd name="T61" fmla="*/ 65 h 601"/>
                        <a:gd name="T62" fmla="*/ 7 w 428"/>
                        <a:gd name="T63" fmla="*/ 66 h 601"/>
                        <a:gd name="T64" fmla="*/ 5 w 428"/>
                        <a:gd name="T65" fmla="*/ 65 h 601"/>
                        <a:gd name="T66" fmla="*/ 3 w 428"/>
                        <a:gd name="T67" fmla="*/ 61 h 601"/>
                        <a:gd name="T68" fmla="*/ 3 w 428"/>
                        <a:gd name="T69" fmla="*/ 58 h 601"/>
                        <a:gd name="T70" fmla="*/ 2 w 428"/>
                        <a:gd name="T71" fmla="*/ 55 h 601"/>
                        <a:gd name="T72" fmla="*/ 1 w 428"/>
                        <a:gd name="T73" fmla="*/ 53 h 601"/>
                        <a:gd name="T74" fmla="*/ 0 w 428"/>
                        <a:gd name="T75" fmla="*/ 47 h 601"/>
                        <a:gd name="T76" fmla="*/ 23 w 428"/>
                        <a:gd name="T77" fmla="*/ 23 h 601"/>
                        <a:gd name="T78" fmla="*/ 24 w 428"/>
                        <a:gd name="T79" fmla="*/ 0 h 6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8" h="601">
                          <a:moveTo>
                            <a:pt x="219" y="0"/>
                          </a:moveTo>
                          <a:lnTo>
                            <a:pt x="220" y="15"/>
                          </a:lnTo>
                          <a:lnTo>
                            <a:pt x="223" y="31"/>
                          </a:lnTo>
                          <a:lnTo>
                            <a:pt x="228" y="48"/>
                          </a:lnTo>
                          <a:lnTo>
                            <a:pt x="236" y="64"/>
                          </a:lnTo>
                          <a:lnTo>
                            <a:pt x="242" y="72"/>
                          </a:lnTo>
                          <a:lnTo>
                            <a:pt x="247" y="80"/>
                          </a:lnTo>
                          <a:lnTo>
                            <a:pt x="253" y="87"/>
                          </a:lnTo>
                          <a:lnTo>
                            <a:pt x="259" y="94"/>
                          </a:lnTo>
                          <a:lnTo>
                            <a:pt x="268" y="99"/>
                          </a:lnTo>
                          <a:lnTo>
                            <a:pt x="276" y="105"/>
                          </a:lnTo>
                          <a:lnTo>
                            <a:pt x="284" y="109"/>
                          </a:lnTo>
                          <a:lnTo>
                            <a:pt x="293" y="112"/>
                          </a:lnTo>
                          <a:lnTo>
                            <a:pt x="337" y="123"/>
                          </a:lnTo>
                          <a:lnTo>
                            <a:pt x="381" y="134"/>
                          </a:lnTo>
                          <a:lnTo>
                            <a:pt x="390" y="136"/>
                          </a:lnTo>
                          <a:lnTo>
                            <a:pt x="400" y="142"/>
                          </a:lnTo>
                          <a:lnTo>
                            <a:pt x="408" y="147"/>
                          </a:lnTo>
                          <a:lnTo>
                            <a:pt x="415" y="153"/>
                          </a:lnTo>
                          <a:lnTo>
                            <a:pt x="420" y="159"/>
                          </a:lnTo>
                          <a:lnTo>
                            <a:pt x="426" y="168"/>
                          </a:lnTo>
                          <a:lnTo>
                            <a:pt x="428" y="177"/>
                          </a:lnTo>
                          <a:lnTo>
                            <a:pt x="428" y="188"/>
                          </a:lnTo>
                          <a:lnTo>
                            <a:pt x="428" y="204"/>
                          </a:lnTo>
                          <a:lnTo>
                            <a:pt x="424" y="221"/>
                          </a:lnTo>
                          <a:lnTo>
                            <a:pt x="420" y="236"/>
                          </a:lnTo>
                          <a:lnTo>
                            <a:pt x="413" y="251"/>
                          </a:lnTo>
                          <a:lnTo>
                            <a:pt x="398" y="279"/>
                          </a:lnTo>
                          <a:lnTo>
                            <a:pt x="379" y="309"/>
                          </a:lnTo>
                          <a:lnTo>
                            <a:pt x="362" y="338"/>
                          </a:lnTo>
                          <a:lnTo>
                            <a:pt x="347" y="368"/>
                          </a:lnTo>
                          <a:lnTo>
                            <a:pt x="340" y="384"/>
                          </a:lnTo>
                          <a:lnTo>
                            <a:pt x="336" y="401"/>
                          </a:lnTo>
                          <a:lnTo>
                            <a:pt x="332" y="418"/>
                          </a:lnTo>
                          <a:lnTo>
                            <a:pt x="332" y="436"/>
                          </a:lnTo>
                          <a:lnTo>
                            <a:pt x="321" y="440"/>
                          </a:lnTo>
                          <a:lnTo>
                            <a:pt x="307" y="446"/>
                          </a:lnTo>
                          <a:lnTo>
                            <a:pt x="291" y="452"/>
                          </a:lnTo>
                          <a:lnTo>
                            <a:pt x="276" y="461"/>
                          </a:lnTo>
                          <a:lnTo>
                            <a:pt x="269" y="466"/>
                          </a:lnTo>
                          <a:lnTo>
                            <a:pt x="262" y="470"/>
                          </a:lnTo>
                          <a:lnTo>
                            <a:pt x="257" y="475"/>
                          </a:lnTo>
                          <a:lnTo>
                            <a:pt x="251" y="481"/>
                          </a:lnTo>
                          <a:lnTo>
                            <a:pt x="248" y="486"/>
                          </a:lnTo>
                          <a:lnTo>
                            <a:pt x="247" y="492"/>
                          </a:lnTo>
                          <a:lnTo>
                            <a:pt x="247" y="497"/>
                          </a:lnTo>
                          <a:lnTo>
                            <a:pt x="248" y="503"/>
                          </a:lnTo>
                          <a:lnTo>
                            <a:pt x="234" y="510"/>
                          </a:lnTo>
                          <a:lnTo>
                            <a:pt x="214" y="518"/>
                          </a:lnTo>
                          <a:lnTo>
                            <a:pt x="195" y="523"/>
                          </a:lnTo>
                          <a:lnTo>
                            <a:pt x="180" y="526"/>
                          </a:lnTo>
                          <a:lnTo>
                            <a:pt x="180" y="538"/>
                          </a:lnTo>
                          <a:lnTo>
                            <a:pt x="176" y="549"/>
                          </a:lnTo>
                          <a:lnTo>
                            <a:pt x="172" y="557"/>
                          </a:lnTo>
                          <a:lnTo>
                            <a:pt x="165" y="564"/>
                          </a:lnTo>
                          <a:lnTo>
                            <a:pt x="159" y="569"/>
                          </a:lnTo>
                          <a:lnTo>
                            <a:pt x="150" y="572"/>
                          </a:lnTo>
                          <a:lnTo>
                            <a:pt x="141" y="575"/>
                          </a:lnTo>
                          <a:lnTo>
                            <a:pt x="131" y="578"/>
                          </a:lnTo>
                          <a:lnTo>
                            <a:pt x="109" y="580"/>
                          </a:lnTo>
                          <a:lnTo>
                            <a:pt x="89" y="584"/>
                          </a:lnTo>
                          <a:lnTo>
                            <a:pt x="78" y="587"/>
                          </a:lnTo>
                          <a:lnTo>
                            <a:pt x="69" y="590"/>
                          </a:lnTo>
                          <a:lnTo>
                            <a:pt x="60" y="595"/>
                          </a:lnTo>
                          <a:lnTo>
                            <a:pt x="52" y="601"/>
                          </a:lnTo>
                          <a:lnTo>
                            <a:pt x="41" y="582"/>
                          </a:lnTo>
                          <a:lnTo>
                            <a:pt x="30" y="564"/>
                          </a:lnTo>
                          <a:lnTo>
                            <a:pt x="30" y="548"/>
                          </a:lnTo>
                          <a:lnTo>
                            <a:pt x="29" y="533"/>
                          </a:lnTo>
                          <a:lnTo>
                            <a:pt x="26" y="520"/>
                          </a:lnTo>
                          <a:lnTo>
                            <a:pt x="24" y="510"/>
                          </a:lnTo>
                          <a:lnTo>
                            <a:pt x="20" y="497"/>
                          </a:lnTo>
                          <a:lnTo>
                            <a:pt x="14" y="488"/>
                          </a:lnTo>
                          <a:lnTo>
                            <a:pt x="9" y="477"/>
                          </a:lnTo>
                          <a:lnTo>
                            <a:pt x="0" y="466"/>
                          </a:lnTo>
                          <a:lnTo>
                            <a:pt x="0" y="421"/>
                          </a:lnTo>
                          <a:lnTo>
                            <a:pt x="120" y="391"/>
                          </a:lnTo>
                          <a:lnTo>
                            <a:pt x="210" y="210"/>
                          </a:lnTo>
                          <a:lnTo>
                            <a:pt x="180" y="158"/>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88" name="Freeform 929"/>
                    <p:cNvSpPr>
                      <a:spLocks/>
                    </p:cNvSpPr>
                    <p:nvPr/>
                  </p:nvSpPr>
                  <p:spPr bwMode="auto">
                    <a:xfrm>
                      <a:off x="5198358" y="2620748"/>
                      <a:ext cx="256231" cy="215184"/>
                    </a:xfrm>
                    <a:custGeom>
                      <a:avLst/>
                      <a:gdLst>
                        <a:gd name="T0" fmla="*/ 3 w 616"/>
                        <a:gd name="T1" fmla="*/ 25 h 519"/>
                        <a:gd name="T2" fmla="*/ 5 w 616"/>
                        <a:gd name="T3" fmla="*/ 23 h 519"/>
                        <a:gd name="T4" fmla="*/ 6 w 616"/>
                        <a:gd name="T5" fmla="*/ 22 h 519"/>
                        <a:gd name="T6" fmla="*/ 6 w 616"/>
                        <a:gd name="T7" fmla="*/ 18 h 519"/>
                        <a:gd name="T8" fmla="*/ 6 w 616"/>
                        <a:gd name="T9" fmla="*/ 16 h 519"/>
                        <a:gd name="T10" fmla="*/ 7 w 616"/>
                        <a:gd name="T11" fmla="*/ 15 h 519"/>
                        <a:gd name="T12" fmla="*/ 9 w 616"/>
                        <a:gd name="T13" fmla="*/ 14 h 519"/>
                        <a:gd name="T14" fmla="*/ 10 w 616"/>
                        <a:gd name="T15" fmla="*/ 14 h 519"/>
                        <a:gd name="T16" fmla="*/ 15 w 616"/>
                        <a:gd name="T17" fmla="*/ 15 h 519"/>
                        <a:gd name="T18" fmla="*/ 19 w 616"/>
                        <a:gd name="T19" fmla="*/ 16 h 519"/>
                        <a:gd name="T20" fmla="*/ 23 w 616"/>
                        <a:gd name="T21" fmla="*/ 18 h 519"/>
                        <a:gd name="T22" fmla="*/ 25 w 616"/>
                        <a:gd name="T23" fmla="*/ 20 h 519"/>
                        <a:gd name="T24" fmla="*/ 31 w 616"/>
                        <a:gd name="T25" fmla="*/ 12 h 519"/>
                        <a:gd name="T26" fmla="*/ 35 w 616"/>
                        <a:gd name="T27" fmla="*/ 7 h 519"/>
                        <a:gd name="T28" fmla="*/ 65 w 616"/>
                        <a:gd name="T29" fmla="*/ 6 h 519"/>
                        <a:gd name="T30" fmla="*/ 66 w 616"/>
                        <a:gd name="T31" fmla="*/ 8 h 519"/>
                        <a:gd name="T32" fmla="*/ 68 w 616"/>
                        <a:gd name="T33" fmla="*/ 11 h 519"/>
                        <a:gd name="T34" fmla="*/ 68 w 616"/>
                        <a:gd name="T35" fmla="*/ 13 h 519"/>
                        <a:gd name="T36" fmla="*/ 68 w 616"/>
                        <a:gd name="T37" fmla="*/ 17 h 519"/>
                        <a:gd name="T38" fmla="*/ 69 w 616"/>
                        <a:gd name="T39" fmla="*/ 20 h 519"/>
                        <a:gd name="T40" fmla="*/ 69 w 616"/>
                        <a:gd name="T41" fmla="*/ 23 h 519"/>
                        <a:gd name="T42" fmla="*/ 68 w 616"/>
                        <a:gd name="T43" fmla="*/ 24 h 519"/>
                        <a:gd name="T44" fmla="*/ 68 w 616"/>
                        <a:gd name="T45" fmla="*/ 24 h 519"/>
                        <a:gd name="T46" fmla="*/ 67 w 616"/>
                        <a:gd name="T47" fmla="*/ 27 h 519"/>
                        <a:gd name="T48" fmla="*/ 65 w 616"/>
                        <a:gd name="T49" fmla="*/ 30 h 519"/>
                        <a:gd name="T50" fmla="*/ 63 w 616"/>
                        <a:gd name="T51" fmla="*/ 32 h 519"/>
                        <a:gd name="T52" fmla="*/ 60 w 616"/>
                        <a:gd name="T53" fmla="*/ 33 h 519"/>
                        <a:gd name="T54" fmla="*/ 50 w 616"/>
                        <a:gd name="T55" fmla="*/ 37 h 519"/>
                        <a:gd name="T56" fmla="*/ 43 w 616"/>
                        <a:gd name="T57" fmla="*/ 40 h 519"/>
                        <a:gd name="T58" fmla="*/ 36 w 616"/>
                        <a:gd name="T59" fmla="*/ 43 h 519"/>
                        <a:gd name="T60" fmla="*/ 30 w 616"/>
                        <a:gd name="T61" fmla="*/ 45 h 519"/>
                        <a:gd name="T62" fmla="*/ 23 w 616"/>
                        <a:gd name="T63" fmla="*/ 48 h 519"/>
                        <a:gd name="T64" fmla="*/ 20 w 616"/>
                        <a:gd name="T65" fmla="*/ 48 h 519"/>
                        <a:gd name="T66" fmla="*/ 18 w 616"/>
                        <a:gd name="T67" fmla="*/ 49 h 519"/>
                        <a:gd name="T68" fmla="*/ 15 w 616"/>
                        <a:gd name="T69" fmla="*/ 52 h 519"/>
                        <a:gd name="T70" fmla="*/ 9 w 616"/>
                        <a:gd name="T71" fmla="*/ 58 h 519"/>
                        <a:gd name="T72" fmla="*/ 7 w 616"/>
                        <a:gd name="T73" fmla="*/ 54 h 519"/>
                        <a:gd name="T74" fmla="*/ 6 w 616"/>
                        <a:gd name="T75" fmla="*/ 50 h 519"/>
                        <a:gd name="T76" fmla="*/ 4 w 616"/>
                        <a:gd name="T77" fmla="*/ 42 h 519"/>
                        <a:gd name="T78" fmla="*/ 2 w 616"/>
                        <a:gd name="T79" fmla="*/ 34 h 519"/>
                        <a:gd name="T80" fmla="*/ 0 w 616"/>
                        <a:gd name="T81" fmla="*/ 26 h 5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6" h="519">
                          <a:moveTo>
                            <a:pt x="0" y="233"/>
                          </a:moveTo>
                          <a:lnTo>
                            <a:pt x="30" y="226"/>
                          </a:lnTo>
                          <a:lnTo>
                            <a:pt x="38" y="218"/>
                          </a:lnTo>
                          <a:lnTo>
                            <a:pt x="44" y="211"/>
                          </a:lnTo>
                          <a:lnTo>
                            <a:pt x="48" y="204"/>
                          </a:lnTo>
                          <a:lnTo>
                            <a:pt x="51" y="197"/>
                          </a:lnTo>
                          <a:lnTo>
                            <a:pt x="52" y="181"/>
                          </a:lnTo>
                          <a:lnTo>
                            <a:pt x="53" y="158"/>
                          </a:lnTo>
                          <a:lnTo>
                            <a:pt x="53" y="150"/>
                          </a:lnTo>
                          <a:lnTo>
                            <a:pt x="56" y="144"/>
                          </a:lnTo>
                          <a:lnTo>
                            <a:pt x="60" y="139"/>
                          </a:lnTo>
                          <a:lnTo>
                            <a:pt x="66" y="135"/>
                          </a:lnTo>
                          <a:lnTo>
                            <a:pt x="73" y="132"/>
                          </a:lnTo>
                          <a:lnTo>
                            <a:pt x="78" y="129"/>
                          </a:lnTo>
                          <a:lnTo>
                            <a:pt x="85" y="128"/>
                          </a:lnTo>
                          <a:lnTo>
                            <a:pt x="90" y="128"/>
                          </a:lnTo>
                          <a:lnTo>
                            <a:pt x="115" y="129"/>
                          </a:lnTo>
                          <a:lnTo>
                            <a:pt x="137" y="132"/>
                          </a:lnTo>
                          <a:lnTo>
                            <a:pt x="156" y="136"/>
                          </a:lnTo>
                          <a:lnTo>
                            <a:pt x="172" y="143"/>
                          </a:lnTo>
                          <a:lnTo>
                            <a:pt x="187" y="151"/>
                          </a:lnTo>
                          <a:lnTo>
                            <a:pt x="202" y="159"/>
                          </a:lnTo>
                          <a:lnTo>
                            <a:pt x="214" y="170"/>
                          </a:lnTo>
                          <a:lnTo>
                            <a:pt x="227" y="181"/>
                          </a:lnTo>
                          <a:lnTo>
                            <a:pt x="250" y="148"/>
                          </a:lnTo>
                          <a:lnTo>
                            <a:pt x="280" y="109"/>
                          </a:lnTo>
                          <a:lnTo>
                            <a:pt x="306" y="75"/>
                          </a:lnTo>
                          <a:lnTo>
                            <a:pt x="316" y="60"/>
                          </a:lnTo>
                          <a:lnTo>
                            <a:pt x="579" y="0"/>
                          </a:lnTo>
                          <a:lnTo>
                            <a:pt x="579" y="53"/>
                          </a:lnTo>
                          <a:lnTo>
                            <a:pt x="588" y="64"/>
                          </a:lnTo>
                          <a:lnTo>
                            <a:pt x="593" y="75"/>
                          </a:lnTo>
                          <a:lnTo>
                            <a:pt x="599" y="84"/>
                          </a:lnTo>
                          <a:lnTo>
                            <a:pt x="603" y="97"/>
                          </a:lnTo>
                          <a:lnTo>
                            <a:pt x="605" y="107"/>
                          </a:lnTo>
                          <a:lnTo>
                            <a:pt x="608" y="120"/>
                          </a:lnTo>
                          <a:lnTo>
                            <a:pt x="609" y="135"/>
                          </a:lnTo>
                          <a:lnTo>
                            <a:pt x="609" y="151"/>
                          </a:lnTo>
                          <a:lnTo>
                            <a:pt x="611" y="165"/>
                          </a:lnTo>
                          <a:lnTo>
                            <a:pt x="614" y="181"/>
                          </a:lnTo>
                          <a:lnTo>
                            <a:pt x="616" y="197"/>
                          </a:lnTo>
                          <a:lnTo>
                            <a:pt x="616" y="211"/>
                          </a:lnTo>
                          <a:lnTo>
                            <a:pt x="612" y="214"/>
                          </a:lnTo>
                          <a:lnTo>
                            <a:pt x="611" y="214"/>
                          </a:lnTo>
                          <a:lnTo>
                            <a:pt x="609" y="215"/>
                          </a:lnTo>
                          <a:lnTo>
                            <a:pt x="609" y="218"/>
                          </a:lnTo>
                          <a:lnTo>
                            <a:pt x="603" y="233"/>
                          </a:lnTo>
                          <a:lnTo>
                            <a:pt x="596" y="245"/>
                          </a:lnTo>
                          <a:lnTo>
                            <a:pt x="588" y="257"/>
                          </a:lnTo>
                          <a:lnTo>
                            <a:pt x="578" y="267"/>
                          </a:lnTo>
                          <a:lnTo>
                            <a:pt x="569" y="276"/>
                          </a:lnTo>
                          <a:lnTo>
                            <a:pt x="558" y="285"/>
                          </a:lnTo>
                          <a:lnTo>
                            <a:pt x="547" y="291"/>
                          </a:lnTo>
                          <a:lnTo>
                            <a:pt x="535" y="297"/>
                          </a:lnTo>
                          <a:lnTo>
                            <a:pt x="488" y="316"/>
                          </a:lnTo>
                          <a:lnTo>
                            <a:pt x="445" y="331"/>
                          </a:lnTo>
                          <a:lnTo>
                            <a:pt x="412" y="347"/>
                          </a:lnTo>
                          <a:lnTo>
                            <a:pt x="382" y="361"/>
                          </a:lnTo>
                          <a:lnTo>
                            <a:pt x="353" y="373"/>
                          </a:lnTo>
                          <a:lnTo>
                            <a:pt x="326" y="385"/>
                          </a:lnTo>
                          <a:lnTo>
                            <a:pt x="299" y="396"/>
                          </a:lnTo>
                          <a:lnTo>
                            <a:pt x="270" y="407"/>
                          </a:lnTo>
                          <a:lnTo>
                            <a:pt x="237" y="418"/>
                          </a:lnTo>
                          <a:lnTo>
                            <a:pt x="203" y="429"/>
                          </a:lnTo>
                          <a:lnTo>
                            <a:pt x="192" y="432"/>
                          </a:lnTo>
                          <a:lnTo>
                            <a:pt x="182" y="436"/>
                          </a:lnTo>
                          <a:lnTo>
                            <a:pt x="172" y="440"/>
                          </a:lnTo>
                          <a:lnTo>
                            <a:pt x="164" y="445"/>
                          </a:lnTo>
                          <a:lnTo>
                            <a:pt x="146" y="458"/>
                          </a:lnTo>
                          <a:lnTo>
                            <a:pt x="132" y="471"/>
                          </a:lnTo>
                          <a:lnTo>
                            <a:pt x="107" y="497"/>
                          </a:lnTo>
                          <a:lnTo>
                            <a:pt x="83" y="519"/>
                          </a:lnTo>
                          <a:lnTo>
                            <a:pt x="74" y="504"/>
                          </a:lnTo>
                          <a:lnTo>
                            <a:pt x="66" y="488"/>
                          </a:lnTo>
                          <a:lnTo>
                            <a:pt x="59" y="471"/>
                          </a:lnTo>
                          <a:lnTo>
                            <a:pt x="52" y="453"/>
                          </a:lnTo>
                          <a:lnTo>
                            <a:pt x="41" y="417"/>
                          </a:lnTo>
                          <a:lnTo>
                            <a:pt x="33" y="379"/>
                          </a:lnTo>
                          <a:lnTo>
                            <a:pt x="26" y="340"/>
                          </a:lnTo>
                          <a:lnTo>
                            <a:pt x="18" y="302"/>
                          </a:lnTo>
                          <a:lnTo>
                            <a:pt x="10" y="265"/>
                          </a:lnTo>
                          <a:lnTo>
                            <a:pt x="0" y="2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89" name="Freeform 931"/>
                    <p:cNvSpPr>
                      <a:spLocks/>
                    </p:cNvSpPr>
                    <p:nvPr/>
                  </p:nvSpPr>
                  <p:spPr bwMode="auto">
                    <a:xfrm>
                      <a:off x="5398616" y="2419246"/>
                      <a:ext cx="130603" cy="108214"/>
                    </a:xfrm>
                    <a:custGeom>
                      <a:avLst/>
                      <a:gdLst>
                        <a:gd name="T0" fmla="*/ 0 w 317"/>
                        <a:gd name="T1" fmla="*/ 14 h 263"/>
                        <a:gd name="T2" fmla="*/ 1 w 317"/>
                        <a:gd name="T3" fmla="*/ 14 h 263"/>
                        <a:gd name="T4" fmla="*/ 1 w 317"/>
                        <a:gd name="T5" fmla="*/ 14 h 263"/>
                        <a:gd name="T6" fmla="*/ 1 w 317"/>
                        <a:gd name="T7" fmla="*/ 14 h 263"/>
                        <a:gd name="T8" fmla="*/ 1 w 317"/>
                        <a:gd name="T9" fmla="*/ 14 h 263"/>
                        <a:gd name="T10" fmla="*/ 2 w 317"/>
                        <a:gd name="T11" fmla="*/ 15 h 263"/>
                        <a:gd name="T12" fmla="*/ 2 w 317"/>
                        <a:gd name="T13" fmla="*/ 15 h 263"/>
                        <a:gd name="T14" fmla="*/ 2 w 317"/>
                        <a:gd name="T15" fmla="*/ 16 h 263"/>
                        <a:gd name="T16" fmla="*/ 2 w 317"/>
                        <a:gd name="T17" fmla="*/ 16 h 263"/>
                        <a:gd name="T18" fmla="*/ 2 w 317"/>
                        <a:gd name="T19" fmla="*/ 16 h 263"/>
                        <a:gd name="T20" fmla="*/ 3 w 317"/>
                        <a:gd name="T21" fmla="*/ 17 h 263"/>
                        <a:gd name="T22" fmla="*/ 4 w 317"/>
                        <a:gd name="T23" fmla="*/ 17 h 263"/>
                        <a:gd name="T24" fmla="*/ 5 w 317"/>
                        <a:gd name="T25" fmla="*/ 17 h 263"/>
                        <a:gd name="T26" fmla="*/ 6 w 317"/>
                        <a:gd name="T27" fmla="*/ 17 h 263"/>
                        <a:gd name="T28" fmla="*/ 8 w 317"/>
                        <a:gd name="T29" fmla="*/ 17 h 263"/>
                        <a:gd name="T30" fmla="*/ 12 w 317"/>
                        <a:gd name="T31" fmla="*/ 16 h 263"/>
                        <a:gd name="T32" fmla="*/ 16 w 317"/>
                        <a:gd name="T33" fmla="*/ 15 h 263"/>
                        <a:gd name="T34" fmla="*/ 17 w 317"/>
                        <a:gd name="T35" fmla="*/ 15 h 263"/>
                        <a:gd name="T36" fmla="*/ 19 w 317"/>
                        <a:gd name="T37" fmla="*/ 14 h 263"/>
                        <a:gd name="T38" fmla="*/ 20 w 317"/>
                        <a:gd name="T39" fmla="*/ 14 h 263"/>
                        <a:gd name="T40" fmla="*/ 22 w 317"/>
                        <a:gd name="T41" fmla="*/ 13 h 263"/>
                        <a:gd name="T42" fmla="*/ 23 w 317"/>
                        <a:gd name="T43" fmla="*/ 12 h 263"/>
                        <a:gd name="T44" fmla="*/ 24 w 317"/>
                        <a:gd name="T45" fmla="*/ 11 h 263"/>
                        <a:gd name="T46" fmla="*/ 25 w 317"/>
                        <a:gd name="T47" fmla="*/ 10 h 263"/>
                        <a:gd name="T48" fmla="*/ 26 w 317"/>
                        <a:gd name="T49" fmla="*/ 8 h 263"/>
                        <a:gd name="T50" fmla="*/ 29 w 317"/>
                        <a:gd name="T51" fmla="*/ 5 h 263"/>
                        <a:gd name="T52" fmla="*/ 32 w 317"/>
                        <a:gd name="T53" fmla="*/ 0 h 263"/>
                        <a:gd name="T54" fmla="*/ 33 w 317"/>
                        <a:gd name="T55" fmla="*/ 1 h 263"/>
                        <a:gd name="T56" fmla="*/ 33 w 317"/>
                        <a:gd name="T57" fmla="*/ 3 h 263"/>
                        <a:gd name="T58" fmla="*/ 34 w 317"/>
                        <a:gd name="T59" fmla="*/ 5 h 263"/>
                        <a:gd name="T60" fmla="*/ 35 w 317"/>
                        <a:gd name="T61" fmla="*/ 7 h 263"/>
                        <a:gd name="T62" fmla="*/ 30 w 317"/>
                        <a:gd name="T63" fmla="*/ 24 h 263"/>
                        <a:gd name="T64" fmla="*/ 27 w 317"/>
                        <a:gd name="T65" fmla="*/ 29 h 263"/>
                        <a:gd name="T66" fmla="*/ 7 w 317"/>
                        <a:gd name="T67" fmla="*/ 26 h 263"/>
                        <a:gd name="T68" fmla="*/ 0 w 317"/>
                        <a:gd name="T69" fmla="*/ 14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7" h="263">
                          <a:moveTo>
                            <a:pt x="0" y="127"/>
                          </a:moveTo>
                          <a:lnTo>
                            <a:pt x="6" y="125"/>
                          </a:lnTo>
                          <a:lnTo>
                            <a:pt x="9" y="124"/>
                          </a:lnTo>
                          <a:lnTo>
                            <a:pt x="11" y="125"/>
                          </a:lnTo>
                          <a:lnTo>
                            <a:pt x="13" y="127"/>
                          </a:lnTo>
                          <a:lnTo>
                            <a:pt x="14" y="132"/>
                          </a:lnTo>
                          <a:lnTo>
                            <a:pt x="14" y="139"/>
                          </a:lnTo>
                          <a:lnTo>
                            <a:pt x="15" y="142"/>
                          </a:lnTo>
                          <a:lnTo>
                            <a:pt x="18" y="146"/>
                          </a:lnTo>
                          <a:lnTo>
                            <a:pt x="22" y="149"/>
                          </a:lnTo>
                          <a:lnTo>
                            <a:pt x="28" y="150"/>
                          </a:lnTo>
                          <a:lnTo>
                            <a:pt x="34" y="153"/>
                          </a:lnTo>
                          <a:lnTo>
                            <a:pt x="43" y="153"/>
                          </a:lnTo>
                          <a:lnTo>
                            <a:pt x="54" y="151"/>
                          </a:lnTo>
                          <a:lnTo>
                            <a:pt x="68" y="150"/>
                          </a:lnTo>
                          <a:lnTo>
                            <a:pt x="109" y="145"/>
                          </a:lnTo>
                          <a:lnTo>
                            <a:pt x="142" y="138"/>
                          </a:lnTo>
                          <a:lnTo>
                            <a:pt x="157" y="134"/>
                          </a:lnTo>
                          <a:lnTo>
                            <a:pt x="171" y="130"/>
                          </a:lnTo>
                          <a:lnTo>
                            <a:pt x="183" y="124"/>
                          </a:lnTo>
                          <a:lnTo>
                            <a:pt x="195" y="117"/>
                          </a:lnTo>
                          <a:lnTo>
                            <a:pt x="206" y="109"/>
                          </a:lnTo>
                          <a:lnTo>
                            <a:pt x="218" y="100"/>
                          </a:lnTo>
                          <a:lnTo>
                            <a:pt x="229" y="87"/>
                          </a:lnTo>
                          <a:lnTo>
                            <a:pt x="240" y="75"/>
                          </a:lnTo>
                          <a:lnTo>
                            <a:pt x="265" y="42"/>
                          </a:lnTo>
                          <a:lnTo>
                            <a:pt x="293" y="0"/>
                          </a:lnTo>
                          <a:lnTo>
                            <a:pt x="299" y="12"/>
                          </a:lnTo>
                          <a:lnTo>
                            <a:pt x="306" y="27"/>
                          </a:lnTo>
                          <a:lnTo>
                            <a:pt x="311" y="46"/>
                          </a:lnTo>
                          <a:lnTo>
                            <a:pt x="317" y="67"/>
                          </a:lnTo>
                          <a:lnTo>
                            <a:pt x="272" y="225"/>
                          </a:lnTo>
                          <a:lnTo>
                            <a:pt x="248" y="263"/>
                          </a:lnTo>
                          <a:lnTo>
                            <a:pt x="60" y="240"/>
                          </a:lnTo>
                          <a:lnTo>
                            <a:pt x="0"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90" name="Freeform 829"/>
                    <p:cNvSpPr>
                      <a:spLocks/>
                    </p:cNvSpPr>
                    <p:nvPr/>
                  </p:nvSpPr>
                  <p:spPr bwMode="auto">
                    <a:xfrm>
                      <a:off x="4955809" y="2204062"/>
                      <a:ext cx="33584" cy="120652"/>
                    </a:xfrm>
                    <a:custGeom>
                      <a:avLst/>
                      <a:gdLst>
                        <a:gd name="T0" fmla="*/ 4 w 82"/>
                        <a:gd name="T1" fmla="*/ 0 h 293"/>
                        <a:gd name="T2" fmla="*/ 5 w 82"/>
                        <a:gd name="T3" fmla="*/ 0 h 293"/>
                        <a:gd name="T4" fmla="*/ 6 w 82"/>
                        <a:gd name="T5" fmla="*/ 1 h 293"/>
                        <a:gd name="T6" fmla="*/ 6 w 82"/>
                        <a:gd name="T7" fmla="*/ 2 h 293"/>
                        <a:gd name="T8" fmla="*/ 7 w 82"/>
                        <a:gd name="T9" fmla="*/ 3 h 293"/>
                        <a:gd name="T10" fmla="*/ 7 w 82"/>
                        <a:gd name="T11" fmla="*/ 4 h 293"/>
                        <a:gd name="T12" fmla="*/ 8 w 82"/>
                        <a:gd name="T13" fmla="*/ 4 h 293"/>
                        <a:gd name="T14" fmla="*/ 8 w 82"/>
                        <a:gd name="T15" fmla="*/ 5 h 293"/>
                        <a:gd name="T16" fmla="*/ 9 w 82"/>
                        <a:gd name="T17" fmla="*/ 5 h 293"/>
                        <a:gd name="T18" fmla="*/ 9 w 82"/>
                        <a:gd name="T19" fmla="*/ 7 h 293"/>
                        <a:gd name="T20" fmla="*/ 9 w 82"/>
                        <a:gd name="T21" fmla="*/ 8 h 293"/>
                        <a:gd name="T22" fmla="*/ 7 w 82"/>
                        <a:gd name="T23" fmla="*/ 32 h 293"/>
                        <a:gd name="T24" fmla="*/ 0 w 82"/>
                        <a:gd name="T25" fmla="*/ 12 h 293"/>
                        <a:gd name="T26" fmla="*/ 0 w 82"/>
                        <a:gd name="T27" fmla="*/ 10 h 293"/>
                        <a:gd name="T28" fmla="*/ 1 w 82"/>
                        <a:gd name="T29" fmla="*/ 8 h 293"/>
                        <a:gd name="T30" fmla="*/ 3 w 82"/>
                        <a:gd name="T31" fmla="*/ 4 h 293"/>
                        <a:gd name="T32" fmla="*/ 4 w 82"/>
                        <a:gd name="T33" fmla="*/ 0 h 2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93">
                          <a:moveTo>
                            <a:pt x="37" y="0"/>
                          </a:moveTo>
                          <a:lnTo>
                            <a:pt x="45" y="4"/>
                          </a:lnTo>
                          <a:lnTo>
                            <a:pt x="52" y="10"/>
                          </a:lnTo>
                          <a:lnTo>
                            <a:pt x="58" y="18"/>
                          </a:lnTo>
                          <a:lnTo>
                            <a:pt x="63" y="25"/>
                          </a:lnTo>
                          <a:lnTo>
                            <a:pt x="67" y="33"/>
                          </a:lnTo>
                          <a:lnTo>
                            <a:pt x="73" y="40"/>
                          </a:lnTo>
                          <a:lnTo>
                            <a:pt x="77" y="44"/>
                          </a:lnTo>
                          <a:lnTo>
                            <a:pt x="82" y="45"/>
                          </a:lnTo>
                          <a:lnTo>
                            <a:pt x="82" y="60"/>
                          </a:lnTo>
                          <a:lnTo>
                            <a:pt x="82" y="75"/>
                          </a:lnTo>
                          <a:lnTo>
                            <a:pt x="60" y="293"/>
                          </a:lnTo>
                          <a:lnTo>
                            <a:pt x="0" y="105"/>
                          </a:lnTo>
                          <a:lnTo>
                            <a:pt x="3" y="95"/>
                          </a:lnTo>
                          <a:lnTo>
                            <a:pt x="13" y="70"/>
                          </a:lnTo>
                          <a:lnTo>
                            <a:pt x="25" y="35"/>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91" name="Freeform 679"/>
                    <p:cNvSpPr>
                      <a:spLocks/>
                    </p:cNvSpPr>
                    <p:nvPr/>
                  </p:nvSpPr>
                  <p:spPr bwMode="auto">
                    <a:xfrm>
                      <a:off x="6601407" y="2593382"/>
                      <a:ext cx="215184" cy="424149"/>
                    </a:xfrm>
                    <a:custGeom>
                      <a:avLst/>
                      <a:gdLst>
                        <a:gd name="T0" fmla="*/ 46 w 518"/>
                        <a:gd name="T1" fmla="*/ 47 h 1022"/>
                        <a:gd name="T2" fmla="*/ 40 w 518"/>
                        <a:gd name="T3" fmla="*/ 48 h 1022"/>
                        <a:gd name="T4" fmla="*/ 38 w 518"/>
                        <a:gd name="T5" fmla="*/ 50 h 1022"/>
                        <a:gd name="T6" fmla="*/ 38 w 518"/>
                        <a:gd name="T7" fmla="*/ 55 h 1022"/>
                        <a:gd name="T8" fmla="*/ 43 w 518"/>
                        <a:gd name="T9" fmla="*/ 63 h 1022"/>
                        <a:gd name="T10" fmla="*/ 44 w 518"/>
                        <a:gd name="T11" fmla="*/ 70 h 1022"/>
                        <a:gd name="T12" fmla="*/ 40 w 518"/>
                        <a:gd name="T13" fmla="*/ 69 h 1022"/>
                        <a:gd name="T14" fmla="*/ 37 w 518"/>
                        <a:gd name="T15" fmla="*/ 63 h 1022"/>
                        <a:gd name="T16" fmla="*/ 30 w 518"/>
                        <a:gd name="T17" fmla="*/ 59 h 1022"/>
                        <a:gd name="T18" fmla="*/ 25 w 518"/>
                        <a:gd name="T19" fmla="*/ 55 h 1022"/>
                        <a:gd name="T20" fmla="*/ 18 w 518"/>
                        <a:gd name="T21" fmla="*/ 58 h 1022"/>
                        <a:gd name="T22" fmla="*/ 19 w 518"/>
                        <a:gd name="T23" fmla="*/ 66 h 1022"/>
                        <a:gd name="T24" fmla="*/ 17 w 518"/>
                        <a:gd name="T25" fmla="*/ 71 h 1022"/>
                        <a:gd name="T26" fmla="*/ 15 w 518"/>
                        <a:gd name="T27" fmla="*/ 77 h 1022"/>
                        <a:gd name="T28" fmla="*/ 17 w 518"/>
                        <a:gd name="T29" fmla="*/ 84 h 1022"/>
                        <a:gd name="T30" fmla="*/ 21 w 518"/>
                        <a:gd name="T31" fmla="*/ 87 h 1022"/>
                        <a:gd name="T32" fmla="*/ 22 w 518"/>
                        <a:gd name="T33" fmla="*/ 90 h 1022"/>
                        <a:gd name="T34" fmla="*/ 30 w 518"/>
                        <a:gd name="T35" fmla="*/ 104 h 1022"/>
                        <a:gd name="T36" fmla="*/ 39 w 518"/>
                        <a:gd name="T37" fmla="*/ 111 h 1022"/>
                        <a:gd name="T38" fmla="*/ 36 w 518"/>
                        <a:gd name="T39" fmla="*/ 113 h 1022"/>
                        <a:gd name="T40" fmla="*/ 32 w 518"/>
                        <a:gd name="T41" fmla="*/ 112 h 1022"/>
                        <a:gd name="T42" fmla="*/ 27 w 518"/>
                        <a:gd name="T43" fmla="*/ 110 h 1022"/>
                        <a:gd name="T44" fmla="*/ 22 w 518"/>
                        <a:gd name="T45" fmla="*/ 104 h 1022"/>
                        <a:gd name="T46" fmla="*/ 10 w 518"/>
                        <a:gd name="T47" fmla="*/ 95 h 1022"/>
                        <a:gd name="T48" fmla="*/ 9 w 518"/>
                        <a:gd name="T49" fmla="*/ 93 h 1022"/>
                        <a:gd name="T50" fmla="*/ 9 w 518"/>
                        <a:gd name="T51" fmla="*/ 86 h 1022"/>
                        <a:gd name="T52" fmla="*/ 11 w 518"/>
                        <a:gd name="T53" fmla="*/ 82 h 1022"/>
                        <a:gd name="T54" fmla="*/ 13 w 518"/>
                        <a:gd name="T55" fmla="*/ 72 h 1022"/>
                        <a:gd name="T56" fmla="*/ 14 w 518"/>
                        <a:gd name="T57" fmla="*/ 55 h 1022"/>
                        <a:gd name="T58" fmla="*/ 8 w 518"/>
                        <a:gd name="T59" fmla="*/ 44 h 1022"/>
                        <a:gd name="T60" fmla="*/ 7 w 518"/>
                        <a:gd name="T61" fmla="*/ 38 h 1022"/>
                        <a:gd name="T62" fmla="*/ 9 w 518"/>
                        <a:gd name="T63" fmla="*/ 35 h 1022"/>
                        <a:gd name="T64" fmla="*/ 8 w 518"/>
                        <a:gd name="T65" fmla="*/ 29 h 1022"/>
                        <a:gd name="T66" fmla="*/ 5 w 518"/>
                        <a:gd name="T67" fmla="*/ 22 h 1022"/>
                        <a:gd name="T68" fmla="*/ 0 w 518"/>
                        <a:gd name="T69" fmla="*/ 13 h 1022"/>
                        <a:gd name="T70" fmla="*/ 1 w 518"/>
                        <a:gd name="T71" fmla="*/ 6 h 1022"/>
                        <a:gd name="T72" fmla="*/ 6 w 518"/>
                        <a:gd name="T73" fmla="*/ 2 h 1022"/>
                        <a:gd name="T74" fmla="*/ 14 w 518"/>
                        <a:gd name="T75" fmla="*/ 0 h 1022"/>
                        <a:gd name="T76" fmla="*/ 19 w 518"/>
                        <a:gd name="T77" fmla="*/ 4 h 1022"/>
                        <a:gd name="T78" fmla="*/ 23 w 518"/>
                        <a:gd name="T79" fmla="*/ 10 h 1022"/>
                        <a:gd name="T80" fmla="*/ 25 w 518"/>
                        <a:gd name="T81" fmla="*/ 21 h 1022"/>
                        <a:gd name="T82" fmla="*/ 27 w 518"/>
                        <a:gd name="T83" fmla="*/ 22 h 1022"/>
                        <a:gd name="T84" fmla="*/ 29 w 518"/>
                        <a:gd name="T85" fmla="*/ 17 h 1022"/>
                        <a:gd name="T86" fmla="*/ 32 w 518"/>
                        <a:gd name="T87" fmla="*/ 17 h 1022"/>
                        <a:gd name="T88" fmla="*/ 35 w 518"/>
                        <a:gd name="T89" fmla="*/ 18 h 1022"/>
                        <a:gd name="T90" fmla="*/ 37 w 518"/>
                        <a:gd name="T91" fmla="*/ 16 h 1022"/>
                        <a:gd name="T92" fmla="*/ 39 w 518"/>
                        <a:gd name="T93" fmla="*/ 13 h 1022"/>
                        <a:gd name="T94" fmla="*/ 43 w 518"/>
                        <a:gd name="T95" fmla="*/ 15 h 1022"/>
                        <a:gd name="T96" fmla="*/ 50 w 518"/>
                        <a:gd name="T97" fmla="*/ 26 h 1022"/>
                        <a:gd name="T98" fmla="*/ 56 w 518"/>
                        <a:gd name="T99" fmla="*/ 35 h 1022"/>
                        <a:gd name="T100" fmla="*/ 58 w 518"/>
                        <a:gd name="T101" fmla="*/ 41 h 1022"/>
                        <a:gd name="T102" fmla="*/ 55 w 518"/>
                        <a:gd name="T103" fmla="*/ 45 h 10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 h="1022">
                          <a:moveTo>
                            <a:pt x="481" y="420"/>
                          </a:moveTo>
                          <a:lnTo>
                            <a:pt x="459" y="420"/>
                          </a:lnTo>
                          <a:lnTo>
                            <a:pt x="442" y="420"/>
                          </a:lnTo>
                          <a:lnTo>
                            <a:pt x="427" y="420"/>
                          </a:lnTo>
                          <a:lnTo>
                            <a:pt x="413" y="420"/>
                          </a:lnTo>
                          <a:lnTo>
                            <a:pt x="403" y="421"/>
                          </a:lnTo>
                          <a:lnTo>
                            <a:pt x="392" y="422"/>
                          </a:lnTo>
                          <a:lnTo>
                            <a:pt x="379" y="425"/>
                          </a:lnTo>
                          <a:lnTo>
                            <a:pt x="367" y="429"/>
                          </a:lnTo>
                          <a:lnTo>
                            <a:pt x="361" y="432"/>
                          </a:lnTo>
                          <a:lnTo>
                            <a:pt x="356" y="435"/>
                          </a:lnTo>
                          <a:lnTo>
                            <a:pt x="350" y="439"/>
                          </a:lnTo>
                          <a:lnTo>
                            <a:pt x="346" y="443"/>
                          </a:lnTo>
                          <a:lnTo>
                            <a:pt x="343" y="447"/>
                          </a:lnTo>
                          <a:lnTo>
                            <a:pt x="341" y="452"/>
                          </a:lnTo>
                          <a:lnTo>
                            <a:pt x="338" y="459"/>
                          </a:lnTo>
                          <a:lnTo>
                            <a:pt x="338" y="466"/>
                          </a:lnTo>
                          <a:lnTo>
                            <a:pt x="338" y="477"/>
                          </a:lnTo>
                          <a:lnTo>
                            <a:pt x="341" y="486"/>
                          </a:lnTo>
                          <a:lnTo>
                            <a:pt x="343" y="496"/>
                          </a:lnTo>
                          <a:lnTo>
                            <a:pt x="346" y="504"/>
                          </a:lnTo>
                          <a:lnTo>
                            <a:pt x="354" y="522"/>
                          </a:lnTo>
                          <a:lnTo>
                            <a:pt x="364" y="537"/>
                          </a:lnTo>
                          <a:lnTo>
                            <a:pt x="373" y="552"/>
                          </a:lnTo>
                          <a:lnTo>
                            <a:pt x="383" y="570"/>
                          </a:lnTo>
                          <a:lnTo>
                            <a:pt x="386" y="578"/>
                          </a:lnTo>
                          <a:lnTo>
                            <a:pt x="388" y="587"/>
                          </a:lnTo>
                          <a:lnTo>
                            <a:pt x="390" y="597"/>
                          </a:lnTo>
                          <a:lnTo>
                            <a:pt x="391" y="608"/>
                          </a:lnTo>
                          <a:lnTo>
                            <a:pt x="391" y="627"/>
                          </a:lnTo>
                          <a:lnTo>
                            <a:pt x="391" y="646"/>
                          </a:lnTo>
                          <a:lnTo>
                            <a:pt x="380" y="642"/>
                          </a:lnTo>
                          <a:lnTo>
                            <a:pt x="371" y="636"/>
                          </a:lnTo>
                          <a:lnTo>
                            <a:pt x="363" y="629"/>
                          </a:lnTo>
                          <a:lnTo>
                            <a:pt x="356" y="620"/>
                          </a:lnTo>
                          <a:lnTo>
                            <a:pt x="350" y="610"/>
                          </a:lnTo>
                          <a:lnTo>
                            <a:pt x="345" y="601"/>
                          </a:lnTo>
                          <a:lnTo>
                            <a:pt x="341" y="590"/>
                          </a:lnTo>
                          <a:lnTo>
                            <a:pt x="338" y="578"/>
                          </a:lnTo>
                          <a:lnTo>
                            <a:pt x="334" y="570"/>
                          </a:lnTo>
                          <a:lnTo>
                            <a:pt x="328" y="561"/>
                          </a:lnTo>
                          <a:lnTo>
                            <a:pt x="320" y="555"/>
                          </a:lnTo>
                          <a:lnTo>
                            <a:pt x="312" y="549"/>
                          </a:lnTo>
                          <a:lnTo>
                            <a:pt x="292" y="540"/>
                          </a:lnTo>
                          <a:lnTo>
                            <a:pt x="268" y="530"/>
                          </a:lnTo>
                          <a:lnTo>
                            <a:pt x="258" y="526"/>
                          </a:lnTo>
                          <a:lnTo>
                            <a:pt x="247" y="520"/>
                          </a:lnTo>
                          <a:lnTo>
                            <a:pt x="237" y="514"/>
                          </a:lnTo>
                          <a:lnTo>
                            <a:pt x="228" y="507"/>
                          </a:lnTo>
                          <a:lnTo>
                            <a:pt x="221" y="499"/>
                          </a:lnTo>
                          <a:lnTo>
                            <a:pt x="215" y="489"/>
                          </a:lnTo>
                          <a:lnTo>
                            <a:pt x="211" y="478"/>
                          </a:lnTo>
                          <a:lnTo>
                            <a:pt x="210" y="466"/>
                          </a:lnTo>
                          <a:lnTo>
                            <a:pt x="135" y="473"/>
                          </a:lnTo>
                          <a:lnTo>
                            <a:pt x="165" y="518"/>
                          </a:lnTo>
                          <a:lnTo>
                            <a:pt x="169" y="535"/>
                          </a:lnTo>
                          <a:lnTo>
                            <a:pt x="172" y="552"/>
                          </a:lnTo>
                          <a:lnTo>
                            <a:pt x="173" y="568"/>
                          </a:lnTo>
                          <a:lnTo>
                            <a:pt x="173" y="586"/>
                          </a:lnTo>
                          <a:lnTo>
                            <a:pt x="172" y="594"/>
                          </a:lnTo>
                          <a:lnTo>
                            <a:pt x="170" y="601"/>
                          </a:lnTo>
                          <a:lnTo>
                            <a:pt x="169" y="609"/>
                          </a:lnTo>
                          <a:lnTo>
                            <a:pt x="166" y="614"/>
                          </a:lnTo>
                          <a:lnTo>
                            <a:pt x="161" y="628"/>
                          </a:lnTo>
                          <a:lnTo>
                            <a:pt x="154" y="640"/>
                          </a:lnTo>
                          <a:lnTo>
                            <a:pt x="147" y="654"/>
                          </a:lnTo>
                          <a:lnTo>
                            <a:pt x="140" y="668"/>
                          </a:lnTo>
                          <a:lnTo>
                            <a:pt x="139" y="676"/>
                          </a:lnTo>
                          <a:lnTo>
                            <a:pt x="136" y="685"/>
                          </a:lnTo>
                          <a:lnTo>
                            <a:pt x="135" y="695"/>
                          </a:lnTo>
                          <a:lnTo>
                            <a:pt x="135" y="706"/>
                          </a:lnTo>
                          <a:lnTo>
                            <a:pt x="136" y="719"/>
                          </a:lnTo>
                          <a:lnTo>
                            <a:pt x="139" y="732"/>
                          </a:lnTo>
                          <a:lnTo>
                            <a:pt x="143" y="741"/>
                          </a:lnTo>
                          <a:lnTo>
                            <a:pt x="150" y="751"/>
                          </a:lnTo>
                          <a:lnTo>
                            <a:pt x="158" y="758"/>
                          </a:lnTo>
                          <a:lnTo>
                            <a:pt x="166" y="762"/>
                          </a:lnTo>
                          <a:lnTo>
                            <a:pt x="177" y="764"/>
                          </a:lnTo>
                          <a:lnTo>
                            <a:pt x="188" y="766"/>
                          </a:lnTo>
                          <a:lnTo>
                            <a:pt x="188" y="782"/>
                          </a:lnTo>
                          <a:lnTo>
                            <a:pt x="188" y="794"/>
                          </a:lnTo>
                          <a:lnTo>
                            <a:pt x="189" y="800"/>
                          </a:lnTo>
                          <a:lnTo>
                            <a:pt x="191" y="804"/>
                          </a:lnTo>
                          <a:lnTo>
                            <a:pt x="192" y="808"/>
                          </a:lnTo>
                          <a:lnTo>
                            <a:pt x="195" y="811"/>
                          </a:lnTo>
                          <a:lnTo>
                            <a:pt x="195" y="841"/>
                          </a:lnTo>
                          <a:lnTo>
                            <a:pt x="209" y="862"/>
                          </a:lnTo>
                          <a:lnTo>
                            <a:pt x="226" y="886"/>
                          </a:lnTo>
                          <a:lnTo>
                            <a:pt x="247" y="909"/>
                          </a:lnTo>
                          <a:lnTo>
                            <a:pt x="270" y="932"/>
                          </a:lnTo>
                          <a:lnTo>
                            <a:pt x="293" y="954"/>
                          </a:lnTo>
                          <a:lnTo>
                            <a:pt x="316" y="973"/>
                          </a:lnTo>
                          <a:lnTo>
                            <a:pt x="328" y="981"/>
                          </a:lnTo>
                          <a:lnTo>
                            <a:pt x="339" y="988"/>
                          </a:lnTo>
                          <a:lnTo>
                            <a:pt x="350" y="995"/>
                          </a:lnTo>
                          <a:lnTo>
                            <a:pt x="361" y="999"/>
                          </a:lnTo>
                          <a:lnTo>
                            <a:pt x="352" y="1005"/>
                          </a:lnTo>
                          <a:lnTo>
                            <a:pt x="337" y="1014"/>
                          </a:lnTo>
                          <a:lnTo>
                            <a:pt x="330" y="1016"/>
                          </a:lnTo>
                          <a:lnTo>
                            <a:pt x="322" y="1019"/>
                          </a:lnTo>
                          <a:lnTo>
                            <a:pt x="315" y="1020"/>
                          </a:lnTo>
                          <a:lnTo>
                            <a:pt x="308" y="1022"/>
                          </a:lnTo>
                          <a:lnTo>
                            <a:pt x="300" y="1020"/>
                          </a:lnTo>
                          <a:lnTo>
                            <a:pt x="292" y="1016"/>
                          </a:lnTo>
                          <a:lnTo>
                            <a:pt x="283" y="1010"/>
                          </a:lnTo>
                          <a:lnTo>
                            <a:pt x="275" y="1003"/>
                          </a:lnTo>
                          <a:lnTo>
                            <a:pt x="266" y="996"/>
                          </a:lnTo>
                          <a:lnTo>
                            <a:pt x="253" y="990"/>
                          </a:lnTo>
                          <a:lnTo>
                            <a:pt x="248" y="988"/>
                          </a:lnTo>
                          <a:lnTo>
                            <a:pt x="241" y="985"/>
                          </a:lnTo>
                          <a:lnTo>
                            <a:pt x="233" y="985"/>
                          </a:lnTo>
                          <a:lnTo>
                            <a:pt x="225" y="984"/>
                          </a:lnTo>
                          <a:lnTo>
                            <a:pt x="217" y="963"/>
                          </a:lnTo>
                          <a:lnTo>
                            <a:pt x="206" y="946"/>
                          </a:lnTo>
                          <a:lnTo>
                            <a:pt x="194" y="931"/>
                          </a:lnTo>
                          <a:lnTo>
                            <a:pt x="180" y="917"/>
                          </a:lnTo>
                          <a:lnTo>
                            <a:pt x="149" y="887"/>
                          </a:lnTo>
                          <a:lnTo>
                            <a:pt x="113" y="849"/>
                          </a:lnTo>
                          <a:lnTo>
                            <a:pt x="102" y="850"/>
                          </a:lnTo>
                          <a:lnTo>
                            <a:pt x="94" y="852"/>
                          </a:lnTo>
                          <a:lnTo>
                            <a:pt x="91" y="852"/>
                          </a:lnTo>
                          <a:lnTo>
                            <a:pt x="89" y="852"/>
                          </a:lnTo>
                          <a:lnTo>
                            <a:pt x="86" y="852"/>
                          </a:lnTo>
                          <a:lnTo>
                            <a:pt x="82" y="849"/>
                          </a:lnTo>
                          <a:lnTo>
                            <a:pt x="82" y="832"/>
                          </a:lnTo>
                          <a:lnTo>
                            <a:pt x="82" y="816"/>
                          </a:lnTo>
                          <a:lnTo>
                            <a:pt x="82" y="801"/>
                          </a:lnTo>
                          <a:lnTo>
                            <a:pt x="82" y="789"/>
                          </a:lnTo>
                          <a:lnTo>
                            <a:pt x="83" y="781"/>
                          </a:lnTo>
                          <a:lnTo>
                            <a:pt x="85" y="773"/>
                          </a:lnTo>
                          <a:lnTo>
                            <a:pt x="87" y="766"/>
                          </a:lnTo>
                          <a:lnTo>
                            <a:pt x="90" y="759"/>
                          </a:lnTo>
                          <a:lnTo>
                            <a:pt x="93" y="752"/>
                          </a:lnTo>
                          <a:lnTo>
                            <a:pt x="95" y="744"/>
                          </a:lnTo>
                          <a:lnTo>
                            <a:pt x="97" y="737"/>
                          </a:lnTo>
                          <a:lnTo>
                            <a:pt x="97" y="729"/>
                          </a:lnTo>
                          <a:lnTo>
                            <a:pt x="99" y="722"/>
                          </a:lnTo>
                          <a:lnTo>
                            <a:pt x="104" y="706"/>
                          </a:lnTo>
                          <a:lnTo>
                            <a:pt x="109" y="681"/>
                          </a:lnTo>
                          <a:lnTo>
                            <a:pt x="116" y="650"/>
                          </a:lnTo>
                          <a:lnTo>
                            <a:pt x="123" y="616"/>
                          </a:lnTo>
                          <a:lnTo>
                            <a:pt x="129" y="579"/>
                          </a:lnTo>
                          <a:lnTo>
                            <a:pt x="134" y="544"/>
                          </a:lnTo>
                          <a:lnTo>
                            <a:pt x="135" y="511"/>
                          </a:lnTo>
                          <a:lnTo>
                            <a:pt x="128" y="491"/>
                          </a:lnTo>
                          <a:lnTo>
                            <a:pt x="117" y="471"/>
                          </a:lnTo>
                          <a:lnTo>
                            <a:pt x="105" y="451"/>
                          </a:lnTo>
                          <a:lnTo>
                            <a:pt x="91" y="432"/>
                          </a:lnTo>
                          <a:lnTo>
                            <a:pt x="79" y="411"/>
                          </a:lnTo>
                          <a:lnTo>
                            <a:pt x="70" y="392"/>
                          </a:lnTo>
                          <a:lnTo>
                            <a:pt x="65" y="383"/>
                          </a:lnTo>
                          <a:lnTo>
                            <a:pt x="63" y="372"/>
                          </a:lnTo>
                          <a:lnTo>
                            <a:pt x="60" y="362"/>
                          </a:lnTo>
                          <a:lnTo>
                            <a:pt x="60" y="353"/>
                          </a:lnTo>
                          <a:lnTo>
                            <a:pt x="61" y="345"/>
                          </a:lnTo>
                          <a:lnTo>
                            <a:pt x="64" y="338"/>
                          </a:lnTo>
                          <a:lnTo>
                            <a:pt x="67" y="332"/>
                          </a:lnTo>
                          <a:lnTo>
                            <a:pt x="71" y="327"/>
                          </a:lnTo>
                          <a:lnTo>
                            <a:pt x="75" y="323"/>
                          </a:lnTo>
                          <a:lnTo>
                            <a:pt x="79" y="317"/>
                          </a:lnTo>
                          <a:lnTo>
                            <a:pt x="82" y="313"/>
                          </a:lnTo>
                          <a:lnTo>
                            <a:pt x="82" y="308"/>
                          </a:lnTo>
                          <a:lnTo>
                            <a:pt x="82" y="289"/>
                          </a:lnTo>
                          <a:lnTo>
                            <a:pt x="79" y="273"/>
                          </a:lnTo>
                          <a:lnTo>
                            <a:pt x="75" y="258"/>
                          </a:lnTo>
                          <a:lnTo>
                            <a:pt x="70" y="244"/>
                          </a:lnTo>
                          <a:lnTo>
                            <a:pt x="63" y="232"/>
                          </a:lnTo>
                          <a:lnTo>
                            <a:pt x="56" y="221"/>
                          </a:lnTo>
                          <a:lnTo>
                            <a:pt x="49" y="210"/>
                          </a:lnTo>
                          <a:lnTo>
                            <a:pt x="41" y="200"/>
                          </a:lnTo>
                          <a:lnTo>
                            <a:pt x="26" y="181"/>
                          </a:lnTo>
                          <a:lnTo>
                            <a:pt x="12" y="159"/>
                          </a:lnTo>
                          <a:lnTo>
                            <a:pt x="7" y="147"/>
                          </a:lnTo>
                          <a:lnTo>
                            <a:pt x="3" y="135"/>
                          </a:lnTo>
                          <a:lnTo>
                            <a:pt x="0" y="120"/>
                          </a:lnTo>
                          <a:lnTo>
                            <a:pt x="0" y="105"/>
                          </a:lnTo>
                          <a:lnTo>
                            <a:pt x="0" y="89"/>
                          </a:lnTo>
                          <a:lnTo>
                            <a:pt x="3" y="75"/>
                          </a:lnTo>
                          <a:lnTo>
                            <a:pt x="7" y="63"/>
                          </a:lnTo>
                          <a:lnTo>
                            <a:pt x="11" y="52"/>
                          </a:lnTo>
                          <a:lnTo>
                            <a:pt x="18" y="44"/>
                          </a:lnTo>
                          <a:lnTo>
                            <a:pt x="25" y="35"/>
                          </a:lnTo>
                          <a:lnTo>
                            <a:pt x="33" y="29"/>
                          </a:lnTo>
                          <a:lnTo>
                            <a:pt x="41" y="23"/>
                          </a:lnTo>
                          <a:lnTo>
                            <a:pt x="50" y="19"/>
                          </a:lnTo>
                          <a:lnTo>
                            <a:pt x="60" y="15"/>
                          </a:lnTo>
                          <a:lnTo>
                            <a:pt x="71" y="12"/>
                          </a:lnTo>
                          <a:lnTo>
                            <a:pt x="82" y="10"/>
                          </a:lnTo>
                          <a:lnTo>
                            <a:pt x="105" y="4"/>
                          </a:lnTo>
                          <a:lnTo>
                            <a:pt x="128" y="0"/>
                          </a:lnTo>
                          <a:lnTo>
                            <a:pt x="138" y="6"/>
                          </a:lnTo>
                          <a:lnTo>
                            <a:pt x="147" y="12"/>
                          </a:lnTo>
                          <a:lnTo>
                            <a:pt x="154" y="21"/>
                          </a:lnTo>
                          <a:lnTo>
                            <a:pt x="161" y="27"/>
                          </a:lnTo>
                          <a:lnTo>
                            <a:pt x="169" y="34"/>
                          </a:lnTo>
                          <a:lnTo>
                            <a:pt x="176" y="40"/>
                          </a:lnTo>
                          <a:lnTo>
                            <a:pt x="185" y="44"/>
                          </a:lnTo>
                          <a:lnTo>
                            <a:pt x="195" y="45"/>
                          </a:lnTo>
                          <a:lnTo>
                            <a:pt x="200" y="64"/>
                          </a:lnTo>
                          <a:lnTo>
                            <a:pt x="204" y="87"/>
                          </a:lnTo>
                          <a:lnTo>
                            <a:pt x="207" y="112"/>
                          </a:lnTo>
                          <a:lnTo>
                            <a:pt x="211" y="136"/>
                          </a:lnTo>
                          <a:lnTo>
                            <a:pt x="215" y="159"/>
                          </a:lnTo>
                          <a:lnTo>
                            <a:pt x="219" y="177"/>
                          </a:lnTo>
                          <a:lnTo>
                            <a:pt x="222" y="185"/>
                          </a:lnTo>
                          <a:lnTo>
                            <a:pt x="225" y="191"/>
                          </a:lnTo>
                          <a:lnTo>
                            <a:pt x="229" y="194"/>
                          </a:lnTo>
                          <a:lnTo>
                            <a:pt x="233" y="195"/>
                          </a:lnTo>
                          <a:lnTo>
                            <a:pt x="237" y="195"/>
                          </a:lnTo>
                          <a:lnTo>
                            <a:pt x="241" y="194"/>
                          </a:lnTo>
                          <a:lnTo>
                            <a:pt x="244" y="191"/>
                          </a:lnTo>
                          <a:lnTo>
                            <a:pt x="247" y="188"/>
                          </a:lnTo>
                          <a:lnTo>
                            <a:pt x="252" y="180"/>
                          </a:lnTo>
                          <a:lnTo>
                            <a:pt x="256" y="172"/>
                          </a:lnTo>
                          <a:lnTo>
                            <a:pt x="262" y="154"/>
                          </a:lnTo>
                          <a:lnTo>
                            <a:pt x="263" y="142"/>
                          </a:lnTo>
                          <a:lnTo>
                            <a:pt x="271" y="143"/>
                          </a:lnTo>
                          <a:lnTo>
                            <a:pt x="277" y="146"/>
                          </a:lnTo>
                          <a:lnTo>
                            <a:pt x="283" y="150"/>
                          </a:lnTo>
                          <a:lnTo>
                            <a:pt x="288" y="154"/>
                          </a:lnTo>
                          <a:lnTo>
                            <a:pt x="293" y="158"/>
                          </a:lnTo>
                          <a:lnTo>
                            <a:pt x="297" y="161"/>
                          </a:lnTo>
                          <a:lnTo>
                            <a:pt x="303" y="164"/>
                          </a:lnTo>
                          <a:lnTo>
                            <a:pt x="308" y="165"/>
                          </a:lnTo>
                          <a:lnTo>
                            <a:pt x="312" y="165"/>
                          </a:lnTo>
                          <a:lnTo>
                            <a:pt x="315" y="162"/>
                          </a:lnTo>
                          <a:lnTo>
                            <a:pt x="319" y="161"/>
                          </a:lnTo>
                          <a:lnTo>
                            <a:pt x="322" y="158"/>
                          </a:lnTo>
                          <a:lnTo>
                            <a:pt x="326" y="150"/>
                          </a:lnTo>
                          <a:lnTo>
                            <a:pt x="331" y="142"/>
                          </a:lnTo>
                          <a:lnTo>
                            <a:pt x="335" y="134"/>
                          </a:lnTo>
                          <a:lnTo>
                            <a:pt x="339" y="127"/>
                          </a:lnTo>
                          <a:lnTo>
                            <a:pt x="342" y="124"/>
                          </a:lnTo>
                          <a:lnTo>
                            <a:pt x="346" y="121"/>
                          </a:lnTo>
                          <a:lnTo>
                            <a:pt x="349" y="120"/>
                          </a:lnTo>
                          <a:lnTo>
                            <a:pt x="353" y="120"/>
                          </a:lnTo>
                          <a:lnTo>
                            <a:pt x="364" y="121"/>
                          </a:lnTo>
                          <a:lnTo>
                            <a:pt x="372" y="124"/>
                          </a:lnTo>
                          <a:lnTo>
                            <a:pt x="379" y="128"/>
                          </a:lnTo>
                          <a:lnTo>
                            <a:pt x="384" y="132"/>
                          </a:lnTo>
                          <a:lnTo>
                            <a:pt x="392" y="144"/>
                          </a:lnTo>
                          <a:lnTo>
                            <a:pt x="398" y="157"/>
                          </a:lnTo>
                          <a:lnTo>
                            <a:pt x="414" y="183"/>
                          </a:lnTo>
                          <a:lnTo>
                            <a:pt x="433" y="209"/>
                          </a:lnTo>
                          <a:lnTo>
                            <a:pt x="452" y="234"/>
                          </a:lnTo>
                          <a:lnTo>
                            <a:pt x="473" y="260"/>
                          </a:lnTo>
                          <a:lnTo>
                            <a:pt x="481" y="273"/>
                          </a:lnTo>
                          <a:lnTo>
                            <a:pt x="491" y="286"/>
                          </a:lnTo>
                          <a:lnTo>
                            <a:pt x="499" y="300"/>
                          </a:lnTo>
                          <a:lnTo>
                            <a:pt x="506" y="312"/>
                          </a:lnTo>
                          <a:lnTo>
                            <a:pt x="511" y="326"/>
                          </a:lnTo>
                          <a:lnTo>
                            <a:pt x="515" y="339"/>
                          </a:lnTo>
                          <a:lnTo>
                            <a:pt x="518" y="354"/>
                          </a:lnTo>
                          <a:lnTo>
                            <a:pt x="518" y="368"/>
                          </a:lnTo>
                          <a:lnTo>
                            <a:pt x="518" y="373"/>
                          </a:lnTo>
                          <a:lnTo>
                            <a:pt x="515" y="380"/>
                          </a:lnTo>
                          <a:lnTo>
                            <a:pt x="511" y="386"/>
                          </a:lnTo>
                          <a:lnTo>
                            <a:pt x="506" y="392"/>
                          </a:lnTo>
                          <a:lnTo>
                            <a:pt x="502" y="398"/>
                          </a:lnTo>
                          <a:lnTo>
                            <a:pt x="496" y="402"/>
                          </a:lnTo>
                          <a:lnTo>
                            <a:pt x="492" y="405"/>
                          </a:lnTo>
                          <a:lnTo>
                            <a:pt x="488" y="405"/>
                          </a:lnTo>
                          <a:lnTo>
                            <a:pt x="481"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92" name="Freeform 982"/>
                    <p:cNvSpPr>
                      <a:spLocks/>
                    </p:cNvSpPr>
                    <p:nvPr/>
                  </p:nvSpPr>
                  <p:spPr bwMode="auto">
                    <a:xfrm>
                      <a:off x="6654891" y="2527460"/>
                      <a:ext cx="208965" cy="250011"/>
                    </a:xfrm>
                    <a:custGeom>
                      <a:avLst/>
                      <a:gdLst>
                        <a:gd name="T0" fmla="*/ 9 w 503"/>
                        <a:gd name="T1" fmla="*/ 3 h 601"/>
                        <a:gd name="T2" fmla="*/ 3 w 503"/>
                        <a:gd name="T3" fmla="*/ 9 h 601"/>
                        <a:gd name="T4" fmla="*/ 0 w 503"/>
                        <a:gd name="T5" fmla="*/ 15 h 601"/>
                        <a:gd name="T6" fmla="*/ 0 w 503"/>
                        <a:gd name="T7" fmla="*/ 18 h 601"/>
                        <a:gd name="T8" fmla="*/ 3 w 503"/>
                        <a:gd name="T9" fmla="*/ 20 h 601"/>
                        <a:gd name="T10" fmla="*/ 5 w 503"/>
                        <a:gd name="T11" fmla="*/ 22 h 601"/>
                        <a:gd name="T12" fmla="*/ 8 w 503"/>
                        <a:gd name="T13" fmla="*/ 25 h 601"/>
                        <a:gd name="T14" fmla="*/ 9 w 503"/>
                        <a:gd name="T15" fmla="*/ 33 h 601"/>
                        <a:gd name="T16" fmla="*/ 10 w 503"/>
                        <a:gd name="T17" fmla="*/ 38 h 601"/>
                        <a:gd name="T18" fmla="*/ 12 w 503"/>
                        <a:gd name="T19" fmla="*/ 39 h 601"/>
                        <a:gd name="T20" fmla="*/ 13 w 503"/>
                        <a:gd name="T21" fmla="*/ 39 h 601"/>
                        <a:gd name="T22" fmla="*/ 14 w 503"/>
                        <a:gd name="T23" fmla="*/ 37 h 601"/>
                        <a:gd name="T24" fmla="*/ 16 w 503"/>
                        <a:gd name="T25" fmla="*/ 34 h 601"/>
                        <a:gd name="T26" fmla="*/ 18 w 503"/>
                        <a:gd name="T27" fmla="*/ 35 h 601"/>
                        <a:gd name="T28" fmla="*/ 19 w 503"/>
                        <a:gd name="T29" fmla="*/ 36 h 601"/>
                        <a:gd name="T30" fmla="*/ 21 w 503"/>
                        <a:gd name="T31" fmla="*/ 36 h 601"/>
                        <a:gd name="T32" fmla="*/ 22 w 503"/>
                        <a:gd name="T33" fmla="*/ 34 h 601"/>
                        <a:gd name="T34" fmla="*/ 23 w 503"/>
                        <a:gd name="T35" fmla="*/ 32 h 601"/>
                        <a:gd name="T36" fmla="*/ 25 w 503"/>
                        <a:gd name="T37" fmla="*/ 31 h 601"/>
                        <a:gd name="T38" fmla="*/ 27 w 503"/>
                        <a:gd name="T39" fmla="*/ 31 h 601"/>
                        <a:gd name="T40" fmla="*/ 29 w 503"/>
                        <a:gd name="T41" fmla="*/ 34 h 601"/>
                        <a:gd name="T42" fmla="*/ 34 w 503"/>
                        <a:gd name="T43" fmla="*/ 41 h 601"/>
                        <a:gd name="T44" fmla="*/ 39 w 503"/>
                        <a:gd name="T45" fmla="*/ 48 h 601"/>
                        <a:gd name="T46" fmla="*/ 42 w 503"/>
                        <a:gd name="T47" fmla="*/ 53 h 601"/>
                        <a:gd name="T48" fmla="*/ 43 w 503"/>
                        <a:gd name="T49" fmla="*/ 57 h 601"/>
                        <a:gd name="T50" fmla="*/ 43 w 503"/>
                        <a:gd name="T51" fmla="*/ 60 h 601"/>
                        <a:gd name="T52" fmla="*/ 42 w 503"/>
                        <a:gd name="T53" fmla="*/ 62 h 601"/>
                        <a:gd name="T54" fmla="*/ 40 w 503"/>
                        <a:gd name="T55" fmla="*/ 63 h 601"/>
                        <a:gd name="T56" fmla="*/ 45 w 503"/>
                        <a:gd name="T57" fmla="*/ 66 h 601"/>
                        <a:gd name="T58" fmla="*/ 48 w 503"/>
                        <a:gd name="T59" fmla="*/ 65 h 601"/>
                        <a:gd name="T60" fmla="*/ 49 w 503"/>
                        <a:gd name="T61" fmla="*/ 64 h 601"/>
                        <a:gd name="T62" fmla="*/ 51 w 503"/>
                        <a:gd name="T63" fmla="*/ 63 h 601"/>
                        <a:gd name="T64" fmla="*/ 56 w 503"/>
                        <a:gd name="T65" fmla="*/ 60 h 601"/>
                        <a:gd name="T66" fmla="*/ 54 w 503"/>
                        <a:gd name="T67" fmla="*/ 53 h 601"/>
                        <a:gd name="T68" fmla="*/ 51 w 503"/>
                        <a:gd name="T69" fmla="*/ 46 h 601"/>
                        <a:gd name="T70" fmla="*/ 47 w 503"/>
                        <a:gd name="T71" fmla="*/ 41 h 601"/>
                        <a:gd name="T72" fmla="*/ 41 w 503"/>
                        <a:gd name="T73" fmla="*/ 36 h 601"/>
                        <a:gd name="T74" fmla="*/ 33 w 503"/>
                        <a:gd name="T75" fmla="*/ 28 h 601"/>
                        <a:gd name="T76" fmla="*/ 26 w 503"/>
                        <a:gd name="T77" fmla="*/ 21 h 601"/>
                        <a:gd name="T78" fmla="*/ 21 w 503"/>
                        <a:gd name="T79" fmla="*/ 13 h 601"/>
                        <a:gd name="T80" fmla="*/ 17 w 503"/>
                        <a:gd name="T81" fmla="*/ 8 h 601"/>
                        <a:gd name="T82" fmla="*/ 14 w 503"/>
                        <a:gd name="T83" fmla="*/ 3 h 601"/>
                        <a:gd name="T84" fmla="*/ 13 w 503"/>
                        <a:gd name="T85" fmla="*/ 1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3" h="601">
                          <a:moveTo>
                            <a:pt x="120" y="0"/>
                          </a:moveTo>
                          <a:lnTo>
                            <a:pt x="98" y="12"/>
                          </a:lnTo>
                          <a:lnTo>
                            <a:pt x="78" y="26"/>
                          </a:lnTo>
                          <a:lnTo>
                            <a:pt x="59" y="40"/>
                          </a:lnTo>
                          <a:lnTo>
                            <a:pt x="37" y="52"/>
                          </a:lnTo>
                          <a:lnTo>
                            <a:pt x="27" y="78"/>
                          </a:lnTo>
                          <a:lnTo>
                            <a:pt x="15" y="106"/>
                          </a:lnTo>
                          <a:lnTo>
                            <a:pt x="10" y="121"/>
                          </a:lnTo>
                          <a:lnTo>
                            <a:pt x="4" y="136"/>
                          </a:lnTo>
                          <a:lnTo>
                            <a:pt x="1" y="150"/>
                          </a:lnTo>
                          <a:lnTo>
                            <a:pt x="0" y="165"/>
                          </a:lnTo>
                          <a:lnTo>
                            <a:pt x="0" y="158"/>
                          </a:lnTo>
                          <a:lnTo>
                            <a:pt x="10" y="164"/>
                          </a:lnTo>
                          <a:lnTo>
                            <a:pt x="19" y="170"/>
                          </a:lnTo>
                          <a:lnTo>
                            <a:pt x="26" y="179"/>
                          </a:lnTo>
                          <a:lnTo>
                            <a:pt x="33" y="185"/>
                          </a:lnTo>
                          <a:lnTo>
                            <a:pt x="41" y="192"/>
                          </a:lnTo>
                          <a:lnTo>
                            <a:pt x="48" y="198"/>
                          </a:lnTo>
                          <a:lnTo>
                            <a:pt x="57" y="202"/>
                          </a:lnTo>
                          <a:lnTo>
                            <a:pt x="67" y="203"/>
                          </a:lnTo>
                          <a:lnTo>
                            <a:pt x="72" y="222"/>
                          </a:lnTo>
                          <a:lnTo>
                            <a:pt x="76" y="245"/>
                          </a:lnTo>
                          <a:lnTo>
                            <a:pt x="79" y="270"/>
                          </a:lnTo>
                          <a:lnTo>
                            <a:pt x="83" y="294"/>
                          </a:lnTo>
                          <a:lnTo>
                            <a:pt x="87" y="317"/>
                          </a:lnTo>
                          <a:lnTo>
                            <a:pt x="91" y="335"/>
                          </a:lnTo>
                          <a:lnTo>
                            <a:pt x="94" y="343"/>
                          </a:lnTo>
                          <a:lnTo>
                            <a:pt x="97" y="349"/>
                          </a:lnTo>
                          <a:lnTo>
                            <a:pt x="101" y="352"/>
                          </a:lnTo>
                          <a:lnTo>
                            <a:pt x="105" y="353"/>
                          </a:lnTo>
                          <a:lnTo>
                            <a:pt x="109" y="353"/>
                          </a:lnTo>
                          <a:lnTo>
                            <a:pt x="113" y="352"/>
                          </a:lnTo>
                          <a:lnTo>
                            <a:pt x="116" y="349"/>
                          </a:lnTo>
                          <a:lnTo>
                            <a:pt x="119" y="346"/>
                          </a:lnTo>
                          <a:lnTo>
                            <a:pt x="124" y="338"/>
                          </a:lnTo>
                          <a:lnTo>
                            <a:pt x="128" y="330"/>
                          </a:lnTo>
                          <a:lnTo>
                            <a:pt x="134" y="312"/>
                          </a:lnTo>
                          <a:lnTo>
                            <a:pt x="135" y="300"/>
                          </a:lnTo>
                          <a:lnTo>
                            <a:pt x="143" y="301"/>
                          </a:lnTo>
                          <a:lnTo>
                            <a:pt x="149" y="304"/>
                          </a:lnTo>
                          <a:lnTo>
                            <a:pt x="155" y="308"/>
                          </a:lnTo>
                          <a:lnTo>
                            <a:pt x="160" y="312"/>
                          </a:lnTo>
                          <a:lnTo>
                            <a:pt x="165" y="316"/>
                          </a:lnTo>
                          <a:lnTo>
                            <a:pt x="169" y="319"/>
                          </a:lnTo>
                          <a:lnTo>
                            <a:pt x="175" y="322"/>
                          </a:lnTo>
                          <a:lnTo>
                            <a:pt x="180" y="323"/>
                          </a:lnTo>
                          <a:lnTo>
                            <a:pt x="184" y="323"/>
                          </a:lnTo>
                          <a:lnTo>
                            <a:pt x="187" y="320"/>
                          </a:lnTo>
                          <a:lnTo>
                            <a:pt x="191" y="319"/>
                          </a:lnTo>
                          <a:lnTo>
                            <a:pt x="194" y="316"/>
                          </a:lnTo>
                          <a:lnTo>
                            <a:pt x="198" y="308"/>
                          </a:lnTo>
                          <a:lnTo>
                            <a:pt x="203" y="300"/>
                          </a:lnTo>
                          <a:lnTo>
                            <a:pt x="207" y="292"/>
                          </a:lnTo>
                          <a:lnTo>
                            <a:pt x="211" y="285"/>
                          </a:lnTo>
                          <a:lnTo>
                            <a:pt x="214" y="282"/>
                          </a:lnTo>
                          <a:lnTo>
                            <a:pt x="218" y="279"/>
                          </a:lnTo>
                          <a:lnTo>
                            <a:pt x="221" y="278"/>
                          </a:lnTo>
                          <a:lnTo>
                            <a:pt x="225" y="278"/>
                          </a:lnTo>
                          <a:lnTo>
                            <a:pt x="236" y="279"/>
                          </a:lnTo>
                          <a:lnTo>
                            <a:pt x="244" y="282"/>
                          </a:lnTo>
                          <a:lnTo>
                            <a:pt x="251" y="286"/>
                          </a:lnTo>
                          <a:lnTo>
                            <a:pt x="256" y="290"/>
                          </a:lnTo>
                          <a:lnTo>
                            <a:pt x="264" y="302"/>
                          </a:lnTo>
                          <a:lnTo>
                            <a:pt x="270" y="315"/>
                          </a:lnTo>
                          <a:lnTo>
                            <a:pt x="286" y="341"/>
                          </a:lnTo>
                          <a:lnTo>
                            <a:pt x="305" y="367"/>
                          </a:lnTo>
                          <a:lnTo>
                            <a:pt x="324" y="392"/>
                          </a:lnTo>
                          <a:lnTo>
                            <a:pt x="345" y="418"/>
                          </a:lnTo>
                          <a:lnTo>
                            <a:pt x="353" y="431"/>
                          </a:lnTo>
                          <a:lnTo>
                            <a:pt x="363" y="444"/>
                          </a:lnTo>
                          <a:lnTo>
                            <a:pt x="371" y="458"/>
                          </a:lnTo>
                          <a:lnTo>
                            <a:pt x="378" y="470"/>
                          </a:lnTo>
                          <a:lnTo>
                            <a:pt x="383" y="484"/>
                          </a:lnTo>
                          <a:lnTo>
                            <a:pt x="387" y="497"/>
                          </a:lnTo>
                          <a:lnTo>
                            <a:pt x="390" y="512"/>
                          </a:lnTo>
                          <a:lnTo>
                            <a:pt x="390" y="526"/>
                          </a:lnTo>
                          <a:lnTo>
                            <a:pt x="390" y="531"/>
                          </a:lnTo>
                          <a:lnTo>
                            <a:pt x="387" y="538"/>
                          </a:lnTo>
                          <a:lnTo>
                            <a:pt x="383" y="544"/>
                          </a:lnTo>
                          <a:lnTo>
                            <a:pt x="378" y="550"/>
                          </a:lnTo>
                          <a:lnTo>
                            <a:pt x="374" y="556"/>
                          </a:lnTo>
                          <a:lnTo>
                            <a:pt x="368" y="560"/>
                          </a:lnTo>
                          <a:lnTo>
                            <a:pt x="364" y="563"/>
                          </a:lnTo>
                          <a:lnTo>
                            <a:pt x="360" y="563"/>
                          </a:lnTo>
                          <a:lnTo>
                            <a:pt x="379" y="574"/>
                          </a:lnTo>
                          <a:lnTo>
                            <a:pt x="394" y="582"/>
                          </a:lnTo>
                          <a:lnTo>
                            <a:pt x="406" y="591"/>
                          </a:lnTo>
                          <a:lnTo>
                            <a:pt x="421" y="601"/>
                          </a:lnTo>
                          <a:lnTo>
                            <a:pt x="424" y="591"/>
                          </a:lnTo>
                          <a:lnTo>
                            <a:pt x="427" y="584"/>
                          </a:lnTo>
                          <a:lnTo>
                            <a:pt x="431" y="579"/>
                          </a:lnTo>
                          <a:lnTo>
                            <a:pt x="435" y="574"/>
                          </a:lnTo>
                          <a:lnTo>
                            <a:pt x="439" y="571"/>
                          </a:lnTo>
                          <a:lnTo>
                            <a:pt x="443" y="568"/>
                          </a:lnTo>
                          <a:lnTo>
                            <a:pt x="448" y="567"/>
                          </a:lnTo>
                          <a:lnTo>
                            <a:pt x="454" y="565"/>
                          </a:lnTo>
                          <a:lnTo>
                            <a:pt x="477" y="565"/>
                          </a:lnTo>
                          <a:lnTo>
                            <a:pt x="503" y="563"/>
                          </a:lnTo>
                          <a:lnTo>
                            <a:pt x="502" y="537"/>
                          </a:lnTo>
                          <a:lnTo>
                            <a:pt x="499" y="511"/>
                          </a:lnTo>
                          <a:lnTo>
                            <a:pt x="495" y="489"/>
                          </a:lnTo>
                          <a:lnTo>
                            <a:pt x="488" y="469"/>
                          </a:lnTo>
                          <a:lnTo>
                            <a:pt x="480" y="450"/>
                          </a:lnTo>
                          <a:lnTo>
                            <a:pt x="470" y="432"/>
                          </a:lnTo>
                          <a:lnTo>
                            <a:pt x="461" y="416"/>
                          </a:lnTo>
                          <a:lnTo>
                            <a:pt x="448" y="399"/>
                          </a:lnTo>
                          <a:lnTo>
                            <a:pt x="436" y="386"/>
                          </a:lnTo>
                          <a:lnTo>
                            <a:pt x="423" y="372"/>
                          </a:lnTo>
                          <a:lnTo>
                            <a:pt x="409" y="358"/>
                          </a:lnTo>
                          <a:lnTo>
                            <a:pt x="395" y="346"/>
                          </a:lnTo>
                          <a:lnTo>
                            <a:pt x="367" y="320"/>
                          </a:lnTo>
                          <a:lnTo>
                            <a:pt x="338" y="293"/>
                          </a:lnTo>
                          <a:lnTo>
                            <a:pt x="318" y="275"/>
                          </a:lnTo>
                          <a:lnTo>
                            <a:pt x="297" y="255"/>
                          </a:lnTo>
                          <a:lnTo>
                            <a:pt x="277" y="234"/>
                          </a:lnTo>
                          <a:lnTo>
                            <a:pt x="258" y="213"/>
                          </a:lnTo>
                          <a:lnTo>
                            <a:pt x="237" y="189"/>
                          </a:lnTo>
                          <a:lnTo>
                            <a:pt x="220" y="166"/>
                          </a:lnTo>
                          <a:lnTo>
                            <a:pt x="203" y="143"/>
                          </a:lnTo>
                          <a:lnTo>
                            <a:pt x="187" y="120"/>
                          </a:lnTo>
                          <a:lnTo>
                            <a:pt x="179" y="104"/>
                          </a:lnTo>
                          <a:lnTo>
                            <a:pt x="168" y="89"/>
                          </a:lnTo>
                          <a:lnTo>
                            <a:pt x="157" y="74"/>
                          </a:lnTo>
                          <a:lnTo>
                            <a:pt x="145" y="60"/>
                          </a:lnTo>
                          <a:lnTo>
                            <a:pt x="135" y="45"/>
                          </a:lnTo>
                          <a:lnTo>
                            <a:pt x="127" y="31"/>
                          </a:lnTo>
                          <a:lnTo>
                            <a:pt x="124" y="23"/>
                          </a:lnTo>
                          <a:lnTo>
                            <a:pt x="121" y="16"/>
                          </a:lnTo>
                          <a:lnTo>
                            <a:pt x="120" y="8"/>
                          </a:ln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93" name="Freeform 984"/>
                    <p:cNvSpPr>
                      <a:spLocks/>
                    </p:cNvSpPr>
                    <p:nvPr/>
                  </p:nvSpPr>
                  <p:spPr bwMode="auto">
                    <a:xfrm>
                      <a:off x="6741960" y="2761301"/>
                      <a:ext cx="130603" cy="118165"/>
                    </a:xfrm>
                    <a:custGeom>
                      <a:avLst/>
                      <a:gdLst>
                        <a:gd name="T0" fmla="*/ 18 w 316"/>
                        <a:gd name="T1" fmla="*/ 2 h 286"/>
                        <a:gd name="T2" fmla="*/ 22 w 316"/>
                        <a:gd name="T3" fmla="*/ 3 h 286"/>
                        <a:gd name="T4" fmla="*/ 24 w 316"/>
                        <a:gd name="T5" fmla="*/ 3 h 286"/>
                        <a:gd name="T6" fmla="*/ 24 w 316"/>
                        <a:gd name="T7" fmla="*/ 2 h 286"/>
                        <a:gd name="T8" fmla="*/ 25 w 316"/>
                        <a:gd name="T9" fmla="*/ 1 h 286"/>
                        <a:gd name="T10" fmla="*/ 26 w 316"/>
                        <a:gd name="T11" fmla="*/ 0 h 286"/>
                        <a:gd name="T12" fmla="*/ 30 w 316"/>
                        <a:gd name="T13" fmla="*/ 0 h 286"/>
                        <a:gd name="T14" fmla="*/ 35 w 316"/>
                        <a:gd name="T15" fmla="*/ 10 h 286"/>
                        <a:gd name="T16" fmla="*/ 32 w 316"/>
                        <a:gd name="T17" fmla="*/ 13 h 286"/>
                        <a:gd name="T18" fmla="*/ 28 w 316"/>
                        <a:gd name="T19" fmla="*/ 17 h 286"/>
                        <a:gd name="T20" fmla="*/ 25 w 316"/>
                        <a:gd name="T21" fmla="*/ 22 h 286"/>
                        <a:gd name="T22" fmla="*/ 24 w 316"/>
                        <a:gd name="T23" fmla="*/ 24 h 286"/>
                        <a:gd name="T24" fmla="*/ 24 w 316"/>
                        <a:gd name="T25" fmla="*/ 27 h 286"/>
                        <a:gd name="T26" fmla="*/ 22 w 316"/>
                        <a:gd name="T27" fmla="*/ 28 h 286"/>
                        <a:gd name="T28" fmla="*/ 20 w 316"/>
                        <a:gd name="T29" fmla="*/ 29 h 286"/>
                        <a:gd name="T30" fmla="*/ 18 w 316"/>
                        <a:gd name="T31" fmla="*/ 31 h 286"/>
                        <a:gd name="T32" fmla="*/ 16 w 316"/>
                        <a:gd name="T33" fmla="*/ 32 h 286"/>
                        <a:gd name="T34" fmla="*/ 12 w 316"/>
                        <a:gd name="T35" fmla="*/ 31 h 286"/>
                        <a:gd name="T36" fmla="*/ 9 w 316"/>
                        <a:gd name="T37" fmla="*/ 30 h 286"/>
                        <a:gd name="T38" fmla="*/ 6 w 316"/>
                        <a:gd name="T39" fmla="*/ 28 h 286"/>
                        <a:gd name="T40" fmla="*/ 5 w 316"/>
                        <a:gd name="T41" fmla="*/ 27 h 286"/>
                        <a:gd name="T42" fmla="*/ 5 w 316"/>
                        <a:gd name="T43" fmla="*/ 26 h 286"/>
                        <a:gd name="T44" fmla="*/ 5 w 316"/>
                        <a:gd name="T45" fmla="*/ 25 h 286"/>
                        <a:gd name="T46" fmla="*/ 5 w 316"/>
                        <a:gd name="T47" fmla="*/ 25 h 286"/>
                        <a:gd name="T48" fmla="*/ 6 w 316"/>
                        <a:gd name="T49" fmla="*/ 22 h 286"/>
                        <a:gd name="T50" fmla="*/ 6 w 316"/>
                        <a:gd name="T51" fmla="*/ 20 h 286"/>
                        <a:gd name="T52" fmla="*/ 5 w 316"/>
                        <a:gd name="T53" fmla="*/ 18 h 286"/>
                        <a:gd name="T54" fmla="*/ 3 w 316"/>
                        <a:gd name="T55" fmla="*/ 15 h 286"/>
                        <a:gd name="T56" fmla="*/ 1 w 316"/>
                        <a:gd name="T57" fmla="*/ 11 h 286"/>
                        <a:gd name="T58" fmla="*/ 0 w 316"/>
                        <a:gd name="T59" fmla="*/ 9 h 286"/>
                        <a:gd name="T60" fmla="*/ 0 w 316"/>
                        <a:gd name="T61" fmla="*/ 7 h 286"/>
                        <a:gd name="T62" fmla="*/ 0 w 316"/>
                        <a:gd name="T63" fmla="*/ 5 h 286"/>
                        <a:gd name="T64" fmla="*/ 1 w 316"/>
                        <a:gd name="T65" fmla="*/ 4 h 286"/>
                        <a:gd name="T66" fmla="*/ 2 w 316"/>
                        <a:gd name="T67" fmla="*/ 3 h 286"/>
                        <a:gd name="T68" fmla="*/ 3 w 316"/>
                        <a:gd name="T69" fmla="*/ 3 h 286"/>
                        <a:gd name="T70" fmla="*/ 6 w 316"/>
                        <a:gd name="T71" fmla="*/ 2 h 286"/>
                        <a:gd name="T72" fmla="*/ 8 w 316"/>
                        <a:gd name="T73" fmla="*/ 2 h 286"/>
                        <a:gd name="T74" fmla="*/ 12 w 316"/>
                        <a:gd name="T75" fmla="*/ 1 h 286"/>
                        <a:gd name="T76" fmla="*/ 16 w 316"/>
                        <a:gd name="T77" fmla="*/ 1 h 2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6" h="286">
                          <a:moveTo>
                            <a:pt x="143" y="8"/>
                          </a:moveTo>
                          <a:lnTo>
                            <a:pt x="164" y="17"/>
                          </a:lnTo>
                          <a:lnTo>
                            <a:pt x="180" y="23"/>
                          </a:lnTo>
                          <a:lnTo>
                            <a:pt x="195" y="28"/>
                          </a:lnTo>
                          <a:lnTo>
                            <a:pt x="211" y="38"/>
                          </a:lnTo>
                          <a:lnTo>
                            <a:pt x="214" y="28"/>
                          </a:lnTo>
                          <a:lnTo>
                            <a:pt x="217" y="21"/>
                          </a:lnTo>
                          <a:lnTo>
                            <a:pt x="221" y="16"/>
                          </a:lnTo>
                          <a:lnTo>
                            <a:pt x="225" y="11"/>
                          </a:lnTo>
                          <a:lnTo>
                            <a:pt x="229" y="8"/>
                          </a:lnTo>
                          <a:lnTo>
                            <a:pt x="233" y="5"/>
                          </a:lnTo>
                          <a:lnTo>
                            <a:pt x="238" y="4"/>
                          </a:lnTo>
                          <a:lnTo>
                            <a:pt x="244" y="2"/>
                          </a:lnTo>
                          <a:lnTo>
                            <a:pt x="267" y="2"/>
                          </a:lnTo>
                          <a:lnTo>
                            <a:pt x="293" y="0"/>
                          </a:lnTo>
                          <a:lnTo>
                            <a:pt x="316" y="91"/>
                          </a:lnTo>
                          <a:lnTo>
                            <a:pt x="301" y="103"/>
                          </a:lnTo>
                          <a:lnTo>
                            <a:pt x="285" y="120"/>
                          </a:lnTo>
                          <a:lnTo>
                            <a:pt x="268" y="137"/>
                          </a:lnTo>
                          <a:lnTo>
                            <a:pt x="253" y="158"/>
                          </a:lnTo>
                          <a:lnTo>
                            <a:pt x="238" y="178"/>
                          </a:lnTo>
                          <a:lnTo>
                            <a:pt x="228" y="200"/>
                          </a:lnTo>
                          <a:lnTo>
                            <a:pt x="223" y="209"/>
                          </a:lnTo>
                          <a:lnTo>
                            <a:pt x="221" y="220"/>
                          </a:lnTo>
                          <a:lnTo>
                            <a:pt x="219" y="231"/>
                          </a:lnTo>
                          <a:lnTo>
                            <a:pt x="218" y="241"/>
                          </a:lnTo>
                          <a:lnTo>
                            <a:pt x="207" y="245"/>
                          </a:lnTo>
                          <a:lnTo>
                            <a:pt x="199" y="250"/>
                          </a:lnTo>
                          <a:lnTo>
                            <a:pt x="191" y="256"/>
                          </a:lnTo>
                          <a:lnTo>
                            <a:pt x="184" y="264"/>
                          </a:lnTo>
                          <a:lnTo>
                            <a:pt x="176" y="271"/>
                          </a:lnTo>
                          <a:lnTo>
                            <a:pt x="166" y="276"/>
                          </a:lnTo>
                          <a:lnTo>
                            <a:pt x="155" y="282"/>
                          </a:lnTo>
                          <a:lnTo>
                            <a:pt x="143" y="286"/>
                          </a:lnTo>
                          <a:lnTo>
                            <a:pt x="125" y="283"/>
                          </a:lnTo>
                          <a:lnTo>
                            <a:pt x="109" y="279"/>
                          </a:lnTo>
                          <a:lnTo>
                            <a:pt x="93" y="274"/>
                          </a:lnTo>
                          <a:lnTo>
                            <a:pt x="78" y="268"/>
                          </a:lnTo>
                          <a:lnTo>
                            <a:pt x="64" y="261"/>
                          </a:lnTo>
                          <a:lnTo>
                            <a:pt x="54" y="253"/>
                          </a:lnTo>
                          <a:lnTo>
                            <a:pt x="50" y="249"/>
                          </a:lnTo>
                          <a:lnTo>
                            <a:pt x="48" y="244"/>
                          </a:lnTo>
                          <a:lnTo>
                            <a:pt x="46" y="238"/>
                          </a:lnTo>
                          <a:lnTo>
                            <a:pt x="45" y="233"/>
                          </a:lnTo>
                          <a:lnTo>
                            <a:pt x="44" y="233"/>
                          </a:lnTo>
                          <a:lnTo>
                            <a:pt x="44" y="230"/>
                          </a:lnTo>
                          <a:lnTo>
                            <a:pt x="44" y="226"/>
                          </a:lnTo>
                          <a:lnTo>
                            <a:pt x="46" y="222"/>
                          </a:lnTo>
                          <a:lnTo>
                            <a:pt x="50" y="211"/>
                          </a:lnTo>
                          <a:lnTo>
                            <a:pt x="53" y="203"/>
                          </a:lnTo>
                          <a:lnTo>
                            <a:pt x="52" y="192"/>
                          </a:lnTo>
                          <a:lnTo>
                            <a:pt x="50" y="182"/>
                          </a:lnTo>
                          <a:lnTo>
                            <a:pt x="48" y="173"/>
                          </a:lnTo>
                          <a:lnTo>
                            <a:pt x="45" y="165"/>
                          </a:lnTo>
                          <a:lnTo>
                            <a:pt x="35" y="147"/>
                          </a:lnTo>
                          <a:lnTo>
                            <a:pt x="26" y="132"/>
                          </a:lnTo>
                          <a:lnTo>
                            <a:pt x="16" y="117"/>
                          </a:lnTo>
                          <a:lnTo>
                            <a:pt x="8" y="99"/>
                          </a:lnTo>
                          <a:lnTo>
                            <a:pt x="5" y="91"/>
                          </a:lnTo>
                          <a:lnTo>
                            <a:pt x="3" y="81"/>
                          </a:lnTo>
                          <a:lnTo>
                            <a:pt x="0" y="72"/>
                          </a:lnTo>
                          <a:lnTo>
                            <a:pt x="0" y="61"/>
                          </a:lnTo>
                          <a:lnTo>
                            <a:pt x="0" y="54"/>
                          </a:lnTo>
                          <a:lnTo>
                            <a:pt x="3" y="47"/>
                          </a:lnTo>
                          <a:lnTo>
                            <a:pt x="5" y="42"/>
                          </a:lnTo>
                          <a:lnTo>
                            <a:pt x="8" y="38"/>
                          </a:lnTo>
                          <a:lnTo>
                            <a:pt x="12" y="34"/>
                          </a:lnTo>
                          <a:lnTo>
                            <a:pt x="18" y="30"/>
                          </a:lnTo>
                          <a:lnTo>
                            <a:pt x="23" y="27"/>
                          </a:lnTo>
                          <a:lnTo>
                            <a:pt x="29" y="24"/>
                          </a:lnTo>
                          <a:lnTo>
                            <a:pt x="41" y="20"/>
                          </a:lnTo>
                          <a:lnTo>
                            <a:pt x="54" y="17"/>
                          </a:lnTo>
                          <a:lnTo>
                            <a:pt x="65" y="16"/>
                          </a:lnTo>
                          <a:lnTo>
                            <a:pt x="75" y="15"/>
                          </a:lnTo>
                          <a:lnTo>
                            <a:pt x="89" y="15"/>
                          </a:lnTo>
                          <a:lnTo>
                            <a:pt x="104" y="12"/>
                          </a:lnTo>
                          <a:lnTo>
                            <a:pt x="121" y="9"/>
                          </a:lnTo>
                          <a:lnTo>
                            <a:pt x="14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94" name="Gruppieren 93"/>
                    <p:cNvGrpSpPr/>
                    <p:nvPr/>
                  </p:nvGrpSpPr>
                  <p:grpSpPr>
                    <a:xfrm>
                      <a:off x="6692207" y="2961559"/>
                      <a:ext cx="480121" cy="199014"/>
                      <a:chOff x="6692207" y="2961559"/>
                      <a:chExt cx="480121" cy="199014"/>
                    </a:xfrm>
                    <a:grpFill/>
                  </p:grpSpPr>
                  <p:sp>
                    <p:nvSpPr>
                      <p:cNvPr id="138" name="Freeform 988"/>
                      <p:cNvSpPr>
                        <a:spLocks/>
                      </p:cNvSpPr>
                      <p:nvPr/>
                    </p:nvSpPr>
                    <p:spPr bwMode="auto">
                      <a:xfrm>
                        <a:off x="6944706" y="2961559"/>
                        <a:ext cx="227622" cy="199014"/>
                      </a:xfrm>
                      <a:custGeom>
                        <a:avLst/>
                        <a:gdLst>
                          <a:gd name="T0" fmla="*/ 51 w 548"/>
                          <a:gd name="T1" fmla="*/ 25 h 481"/>
                          <a:gd name="T2" fmla="*/ 46 w 548"/>
                          <a:gd name="T3" fmla="*/ 25 h 481"/>
                          <a:gd name="T4" fmla="*/ 44 w 548"/>
                          <a:gd name="T5" fmla="*/ 26 h 481"/>
                          <a:gd name="T6" fmla="*/ 43 w 548"/>
                          <a:gd name="T7" fmla="*/ 28 h 481"/>
                          <a:gd name="T8" fmla="*/ 42 w 548"/>
                          <a:gd name="T9" fmla="*/ 33 h 481"/>
                          <a:gd name="T10" fmla="*/ 39 w 548"/>
                          <a:gd name="T11" fmla="*/ 40 h 481"/>
                          <a:gd name="T12" fmla="*/ 35 w 548"/>
                          <a:gd name="T13" fmla="*/ 46 h 481"/>
                          <a:gd name="T14" fmla="*/ 31 w 548"/>
                          <a:gd name="T15" fmla="*/ 47 h 481"/>
                          <a:gd name="T16" fmla="*/ 30 w 548"/>
                          <a:gd name="T17" fmla="*/ 48 h 481"/>
                          <a:gd name="T18" fmla="*/ 28 w 548"/>
                          <a:gd name="T19" fmla="*/ 49 h 481"/>
                          <a:gd name="T20" fmla="*/ 25 w 548"/>
                          <a:gd name="T21" fmla="*/ 48 h 481"/>
                          <a:gd name="T22" fmla="*/ 19 w 548"/>
                          <a:gd name="T23" fmla="*/ 47 h 481"/>
                          <a:gd name="T24" fmla="*/ 17 w 548"/>
                          <a:gd name="T25" fmla="*/ 50 h 481"/>
                          <a:gd name="T26" fmla="*/ 12 w 548"/>
                          <a:gd name="T27" fmla="*/ 53 h 481"/>
                          <a:gd name="T28" fmla="*/ 8 w 548"/>
                          <a:gd name="T29" fmla="*/ 53 h 481"/>
                          <a:gd name="T30" fmla="*/ 5 w 548"/>
                          <a:gd name="T31" fmla="*/ 52 h 481"/>
                          <a:gd name="T32" fmla="*/ 3 w 548"/>
                          <a:gd name="T33" fmla="*/ 50 h 481"/>
                          <a:gd name="T34" fmla="*/ 1 w 548"/>
                          <a:gd name="T35" fmla="*/ 46 h 481"/>
                          <a:gd name="T36" fmla="*/ 1 w 548"/>
                          <a:gd name="T37" fmla="*/ 44 h 481"/>
                          <a:gd name="T38" fmla="*/ 4 w 548"/>
                          <a:gd name="T39" fmla="*/ 45 h 481"/>
                          <a:gd name="T40" fmla="*/ 6 w 548"/>
                          <a:gd name="T41" fmla="*/ 45 h 481"/>
                          <a:gd name="T42" fmla="*/ 7 w 548"/>
                          <a:gd name="T43" fmla="*/ 41 h 481"/>
                          <a:gd name="T44" fmla="*/ 8 w 548"/>
                          <a:gd name="T45" fmla="*/ 39 h 481"/>
                          <a:gd name="T46" fmla="*/ 9 w 548"/>
                          <a:gd name="T47" fmla="*/ 39 h 481"/>
                          <a:gd name="T48" fmla="*/ 10 w 548"/>
                          <a:gd name="T49" fmla="*/ 37 h 481"/>
                          <a:gd name="T50" fmla="*/ 12 w 548"/>
                          <a:gd name="T51" fmla="*/ 34 h 481"/>
                          <a:gd name="T52" fmla="*/ 16 w 548"/>
                          <a:gd name="T53" fmla="*/ 32 h 481"/>
                          <a:gd name="T54" fmla="*/ 21 w 548"/>
                          <a:gd name="T55" fmla="*/ 30 h 481"/>
                          <a:gd name="T56" fmla="*/ 25 w 548"/>
                          <a:gd name="T57" fmla="*/ 28 h 481"/>
                          <a:gd name="T58" fmla="*/ 27 w 548"/>
                          <a:gd name="T59" fmla="*/ 26 h 481"/>
                          <a:gd name="T60" fmla="*/ 27 w 548"/>
                          <a:gd name="T61" fmla="*/ 23 h 481"/>
                          <a:gd name="T62" fmla="*/ 28 w 548"/>
                          <a:gd name="T63" fmla="*/ 20 h 481"/>
                          <a:gd name="T64" fmla="*/ 27 w 548"/>
                          <a:gd name="T65" fmla="*/ 20 h 481"/>
                          <a:gd name="T66" fmla="*/ 28 w 548"/>
                          <a:gd name="T67" fmla="*/ 20 h 481"/>
                          <a:gd name="T68" fmla="*/ 28 w 548"/>
                          <a:gd name="T69" fmla="*/ 19 h 481"/>
                          <a:gd name="T70" fmla="*/ 28 w 548"/>
                          <a:gd name="T71" fmla="*/ 20 h 481"/>
                          <a:gd name="T72" fmla="*/ 28 w 548"/>
                          <a:gd name="T73" fmla="*/ 23 h 481"/>
                          <a:gd name="T74" fmla="*/ 30 w 548"/>
                          <a:gd name="T75" fmla="*/ 25 h 481"/>
                          <a:gd name="T76" fmla="*/ 33 w 548"/>
                          <a:gd name="T77" fmla="*/ 27 h 481"/>
                          <a:gd name="T78" fmla="*/ 37 w 548"/>
                          <a:gd name="T79" fmla="*/ 27 h 481"/>
                          <a:gd name="T80" fmla="*/ 39 w 548"/>
                          <a:gd name="T81" fmla="*/ 27 h 481"/>
                          <a:gd name="T82" fmla="*/ 40 w 548"/>
                          <a:gd name="T83" fmla="*/ 26 h 481"/>
                          <a:gd name="T84" fmla="*/ 39 w 548"/>
                          <a:gd name="T85" fmla="*/ 23 h 481"/>
                          <a:gd name="T86" fmla="*/ 36 w 548"/>
                          <a:gd name="T87" fmla="*/ 17 h 481"/>
                          <a:gd name="T88" fmla="*/ 38 w 548"/>
                          <a:gd name="T89" fmla="*/ 15 h 481"/>
                          <a:gd name="T90" fmla="*/ 41 w 548"/>
                          <a:gd name="T91" fmla="*/ 8 h 481"/>
                          <a:gd name="T92" fmla="*/ 44 w 548"/>
                          <a:gd name="T93" fmla="*/ 2 h 481"/>
                          <a:gd name="T94" fmla="*/ 48 w 548"/>
                          <a:gd name="T95" fmla="*/ 0 h 481"/>
                          <a:gd name="T96" fmla="*/ 49 w 548"/>
                          <a:gd name="T97" fmla="*/ 5 h 481"/>
                          <a:gd name="T98" fmla="*/ 51 w 548"/>
                          <a:gd name="T99" fmla="*/ 9 h 481"/>
                          <a:gd name="T100" fmla="*/ 56 w 548"/>
                          <a:gd name="T101" fmla="*/ 12 h 481"/>
                          <a:gd name="T102" fmla="*/ 60 w 548"/>
                          <a:gd name="T103" fmla="*/ 16 h 481"/>
                          <a:gd name="T104" fmla="*/ 59 w 548"/>
                          <a:gd name="T105" fmla="*/ 20 h 481"/>
                          <a:gd name="T106" fmla="*/ 56 w 548"/>
                          <a:gd name="T107" fmla="*/ 21 h 481"/>
                          <a:gd name="T108" fmla="*/ 55 w 548"/>
                          <a:gd name="T109" fmla="*/ 25 h 4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8" h="481">
                            <a:moveTo>
                              <a:pt x="488" y="233"/>
                            </a:moveTo>
                            <a:lnTo>
                              <a:pt x="477" y="232"/>
                            </a:lnTo>
                            <a:lnTo>
                              <a:pt x="458" y="229"/>
                            </a:lnTo>
                            <a:lnTo>
                              <a:pt x="436" y="226"/>
                            </a:lnTo>
                            <a:lnTo>
                              <a:pt x="421" y="225"/>
                            </a:lnTo>
                            <a:lnTo>
                              <a:pt x="414" y="226"/>
                            </a:lnTo>
                            <a:lnTo>
                              <a:pt x="409" y="229"/>
                            </a:lnTo>
                            <a:lnTo>
                              <a:pt x="402" y="233"/>
                            </a:lnTo>
                            <a:lnTo>
                              <a:pt x="397" y="238"/>
                            </a:lnTo>
                            <a:lnTo>
                              <a:pt x="391" y="244"/>
                            </a:lnTo>
                            <a:lnTo>
                              <a:pt x="387" y="251"/>
                            </a:lnTo>
                            <a:lnTo>
                              <a:pt x="385" y="256"/>
                            </a:lnTo>
                            <a:lnTo>
                              <a:pt x="383" y="263"/>
                            </a:lnTo>
                            <a:lnTo>
                              <a:pt x="382" y="281"/>
                            </a:lnTo>
                            <a:lnTo>
                              <a:pt x="376" y="300"/>
                            </a:lnTo>
                            <a:lnTo>
                              <a:pt x="370" y="320"/>
                            </a:lnTo>
                            <a:lnTo>
                              <a:pt x="360" y="341"/>
                            </a:lnTo>
                            <a:lnTo>
                              <a:pt x="350" y="361"/>
                            </a:lnTo>
                            <a:lnTo>
                              <a:pt x="338" y="380"/>
                            </a:lnTo>
                            <a:lnTo>
                              <a:pt x="327" y="398"/>
                            </a:lnTo>
                            <a:lnTo>
                              <a:pt x="315" y="413"/>
                            </a:lnTo>
                            <a:lnTo>
                              <a:pt x="305" y="417"/>
                            </a:lnTo>
                            <a:lnTo>
                              <a:pt x="290" y="422"/>
                            </a:lnTo>
                            <a:lnTo>
                              <a:pt x="282" y="425"/>
                            </a:lnTo>
                            <a:lnTo>
                              <a:pt x="277" y="429"/>
                            </a:lnTo>
                            <a:lnTo>
                              <a:pt x="274" y="432"/>
                            </a:lnTo>
                            <a:lnTo>
                              <a:pt x="271" y="436"/>
                            </a:lnTo>
                            <a:lnTo>
                              <a:pt x="271" y="439"/>
                            </a:lnTo>
                            <a:lnTo>
                              <a:pt x="270" y="443"/>
                            </a:lnTo>
                            <a:lnTo>
                              <a:pt x="248" y="443"/>
                            </a:lnTo>
                            <a:lnTo>
                              <a:pt x="241" y="439"/>
                            </a:lnTo>
                            <a:lnTo>
                              <a:pt x="235" y="435"/>
                            </a:lnTo>
                            <a:lnTo>
                              <a:pt x="225" y="433"/>
                            </a:lnTo>
                            <a:lnTo>
                              <a:pt x="216" y="432"/>
                            </a:lnTo>
                            <a:lnTo>
                              <a:pt x="195" y="432"/>
                            </a:lnTo>
                            <a:lnTo>
                              <a:pt x="173" y="428"/>
                            </a:lnTo>
                            <a:lnTo>
                              <a:pt x="168" y="436"/>
                            </a:lnTo>
                            <a:lnTo>
                              <a:pt x="160" y="445"/>
                            </a:lnTo>
                            <a:lnTo>
                              <a:pt x="149" y="455"/>
                            </a:lnTo>
                            <a:lnTo>
                              <a:pt x="135" y="463"/>
                            </a:lnTo>
                            <a:lnTo>
                              <a:pt x="120" y="470"/>
                            </a:lnTo>
                            <a:lnTo>
                              <a:pt x="105" y="475"/>
                            </a:lnTo>
                            <a:lnTo>
                              <a:pt x="90" y="479"/>
                            </a:lnTo>
                            <a:lnTo>
                              <a:pt x="75" y="481"/>
                            </a:lnTo>
                            <a:lnTo>
                              <a:pt x="68" y="479"/>
                            </a:lnTo>
                            <a:lnTo>
                              <a:pt x="62" y="478"/>
                            </a:lnTo>
                            <a:lnTo>
                              <a:pt x="53" y="474"/>
                            </a:lnTo>
                            <a:lnTo>
                              <a:pt x="48" y="470"/>
                            </a:lnTo>
                            <a:lnTo>
                              <a:pt x="41" y="466"/>
                            </a:lnTo>
                            <a:lnTo>
                              <a:pt x="34" y="460"/>
                            </a:lnTo>
                            <a:lnTo>
                              <a:pt x="29" y="454"/>
                            </a:lnTo>
                            <a:lnTo>
                              <a:pt x="23" y="447"/>
                            </a:lnTo>
                            <a:lnTo>
                              <a:pt x="14" y="432"/>
                            </a:lnTo>
                            <a:lnTo>
                              <a:pt x="6" y="417"/>
                            </a:lnTo>
                            <a:lnTo>
                              <a:pt x="2" y="403"/>
                            </a:lnTo>
                            <a:lnTo>
                              <a:pt x="0" y="390"/>
                            </a:lnTo>
                            <a:lnTo>
                              <a:pt x="8" y="394"/>
                            </a:lnTo>
                            <a:lnTo>
                              <a:pt x="21" y="402"/>
                            </a:lnTo>
                            <a:lnTo>
                              <a:pt x="27" y="406"/>
                            </a:lnTo>
                            <a:lnTo>
                              <a:pt x="36" y="409"/>
                            </a:lnTo>
                            <a:lnTo>
                              <a:pt x="44" y="411"/>
                            </a:lnTo>
                            <a:lnTo>
                              <a:pt x="52" y="413"/>
                            </a:lnTo>
                            <a:lnTo>
                              <a:pt x="53" y="402"/>
                            </a:lnTo>
                            <a:lnTo>
                              <a:pt x="53" y="391"/>
                            </a:lnTo>
                            <a:lnTo>
                              <a:pt x="56" y="380"/>
                            </a:lnTo>
                            <a:lnTo>
                              <a:pt x="59" y="372"/>
                            </a:lnTo>
                            <a:lnTo>
                              <a:pt x="63" y="364"/>
                            </a:lnTo>
                            <a:lnTo>
                              <a:pt x="68" y="358"/>
                            </a:lnTo>
                            <a:lnTo>
                              <a:pt x="71" y="356"/>
                            </a:lnTo>
                            <a:lnTo>
                              <a:pt x="75" y="354"/>
                            </a:lnTo>
                            <a:lnTo>
                              <a:pt x="78" y="353"/>
                            </a:lnTo>
                            <a:lnTo>
                              <a:pt x="82" y="353"/>
                            </a:lnTo>
                            <a:lnTo>
                              <a:pt x="83" y="346"/>
                            </a:lnTo>
                            <a:lnTo>
                              <a:pt x="85" y="339"/>
                            </a:lnTo>
                            <a:lnTo>
                              <a:pt x="86" y="334"/>
                            </a:lnTo>
                            <a:lnTo>
                              <a:pt x="89" y="328"/>
                            </a:lnTo>
                            <a:lnTo>
                              <a:pt x="97" y="319"/>
                            </a:lnTo>
                            <a:lnTo>
                              <a:pt x="107" y="311"/>
                            </a:lnTo>
                            <a:lnTo>
                              <a:pt x="119" y="304"/>
                            </a:lnTo>
                            <a:lnTo>
                              <a:pt x="132" y="297"/>
                            </a:lnTo>
                            <a:lnTo>
                              <a:pt x="146" y="290"/>
                            </a:lnTo>
                            <a:lnTo>
                              <a:pt x="161" y="285"/>
                            </a:lnTo>
                            <a:lnTo>
                              <a:pt x="176" y="279"/>
                            </a:lnTo>
                            <a:lnTo>
                              <a:pt x="191" y="274"/>
                            </a:lnTo>
                            <a:lnTo>
                              <a:pt x="203" y="267"/>
                            </a:lnTo>
                            <a:lnTo>
                              <a:pt x="216" y="260"/>
                            </a:lnTo>
                            <a:lnTo>
                              <a:pt x="226" y="251"/>
                            </a:lnTo>
                            <a:lnTo>
                              <a:pt x="233" y="241"/>
                            </a:lnTo>
                            <a:lnTo>
                              <a:pt x="236" y="236"/>
                            </a:lnTo>
                            <a:lnTo>
                              <a:pt x="239" y="230"/>
                            </a:lnTo>
                            <a:lnTo>
                              <a:pt x="240" y="225"/>
                            </a:lnTo>
                            <a:lnTo>
                              <a:pt x="240" y="218"/>
                            </a:lnTo>
                            <a:lnTo>
                              <a:pt x="243" y="207"/>
                            </a:lnTo>
                            <a:lnTo>
                              <a:pt x="247" y="192"/>
                            </a:lnTo>
                            <a:lnTo>
                              <a:pt x="248" y="184"/>
                            </a:lnTo>
                            <a:lnTo>
                              <a:pt x="250" y="178"/>
                            </a:lnTo>
                            <a:lnTo>
                              <a:pt x="250" y="174"/>
                            </a:lnTo>
                            <a:lnTo>
                              <a:pt x="248" y="172"/>
                            </a:lnTo>
                            <a:lnTo>
                              <a:pt x="246" y="178"/>
                            </a:lnTo>
                            <a:lnTo>
                              <a:pt x="246" y="181"/>
                            </a:lnTo>
                            <a:lnTo>
                              <a:pt x="247" y="182"/>
                            </a:lnTo>
                            <a:lnTo>
                              <a:pt x="248" y="181"/>
                            </a:lnTo>
                            <a:lnTo>
                              <a:pt x="254" y="176"/>
                            </a:lnTo>
                            <a:lnTo>
                              <a:pt x="255" y="172"/>
                            </a:lnTo>
                            <a:lnTo>
                              <a:pt x="254" y="172"/>
                            </a:lnTo>
                            <a:lnTo>
                              <a:pt x="254" y="174"/>
                            </a:lnTo>
                            <a:lnTo>
                              <a:pt x="252" y="177"/>
                            </a:lnTo>
                            <a:lnTo>
                              <a:pt x="252" y="182"/>
                            </a:lnTo>
                            <a:lnTo>
                              <a:pt x="252" y="189"/>
                            </a:lnTo>
                            <a:lnTo>
                              <a:pt x="254" y="196"/>
                            </a:lnTo>
                            <a:lnTo>
                              <a:pt x="256" y="204"/>
                            </a:lnTo>
                            <a:lnTo>
                              <a:pt x="259" y="211"/>
                            </a:lnTo>
                            <a:lnTo>
                              <a:pt x="263" y="219"/>
                            </a:lnTo>
                            <a:lnTo>
                              <a:pt x="269" y="226"/>
                            </a:lnTo>
                            <a:lnTo>
                              <a:pt x="275" y="233"/>
                            </a:lnTo>
                            <a:lnTo>
                              <a:pt x="282" y="238"/>
                            </a:lnTo>
                            <a:lnTo>
                              <a:pt x="292" y="241"/>
                            </a:lnTo>
                            <a:lnTo>
                              <a:pt x="303" y="244"/>
                            </a:lnTo>
                            <a:lnTo>
                              <a:pt x="316" y="242"/>
                            </a:lnTo>
                            <a:lnTo>
                              <a:pt x="330" y="240"/>
                            </a:lnTo>
                            <a:lnTo>
                              <a:pt x="337" y="242"/>
                            </a:lnTo>
                            <a:lnTo>
                              <a:pt x="342" y="242"/>
                            </a:lnTo>
                            <a:lnTo>
                              <a:pt x="346" y="242"/>
                            </a:lnTo>
                            <a:lnTo>
                              <a:pt x="350" y="241"/>
                            </a:lnTo>
                            <a:lnTo>
                              <a:pt x="353" y="238"/>
                            </a:lnTo>
                            <a:lnTo>
                              <a:pt x="355" y="234"/>
                            </a:lnTo>
                            <a:lnTo>
                              <a:pt x="356" y="229"/>
                            </a:lnTo>
                            <a:lnTo>
                              <a:pt x="355" y="223"/>
                            </a:lnTo>
                            <a:lnTo>
                              <a:pt x="352" y="211"/>
                            </a:lnTo>
                            <a:lnTo>
                              <a:pt x="345" y="195"/>
                            </a:lnTo>
                            <a:lnTo>
                              <a:pt x="335" y="177"/>
                            </a:lnTo>
                            <a:lnTo>
                              <a:pt x="323" y="157"/>
                            </a:lnTo>
                            <a:lnTo>
                              <a:pt x="331" y="150"/>
                            </a:lnTo>
                            <a:lnTo>
                              <a:pt x="338" y="140"/>
                            </a:lnTo>
                            <a:lnTo>
                              <a:pt x="345" y="131"/>
                            </a:lnTo>
                            <a:lnTo>
                              <a:pt x="350" y="121"/>
                            </a:lnTo>
                            <a:lnTo>
                              <a:pt x="360" y="98"/>
                            </a:lnTo>
                            <a:lnTo>
                              <a:pt x="370" y="75"/>
                            </a:lnTo>
                            <a:lnTo>
                              <a:pt x="380" y="53"/>
                            </a:lnTo>
                            <a:lnTo>
                              <a:pt x="393" y="31"/>
                            </a:lnTo>
                            <a:lnTo>
                              <a:pt x="399" y="22"/>
                            </a:lnTo>
                            <a:lnTo>
                              <a:pt x="408" y="14"/>
                            </a:lnTo>
                            <a:lnTo>
                              <a:pt x="417" y="5"/>
                            </a:lnTo>
                            <a:lnTo>
                              <a:pt x="428" y="0"/>
                            </a:lnTo>
                            <a:lnTo>
                              <a:pt x="429" y="18"/>
                            </a:lnTo>
                            <a:lnTo>
                              <a:pt x="432" y="34"/>
                            </a:lnTo>
                            <a:lnTo>
                              <a:pt x="438" y="48"/>
                            </a:lnTo>
                            <a:lnTo>
                              <a:pt x="444" y="60"/>
                            </a:lnTo>
                            <a:lnTo>
                              <a:pt x="451" y="71"/>
                            </a:lnTo>
                            <a:lnTo>
                              <a:pt x="461" y="80"/>
                            </a:lnTo>
                            <a:lnTo>
                              <a:pt x="470" y="88"/>
                            </a:lnTo>
                            <a:lnTo>
                              <a:pt x="480" y="97"/>
                            </a:lnTo>
                            <a:lnTo>
                              <a:pt x="500" y="112"/>
                            </a:lnTo>
                            <a:lnTo>
                              <a:pt x="521" y="128"/>
                            </a:lnTo>
                            <a:lnTo>
                              <a:pt x="529" y="138"/>
                            </a:lnTo>
                            <a:lnTo>
                              <a:pt x="537" y="147"/>
                            </a:lnTo>
                            <a:lnTo>
                              <a:pt x="544" y="159"/>
                            </a:lnTo>
                            <a:lnTo>
                              <a:pt x="548" y="172"/>
                            </a:lnTo>
                            <a:lnTo>
                              <a:pt x="534" y="177"/>
                            </a:lnTo>
                            <a:lnTo>
                              <a:pt x="524" y="180"/>
                            </a:lnTo>
                            <a:lnTo>
                              <a:pt x="514" y="182"/>
                            </a:lnTo>
                            <a:lnTo>
                              <a:pt x="503" y="187"/>
                            </a:lnTo>
                            <a:lnTo>
                              <a:pt x="502" y="197"/>
                            </a:lnTo>
                            <a:lnTo>
                              <a:pt x="496" y="212"/>
                            </a:lnTo>
                            <a:lnTo>
                              <a:pt x="491" y="226"/>
                            </a:lnTo>
                            <a:lnTo>
                              <a:pt x="488"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39" name="Freeform 990"/>
                      <p:cNvSpPr>
                        <a:spLocks/>
                      </p:cNvSpPr>
                      <p:nvPr/>
                    </p:nvSpPr>
                    <p:spPr bwMode="auto">
                      <a:xfrm>
                        <a:off x="6692207" y="3005093"/>
                        <a:ext cx="103239" cy="139310"/>
                      </a:xfrm>
                      <a:custGeom>
                        <a:avLst/>
                        <a:gdLst>
                          <a:gd name="T0" fmla="*/ 16 w 248"/>
                          <a:gd name="T1" fmla="*/ 1 h 338"/>
                          <a:gd name="T2" fmla="*/ 18 w 248"/>
                          <a:gd name="T3" fmla="*/ 3 h 338"/>
                          <a:gd name="T4" fmla="*/ 19 w 248"/>
                          <a:gd name="T5" fmla="*/ 5 h 338"/>
                          <a:gd name="T6" fmla="*/ 20 w 248"/>
                          <a:gd name="T7" fmla="*/ 6 h 338"/>
                          <a:gd name="T8" fmla="*/ 21 w 248"/>
                          <a:gd name="T9" fmla="*/ 7 h 338"/>
                          <a:gd name="T10" fmla="*/ 21 w 248"/>
                          <a:gd name="T11" fmla="*/ 7 h 338"/>
                          <a:gd name="T12" fmla="*/ 21 w 248"/>
                          <a:gd name="T13" fmla="*/ 7 h 338"/>
                          <a:gd name="T14" fmla="*/ 22 w 248"/>
                          <a:gd name="T15" fmla="*/ 7 h 338"/>
                          <a:gd name="T16" fmla="*/ 23 w 248"/>
                          <a:gd name="T17" fmla="*/ 7 h 338"/>
                          <a:gd name="T18" fmla="*/ 23 w 248"/>
                          <a:gd name="T19" fmla="*/ 21 h 338"/>
                          <a:gd name="T20" fmla="*/ 23 w 248"/>
                          <a:gd name="T21" fmla="*/ 23 h 338"/>
                          <a:gd name="T22" fmla="*/ 23 w 248"/>
                          <a:gd name="T23" fmla="*/ 25 h 338"/>
                          <a:gd name="T24" fmla="*/ 24 w 248"/>
                          <a:gd name="T25" fmla="*/ 26 h 338"/>
                          <a:gd name="T26" fmla="*/ 24 w 248"/>
                          <a:gd name="T27" fmla="*/ 28 h 338"/>
                          <a:gd name="T28" fmla="*/ 25 w 248"/>
                          <a:gd name="T29" fmla="*/ 28 h 338"/>
                          <a:gd name="T30" fmla="*/ 26 w 248"/>
                          <a:gd name="T31" fmla="*/ 29 h 338"/>
                          <a:gd name="T32" fmla="*/ 27 w 248"/>
                          <a:gd name="T33" fmla="*/ 30 h 338"/>
                          <a:gd name="T34" fmla="*/ 28 w 248"/>
                          <a:gd name="T35" fmla="*/ 31 h 338"/>
                          <a:gd name="T36" fmla="*/ 28 w 248"/>
                          <a:gd name="T37" fmla="*/ 37 h 338"/>
                          <a:gd name="T38" fmla="*/ 26 w 248"/>
                          <a:gd name="T39" fmla="*/ 37 h 338"/>
                          <a:gd name="T40" fmla="*/ 24 w 248"/>
                          <a:gd name="T41" fmla="*/ 37 h 338"/>
                          <a:gd name="T42" fmla="*/ 22 w 248"/>
                          <a:gd name="T43" fmla="*/ 36 h 338"/>
                          <a:gd name="T44" fmla="*/ 20 w 248"/>
                          <a:gd name="T45" fmla="*/ 35 h 338"/>
                          <a:gd name="T46" fmla="*/ 18 w 248"/>
                          <a:gd name="T47" fmla="*/ 33 h 338"/>
                          <a:gd name="T48" fmla="*/ 16 w 248"/>
                          <a:gd name="T49" fmla="*/ 32 h 338"/>
                          <a:gd name="T50" fmla="*/ 13 w 248"/>
                          <a:gd name="T51" fmla="*/ 30 h 338"/>
                          <a:gd name="T52" fmla="*/ 12 w 248"/>
                          <a:gd name="T53" fmla="*/ 28 h 338"/>
                          <a:gd name="T54" fmla="*/ 10 w 248"/>
                          <a:gd name="T55" fmla="*/ 26 h 338"/>
                          <a:gd name="T56" fmla="*/ 8 w 248"/>
                          <a:gd name="T57" fmla="*/ 24 h 338"/>
                          <a:gd name="T58" fmla="*/ 7 w 248"/>
                          <a:gd name="T59" fmla="*/ 22 h 338"/>
                          <a:gd name="T60" fmla="*/ 5 w 248"/>
                          <a:gd name="T61" fmla="*/ 20 h 338"/>
                          <a:gd name="T62" fmla="*/ 4 w 248"/>
                          <a:gd name="T63" fmla="*/ 19 h 338"/>
                          <a:gd name="T64" fmla="*/ 3 w 248"/>
                          <a:gd name="T65" fmla="*/ 18 h 338"/>
                          <a:gd name="T66" fmla="*/ 3 w 248"/>
                          <a:gd name="T67" fmla="*/ 17 h 338"/>
                          <a:gd name="T68" fmla="*/ 2 w 248"/>
                          <a:gd name="T69" fmla="*/ 17 h 338"/>
                          <a:gd name="T70" fmla="*/ 1 w 248"/>
                          <a:gd name="T71" fmla="*/ 16 h 338"/>
                          <a:gd name="T72" fmla="*/ 0 w 248"/>
                          <a:gd name="T73" fmla="*/ 15 h 338"/>
                          <a:gd name="T74" fmla="*/ 0 w 248"/>
                          <a:gd name="T75" fmla="*/ 15 h 338"/>
                          <a:gd name="T76" fmla="*/ 0 w 248"/>
                          <a:gd name="T77" fmla="*/ 14 h 338"/>
                          <a:gd name="T78" fmla="*/ 0 w 248"/>
                          <a:gd name="T79" fmla="*/ 14 h 338"/>
                          <a:gd name="T80" fmla="*/ 0 w 248"/>
                          <a:gd name="T81" fmla="*/ 13 h 338"/>
                          <a:gd name="T82" fmla="*/ 1 w 248"/>
                          <a:gd name="T83" fmla="*/ 11 h 338"/>
                          <a:gd name="T84" fmla="*/ 2 w 248"/>
                          <a:gd name="T85" fmla="*/ 9 h 338"/>
                          <a:gd name="T86" fmla="*/ 2 w 248"/>
                          <a:gd name="T87" fmla="*/ 6 h 338"/>
                          <a:gd name="T88" fmla="*/ 1 w 248"/>
                          <a:gd name="T89" fmla="*/ 4 h 338"/>
                          <a:gd name="T90" fmla="*/ 1 w 248"/>
                          <a:gd name="T91" fmla="*/ 2 h 338"/>
                          <a:gd name="T92" fmla="*/ 0 w 248"/>
                          <a:gd name="T93" fmla="*/ 0 h 338"/>
                          <a:gd name="T94" fmla="*/ 2 w 248"/>
                          <a:gd name="T95" fmla="*/ 0 h 338"/>
                          <a:gd name="T96" fmla="*/ 4 w 248"/>
                          <a:gd name="T97" fmla="*/ 0 h 338"/>
                          <a:gd name="T98" fmla="*/ 5 w 248"/>
                          <a:gd name="T99" fmla="*/ 1 h 338"/>
                          <a:gd name="T100" fmla="*/ 6 w 248"/>
                          <a:gd name="T101" fmla="*/ 2 h 338"/>
                          <a:gd name="T102" fmla="*/ 7 w 248"/>
                          <a:gd name="T103" fmla="*/ 2 h 338"/>
                          <a:gd name="T104" fmla="*/ 8 w 248"/>
                          <a:gd name="T105" fmla="*/ 3 h 338"/>
                          <a:gd name="T106" fmla="*/ 9 w 248"/>
                          <a:gd name="T107" fmla="*/ 3 h 338"/>
                          <a:gd name="T108" fmla="*/ 10 w 248"/>
                          <a:gd name="T109" fmla="*/ 3 h 338"/>
                          <a:gd name="T110" fmla="*/ 12 w 248"/>
                          <a:gd name="T111" fmla="*/ 3 h 338"/>
                          <a:gd name="T112" fmla="*/ 13 w 248"/>
                          <a:gd name="T113" fmla="*/ 3 h 338"/>
                          <a:gd name="T114" fmla="*/ 14 w 248"/>
                          <a:gd name="T115" fmla="*/ 2 h 338"/>
                          <a:gd name="T116" fmla="*/ 15 w 248"/>
                          <a:gd name="T117" fmla="*/ 2 h 338"/>
                          <a:gd name="T118" fmla="*/ 16 w 248"/>
                          <a:gd name="T119" fmla="*/ 1 h 338"/>
                          <a:gd name="T120" fmla="*/ 16 w 248"/>
                          <a:gd name="T121" fmla="*/ 1 h 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8" h="338">
                            <a:moveTo>
                              <a:pt x="143" y="7"/>
                            </a:moveTo>
                            <a:lnTo>
                              <a:pt x="157" y="26"/>
                            </a:lnTo>
                            <a:lnTo>
                              <a:pt x="170" y="46"/>
                            </a:lnTo>
                            <a:lnTo>
                              <a:pt x="176" y="54"/>
                            </a:lnTo>
                            <a:lnTo>
                              <a:pt x="184" y="61"/>
                            </a:lnTo>
                            <a:lnTo>
                              <a:pt x="188" y="64"/>
                            </a:lnTo>
                            <a:lnTo>
                              <a:pt x="192" y="65"/>
                            </a:lnTo>
                            <a:lnTo>
                              <a:pt x="198" y="67"/>
                            </a:lnTo>
                            <a:lnTo>
                              <a:pt x="203" y="67"/>
                            </a:lnTo>
                            <a:lnTo>
                              <a:pt x="203" y="188"/>
                            </a:lnTo>
                            <a:lnTo>
                              <a:pt x="203" y="208"/>
                            </a:lnTo>
                            <a:lnTo>
                              <a:pt x="207" y="225"/>
                            </a:lnTo>
                            <a:lnTo>
                              <a:pt x="211" y="238"/>
                            </a:lnTo>
                            <a:lnTo>
                              <a:pt x="217" y="251"/>
                            </a:lnTo>
                            <a:lnTo>
                              <a:pt x="224" y="260"/>
                            </a:lnTo>
                            <a:lnTo>
                              <a:pt x="232" y="268"/>
                            </a:lnTo>
                            <a:lnTo>
                              <a:pt x="240" y="276"/>
                            </a:lnTo>
                            <a:lnTo>
                              <a:pt x="248" y="285"/>
                            </a:lnTo>
                            <a:lnTo>
                              <a:pt x="248" y="338"/>
                            </a:lnTo>
                            <a:lnTo>
                              <a:pt x="234" y="336"/>
                            </a:lnTo>
                            <a:lnTo>
                              <a:pt x="217" y="334"/>
                            </a:lnTo>
                            <a:lnTo>
                              <a:pt x="198" y="328"/>
                            </a:lnTo>
                            <a:lnTo>
                              <a:pt x="180" y="323"/>
                            </a:lnTo>
                            <a:lnTo>
                              <a:pt x="158" y="306"/>
                            </a:lnTo>
                            <a:lnTo>
                              <a:pt x="139" y="289"/>
                            </a:lnTo>
                            <a:lnTo>
                              <a:pt x="121" y="272"/>
                            </a:lnTo>
                            <a:lnTo>
                              <a:pt x="104" y="255"/>
                            </a:lnTo>
                            <a:lnTo>
                              <a:pt x="89" y="237"/>
                            </a:lnTo>
                            <a:lnTo>
                              <a:pt x="74" y="218"/>
                            </a:lnTo>
                            <a:lnTo>
                              <a:pt x="59" y="199"/>
                            </a:lnTo>
                            <a:lnTo>
                              <a:pt x="45" y="180"/>
                            </a:lnTo>
                            <a:lnTo>
                              <a:pt x="38" y="170"/>
                            </a:lnTo>
                            <a:lnTo>
                              <a:pt x="31" y="162"/>
                            </a:lnTo>
                            <a:lnTo>
                              <a:pt x="25" y="155"/>
                            </a:lnTo>
                            <a:lnTo>
                              <a:pt x="16" y="150"/>
                            </a:lnTo>
                            <a:lnTo>
                              <a:pt x="10" y="144"/>
                            </a:lnTo>
                            <a:lnTo>
                              <a:pt x="4" y="137"/>
                            </a:lnTo>
                            <a:lnTo>
                              <a:pt x="3" y="133"/>
                            </a:lnTo>
                            <a:lnTo>
                              <a:pt x="1" y="129"/>
                            </a:lnTo>
                            <a:lnTo>
                              <a:pt x="0" y="125"/>
                            </a:lnTo>
                            <a:lnTo>
                              <a:pt x="0" y="120"/>
                            </a:lnTo>
                            <a:lnTo>
                              <a:pt x="7" y="103"/>
                            </a:lnTo>
                            <a:lnTo>
                              <a:pt x="15" y="82"/>
                            </a:lnTo>
                            <a:lnTo>
                              <a:pt x="14" y="57"/>
                            </a:lnTo>
                            <a:lnTo>
                              <a:pt x="10" y="35"/>
                            </a:lnTo>
                            <a:lnTo>
                              <a:pt x="6" y="16"/>
                            </a:lnTo>
                            <a:lnTo>
                              <a:pt x="0" y="0"/>
                            </a:lnTo>
                            <a:lnTo>
                              <a:pt x="18" y="1"/>
                            </a:lnTo>
                            <a:lnTo>
                              <a:pt x="33" y="4"/>
                            </a:lnTo>
                            <a:lnTo>
                              <a:pt x="45" y="9"/>
                            </a:lnTo>
                            <a:lnTo>
                              <a:pt x="56" y="15"/>
                            </a:lnTo>
                            <a:lnTo>
                              <a:pt x="65" y="20"/>
                            </a:lnTo>
                            <a:lnTo>
                              <a:pt x="74" y="24"/>
                            </a:lnTo>
                            <a:lnTo>
                              <a:pt x="82" y="28"/>
                            </a:lnTo>
                            <a:lnTo>
                              <a:pt x="90" y="30"/>
                            </a:lnTo>
                            <a:lnTo>
                              <a:pt x="104" y="28"/>
                            </a:lnTo>
                            <a:lnTo>
                              <a:pt x="119" y="24"/>
                            </a:lnTo>
                            <a:lnTo>
                              <a:pt x="127" y="20"/>
                            </a:lnTo>
                            <a:lnTo>
                              <a:pt x="134" y="18"/>
                            </a:lnTo>
                            <a:lnTo>
                              <a:pt x="139" y="12"/>
                            </a:lnTo>
                            <a:lnTo>
                              <a:pt x="14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grpSp>
                  <p:nvGrpSpPr>
                    <p:cNvPr id="95" name="Gruppieren 94"/>
                    <p:cNvGrpSpPr/>
                    <p:nvPr/>
                  </p:nvGrpSpPr>
                  <p:grpSpPr>
                    <a:xfrm>
                      <a:off x="6561604" y="3013799"/>
                      <a:ext cx="1184133" cy="432856"/>
                      <a:chOff x="6561604" y="3013799"/>
                      <a:chExt cx="1184133" cy="432856"/>
                    </a:xfrm>
                    <a:grpFill/>
                  </p:grpSpPr>
                  <p:sp>
                    <p:nvSpPr>
                      <p:cNvPr id="130" name="Freeform 442"/>
                      <p:cNvSpPr>
                        <a:spLocks/>
                      </p:cNvSpPr>
                      <p:nvPr/>
                    </p:nvSpPr>
                    <p:spPr bwMode="auto">
                      <a:xfrm>
                        <a:off x="7091479" y="3419291"/>
                        <a:ext cx="33584" cy="18658"/>
                      </a:xfrm>
                      <a:custGeom>
                        <a:avLst/>
                        <a:gdLst>
                          <a:gd name="T0" fmla="*/ 0 w 83"/>
                          <a:gd name="T1" fmla="*/ 5 h 45"/>
                          <a:gd name="T2" fmla="*/ 0 w 83"/>
                          <a:gd name="T3" fmla="*/ 4 h 45"/>
                          <a:gd name="T4" fmla="*/ 0 w 83"/>
                          <a:gd name="T5" fmla="*/ 2 h 45"/>
                          <a:gd name="T6" fmla="*/ 0 w 83"/>
                          <a:gd name="T7" fmla="*/ 2 h 45"/>
                          <a:gd name="T8" fmla="*/ 0 w 83"/>
                          <a:gd name="T9" fmla="*/ 1 h 45"/>
                          <a:gd name="T10" fmla="*/ 1 w 83"/>
                          <a:gd name="T11" fmla="*/ 1 h 45"/>
                          <a:gd name="T12" fmla="*/ 2 w 83"/>
                          <a:gd name="T13" fmla="*/ 0 h 45"/>
                          <a:gd name="T14" fmla="*/ 3 w 83"/>
                          <a:gd name="T15" fmla="*/ 0 h 45"/>
                          <a:gd name="T16" fmla="*/ 4 w 83"/>
                          <a:gd name="T17" fmla="*/ 0 h 45"/>
                          <a:gd name="T18" fmla="*/ 6 w 83"/>
                          <a:gd name="T19" fmla="*/ 0 h 45"/>
                          <a:gd name="T20" fmla="*/ 7 w 83"/>
                          <a:gd name="T21" fmla="*/ 0 h 45"/>
                          <a:gd name="T22" fmla="*/ 8 w 83"/>
                          <a:gd name="T23" fmla="*/ 1 h 45"/>
                          <a:gd name="T24" fmla="*/ 9 w 83"/>
                          <a:gd name="T25" fmla="*/ 1 h 45"/>
                          <a:gd name="T26" fmla="*/ 8 w 83"/>
                          <a:gd name="T27" fmla="*/ 1 h 45"/>
                          <a:gd name="T28" fmla="*/ 7 w 83"/>
                          <a:gd name="T29" fmla="*/ 2 h 45"/>
                          <a:gd name="T30" fmla="*/ 7 w 83"/>
                          <a:gd name="T31" fmla="*/ 3 h 45"/>
                          <a:gd name="T32" fmla="*/ 7 w 83"/>
                          <a:gd name="T33" fmla="*/ 3 h 45"/>
                          <a:gd name="T34" fmla="*/ 6 w 83"/>
                          <a:gd name="T35" fmla="*/ 3 h 45"/>
                          <a:gd name="T36" fmla="*/ 6 w 83"/>
                          <a:gd name="T37" fmla="*/ 4 h 45"/>
                          <a:gd name="T38" fmla="*/ 5 w 83"/>
                          <a:gd name="T39" fmla="*/ 4 h 45"/>
                          <a:gd name="T40" fmla="*/ 3 w 83"/>
                          <a:gd name="T41" fmla="*/ 4 h 45"/>
                          <a:gd name="T42" fmla="*/ 0 w 83"/>
                          <a:gd name="T43" fmla="*/ 5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45">
                            <a:moveTo>
                              <a:pt x="0" y="45"/>
                            </a:moveTo>
                            <a:lnTo>
                              <a:pt x="0" y="32"/>
                            </a:lnTo>
                            <a:lnTo>
                              <a:pt x="0" y="22"/>
                            </a:lnTo>
                            <a:lnTo>
                              <a:pt x="2" y="15"/>
                            </a:lnTo>
                            <a:lnTo>
                              <a:pt x="4" y="9"/>
                            </a:lnTo>
                            <a:lnTo>
                              <a:pt x="8" y="5"/>
                            </a:lnTo>
                            <a:lnTo>
                              <a:pt x="14" y="3"/>
                            </a:lnTo>
                            <a:lnTo>
                              <a:pt x="26" y="0"/>
                            </a:lnTo>
                            <a:lnTo>
                              <a:pt x="38" y="0"/>
                            </a:lnTo>
                            <a:lnTo>
                              <a:pt x="55" y="0"/>
                            </a:lnTo>
                            <a:lnTo>
                              <a:pt x="66" y="3"/>
                            </a:lnTo>
                            <a:lnTo>
                              <a:pt x="74" y="5"/>
                            </a:lnTo>
                            <a:lnTo>
                              <a:pt x="83" y="7"/>
                            </a:lnTo>
                            <a:lnTo>
                              <a:pt x="74" y="12"/>
                            </a:lnTo>
                            <a:lnTo>
                              <a:pt x="68" y="18"/>
                            </a:lnTo>
                            <a:lnTo>
                              <a:pt x="64" y="23"/>
                            </a:lnTo>
                            <a:lnTo>
                              <a:pt x="61" y="27"/>
                            </a:lnTo>
                            <a:lnTo>
                              <a:pt x="59" y="31"/>
                            </a:lnTo>
                            <a:lnTo>
                              <a:pt x="53" y="34"/>
                            </a:lnTo>
                            <a:lnTo>
                              <a:pt x="44" y="37"/>
                            </a:lnTo>
                            <a:lnTo>
                              <a:pt x="30" y="37"/>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31" name="Freeform 706"/>
                      <p:cNvSpPr>
                        <a:spLocks/>
                      </p:cNvSpPr>
                      <p:nvPr/>
                    </p:nvSpPr>
                    <p:spPr bwMode="auto">
                      <a:xfrm>
                        <a:off x="6561604" y="3013799"/>
                        <a:ext cx="279863" cy="328373"/>
                      </a:xfrm>
                      <a:custGeom>
                        <a:avLst/>
                        <a:gdLst>
                          <a:gd name="T0" fmla="*/ 60 w 677"/>
                          <a:gd name="T1" fmla="*/ 43 h 793"/>
                          <a:gd name="T2" fmla="*/ 58 w 677"/>
                          <a:gd name="T3" fmla="*/ 44 h 793"/>
                          <a:gd name="T4" fmla="*/ 57 w 677"/>
                          <a:gd name="T5" fmla="*/ 48 h 793"/>
                          <a:gd name="T6" fmla="*/ 61 w 677"/>
                          <a:gd name="T7" fmla="*/ 51 h 793"/>
                          <a:gd name="T8" fmla="*/ 65 w 677"/>
                          <a:gd name="T9" fmla="*/ 51 h 793"/>
                          <a:gd name="T10" fmla="*/ 66 w 677"/>
                          <a:gd name="T11" fmla="*/ 57 h 793"/>
                          <a:gd name="T12" fmla="*/ 67 w 677"/>
                          <a:gd name="T13" fmla="*/ 60 h 793"/>
                          <a:gd name="T14" fmla="*/ 69 w 677"/>
                          <a:gd name="T15" fmla="*/ 61 h 793"/>
                          <a:gd name="T16" fmla="*/ 72 w 677"/>
                          <a:gd name="T17" fmla="*/ 62 h 793"/>
                          <a:gd name="T18" fmla="*/ 75 w 677"/>
                          <a:gd name="T19" fmla="*/ 64 h 793"/>
                          <a:gd name="T20" fmla="*/ 74 w 677"/>
                          <a:gd name="T21" fmla="*/ 77 h 793"/>
                          <a:gd name="T22" fmla="*/ 69 w 677"/>
                          <a:gd name="T23" fmla="*/ 88 h 793"/>
                          <a:gd name="T24" fmla="*/ 65 w 677"/>
                          <a:gd name="T25" fmla="*/ 88 h 793"/>
                          <a:gd name="T26" fmla="*/ 47 w 677"/>
                          <a:gd name="T27" fmla="*/ 73 h 793"/>
                          <a:gd name="T28" fmla="*/ 47 w 677"/>
                          <a:gd name="T29" fmla="*/ 71 h 793"/>
                          <a:gd name="T30" fmla="*/ 47 w 677"/>
                          <a:gd name="T31" fmla="*/ 69 h 793"/>
                          <a:gd name="T32" fmla="*/ 44 w 677"/>
                          <a:gd name="T33" fmla="*/ 65 h 793"/>
                          <a:gd name="T34" fmla="*/ 38 w 677"/>
                          <a:gd name="T35" fmla="*/ 59 h 793"/>
                          <a:gd name="T36" fmla="*/ 35 w 677"/>
                          <a:gd name="T37" fmla="*/ 54 h 793"/>
                          <a:gd name="T38" fmla="*/ 35 w 677"/>
                          <a:gd name="T39" fmla="*/ 49 h 793"/>
                          <a:gd name="T40" fmla="*/ 34 w 677"/>
                          <a:gd name="T41" fmla="*/ 46 h 793"/>
                          <a:gd name="T42" fmla="*/ 33 w 677"/>
                          <a:gd name="T43" fmla="*/ 45 h 793"/>
                          <a:gd name="T44" fmla="*/ 30 w 677"/>
                          <a:gd name="T45" fmla="*/ 41 h 793"/>
                          <a:gd name="T46" fmla="*/ 27 w 677"/>
                          <a:gd name="T47" fmla="*/ 33 h 793"/>
                          <a:gd name="T48" fmla="*/ 25 w 677"/>
                          <a:gd name="T49" fmla="*/ 30 h 793"/>
                          <a:gd name="T50" fmla="*/ 21 w 677"/>
                          <a:gd name="T51" fmla="*/ 26 h 793"/>
                          <a:gd name="T52" fmla="*/ 17 w 677"/>
                          <a:gd name="T53" fmla="*/ 21 h 793"/>
                          <a:gd name="T54" fmla="*/ 16 w 677"/>
                          <a:gd name="T55" fmla="*/ 18 h 793"/>
                          <a:gd name="T56" fmla="*/ 12 w 677"/>
                          <a:gd name="T57" fmla="*/ 16 h 793"/>
                          <a:gd name="T58" fmla="*/ 8 w 677"/>
                          <a:gd name="T59" fmla="*/ 14 h 793"/>
                          <a:gd name="T60" fmla="*/ 5 w 677"/>
                          <a:gd name="T61" fmla="*/ 10 h 793"/>
                          <a:gd name="T62" fmla="*/ 2 w 677"/>
                          <a:gd name="T63" fmla="*/ 5 h 793"/>
                          <a:gd name="T64" fmla="*/ 0 w 677"/>
                          <a:gd name="T65" fmla="*/ 1 h 793"/>
                          <a:gd name="T66" fmla="*/ 4 w 677"/>
                          <a:gd name="T67" fmla="*/ 1 h 793"/>
                          <a:gd name="T68" fmla="*/ 10 w 677"/>
                          <a:gd name="T69" fmla="*/ 2 h 793"/>
                          <a:gd name="T70" fmla="*/ 16 w 677"/>
                          <a:gd name="T71" fmla="*/ 3 h 793"/>
                          <a:gd name="T72" fmla="*/ 18 w 677"/>
                          <a:gd name="T73" fmla="*/ 4 h 793"/>
                          <a:gd name="T74" fmla="*/ 22 w 677"/>
                          <a:gd name="T75" fmla="*/ 9 h 793"/>
                          <a:gd name="T76" fmla="*/ 26 w 677"/>
                          <a:gd name="T77" fmla="*/ 16 h 793"/>
                          <a:gd name="T78" fmla="*/ 30 w 677"/>
                          <a:gd name="T79" fmla="*/ 21 h 793"/>
                          <a:gd name="T80" fmla="*/ 36 w 677"/>
                          <a:gd name="T81" fmla="*/ 27 h 793"/>
                          <a:gd name="T82" fmla="*/ 39 w 677"/>
                          <a:gd name="T83" fmla="*/ 29 h 793"/>
                          <a:gd name="T84" fmla="*/ 43 w 677"/>
                          <a:gd name="T85" fmla="*/ 30 h 793"/>
                          <a:gd name="T86" fmla="*/ 46 w 677"/>
                          <a:gd name="T87" fmla="*/ 30 h 793"/>
                          <a:gd name="T88" fmla="*/ 48 w 677"/>
                          <a:gd name="T89" fmla="*/ 31 h 793"/>
                          <a:gd name="T90" fmla="*/ 49 w 677"/>
                          <a:gd name="T91" fmla="*/ 34 h 793"/>
                          <a:gd name="T92" fmla="*/ 50 w 677"/>
                          <a:gd name="T93" fmla="*/ 34 h 7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77" h="793">
                            <a:moveTo>
                              <a:pt x="459" y="309"/>
                            </a:moveTo>
                            <a:lnTo>
                              <a:pt x="549" y="384"/>
                            </a:lnTo>
                            <a:lnTo>
                              <a:pt x="542" y="389"/>
                            </a:lnTo>
                            <a:lnTo>
                              <a:pt x="534" y="393"/>
                            </a:lnTo>
                            <a:lnTo>
                              <a:pt x="530" y="393"/>
                            </a:lnTo>
                            <a:lnTo>
                              <a:pt x="526" y="393"/>
                            </a:lnTo>
                            <a:lnTo>
                              <a:pt x="522" y="393"/>
                            </a:lnTo>
                            <a:lnTo>
                              <a:pt x="519" y="391"/>
                            </a:lnTo>
                            <a:lnTo>
                              <a:pt x="519" y="436"/>
                            </a:lnTo>
                            <a:lnTo>
                              <a:pt x="534" y="446"/>
                            </a:lnTo>
                            <a:lnTo>
                              <a:pt x="549" y="456"/>
                            </a:lnTo>
                            <a:lnTo>
                              <a:pt x="557" y="459"/>
                            </a:lnTo>
                            <a:lnTo>
                              <a:pt x="567" y="460"/>
                            </a:lnTo>
                            <a:lnTo>
                              <a:pt x="576" y="460"/>
                            </a:lnTo>
                            <a:lnTo>
                              <a:pt x="586" y="459"/>
                            </a:lnTo>
                            <a:lnTo>
                              <a:pt x="591" y="485"/>
                            </a:lnTo>
                            <a:lnTo>
                              <a:pt x="597" y="506"/>
                            </a:lnTo>
                            <a:lnTo>
                              <a:pt x="601" y="516"/>
                            </a:lnTo>
                            <a:lnTo>
                              <a:pt x="604" y="526"/>
                            </a:lnTo>
                            <a:lnTo>
                              <a:pt x="608" y="532"/>
                            </a:lnTo>
                            <a:lnTo>
                              <a:pt x="612" y="539"/>
                            </a:lnTo>
                            <a:lnTo>
                              <a:pt x="617" y="546"/>
                            </a:lnTo>
                            <a:lnTo>
                              <a:pt x="623" y="550"/>
                            </a:lnTo>
                            <a:lnTo>
                              <a:pt x="628" y="554"/>
                            </a:lnTo>
                            <a:lnTo>
                              <a:pt x="636" y="558"/>
                            </a:lnTo>
                            <a:lnTo>
                              <a:pt x="644" y="561"/>
                            </a:lnTo>
                            <a:lnTo>
                              <a:pt x="654" y="562"/>
                            </a:lnTo>
                            <a:lnTo>
                              <a:pt x="665" y="564"/>
                            </a:lnTo>
                            <a:lnTo>
                              <a:pt x="677" y="564"/>
                            </a:lnTo>
                            <a:lnTo>
                              <a:pt x="677" y="580"/>
                            </a:lnTo>
                            <a:lnTo>
                              <a:pt x="677" y="602"/>
                            </a:lnTo>
                            <a:lnTo>
                              <a:pt x="674" y="639"/>
                            </a:lnTo>
                            <a:lnTo>
                              <a:pt x="669" y="690"/>
                            </a:lnTo>
                            <a:lnTo>
                              <a:pt x="664" y="743"/>
                            </a:lnTo>
                            <a:lnTo>
                              <a:pt x="662" y="790"/>
                            </a:lnTo>
                            <a:lnTo>
                              <a:pt x="628" y="790"/>
                            </a:lnTo>
                            <a:lnTo>
                              <a:pt x="605" y="793"/>
                            </a:lnTo>
                            <a:lnTo>
                              <a:pt x="595" y="793"/>
                            </a:lnTo>
                            <a:lnTo>
                              <a:pt x="587" y="793"/>
                            </a:lnTo>
                            <a:lnTo>
                              <a:pt x="579" y="791"/>
                            </a:lnTo>
                            <a:lnTo>
                              <a:pt x="571" y="790"/>
                            </a:lnTo>
                            <a:lnTo>
                              <a:pt x="421" y="654"/>
                            </a:lnTo>
                            <a:lnTo>
                              <a:pt x="424" y="651"/>
                            </a:lnTo>
                            <a:lnTo>
                              <a:pt x="425" y="645"/>
                            </a:lnTo>
                            <a:lnTo>
                              <a:pt x="426" y="641"/>
                            </a:lnTo>
                            <a:lnTo>
                              <a:pt x="426" y="636"/>
                            </a:lnTo>
                            <a:lnTo>
                              <a:pt x="426" y="629"/>
                            </a:lnTo>
                            <a:lnTo>
                              <a:pt x="425" y="625"/>
                            </a:lnTo>
                            <a:lnTo>
                              <a:pt x="424" y="620"/>
                            </a:lnTo>
                            <a:lnTo>
                              <a:pt x="421" y="617"/>
                            </a:lnTo>
                            <a:lnTo>
                              <a:pt x="395" y="587"/>
                            </a:lnTo>
                            <a:lnTo>
                              <a:pt x="366" y="557"/>
                            </a:lnTo>
                            <a:lnTo>
                              <a:pt x="353" y="543"/>
                            </a:lnTo>
                            <a:lnTo>
                              <a:pt x="341" y="528"/>
                            </a:lnTo>
                            <a:lnTo>
                              <a:pt x="331" y="516"/>
                            </a:lnTo>
                            <a:lnTo>
                              <a:pt x="323" y="504"/>
                            </a:lnTo>
                            <a:lnTo>
                              <a:pt x="319" y="489"/>
                            </a:lnTo>
                            <a:lnTo>
                              <a:pt x="316" y="475"/>
                            </a:lnTo>
                            <a:lnTo>
                              <a:pt x="316" y="460"/>
                            </a:lnTo>
                            <a:lnTo>
                              <a:pt x="315" y="446"/>
                            </a:lnTo>
                            <a:lnTo>
                              <a:pt x="313" y="434"/>
                            </a:lnTo>
                            <a:lnTo>
                              <a:pt x="312" y="422"/>
                            </a:lnTo>
                            <a:lnTo>
                              <a:pt x="309" y="418"/>
                            </a:lnTo>
                            <a:lnTo>
                              <a:pt x="308" y="412"/>
                            </a:lnTo>
                            <a:lnTo>
                              <a:pt x="305" y="410"/>
                            </a:lnTo>
                            <a:lnTo>
                              <a:pt x="301" y="406"/>
                            </a:lnTo>
                            <a:lnTo>
                              <a:pt x="290" y="395"/>
                            </a:lnTo>
                            <a:lnTo>
                              <a:pt x="281" y="382"/>
                            </a:lnTo>
                            <a:lnTo>
                              <a:pt x="272" y="369"/>
                            </a:lnTo>
                            <a:lnTo>
                              <a:pt x="266" y="355"/>
                            </a:lnTo>
                            <a:lnTo>
                              <a:pt x="252" y="325"/>
                            </a:lnTo>
                            <a:lnTo>
                              <a:pt x="241" y="294"/>
                            </a:lnTo>
                            <a:lnTo>
                              <a:pt x="237" y="286"/>
                            </a:lnTo>
                            <a:lnTo>
                              <a:pt x="233" y="278"/>
                            </a:lnTo>
                            <a:lnTo>
                              <a:pt x="227" y="269"/>
                            </a:lnTo>
                            <a:lnTo>
                              <a:pt x="221" y="263"/>
                            </a:lnTo>
                            <a:lnTo>
                              <a:pt x="207" y="249"/>
                            </a:lnTo>
                            <a:lnTo>
                              <a:pt x="192" y="234"/>
                            </a:lnTo>
                            <a:lnTo>
                              <a:pt x="176" y="219"/>
                            </a:lnTo>
                            <a:lnTo>
                              <a:pt x="162" y="201"/>
                            </a:lnTo>
                            <a:lnTo>
                              <a:pt x="157" y="192"/>
                            </a:lnTo>
                            <a:lnTo>
                              <a:pt x="151" y="181"/>
                            </a:lnTo>
                            <a:lnTo>
                              <a:pt x="146" y="170"/>
                            </a:lnTo>
                            <a:lnTo>
                              <a:pt x="143" y="158"/>
                            </a:lnTo>
                            <a:lnTo>
                              <a:pt x="131" y="156"/>
                            </a:lnTo>
                            <a:lnTo>
                              <a:pt x="120" y="154"/>
                            </a:lnTo>
                            <a:lnTo>
                              <a:pt x="108" y="148"/>
                            </a:lnTo>
                            <a:lnTo>
                              <a:pt x="97" y="141"/>
                            </a:lnTo>
                            <a:lnTo>
                              <a:pt x="84" y="132"/>
                            </a:lnTo>
                            <a:lnTo>
                              <a:pt x="73" y="122"/>
                            </a:lnTo>
                            <a:lnTo>
                              <a:pt x="63" y="111"/>
                            </a:lnTo>
                            <a:lnTo>
                              <a:pt x="52" y="99"/>
                            </a:lnTo>
                            <a:lnTo>
                              <a:pt x="42" y="87"/>
                            </a:lnTo>
                            <a:lnTo>
                              <a:pt x="33" y="73"/>
                            </a:lnTo>
                            <a:lnTo>
                              <a:pt x="24" y="60"/>
                            </a:lnTo>
                            <a:lnTo>
                              <a:pt x="18" y="47"/>
                            </a:lnTo>
                            <a:lnTo>
                              <a:pt x="11" y="34"/>
                            </a:lnTo>
                            <a:lnTo>
                              <a:pt x="5" y="21"/>
                            </a:lnTo>
                            <a:lnTo>
                              <a:pt x="3" y="11"/>
                            </a:lnTo>
                            <a:lnTo>
                              <a:pt x="0" y="0"/>
                            </a:lnTo>
                            <a:lnTo>
                              <a:pt x="19" y="6"/>
                            </a:lnTo>
                            <a:lnTo>
                              <a:pt x="37" y="11"/>
                            </a:lnTo>
                            <a:lnTo>
                              <a:pt x="54" y="13"/>
                            </a:lnTo>
                            <a:lnTo>
                              <a:pt x="71" y="15"/>
                            </a:lnTo>
                            <a:lnTo>
                              <a:pt x="88" y="15"/>
                            </a:lnTo>
                            <a:lnTo>
                              <a:pt x="106" y="16"/>
                            </a:lnTo>
                            <a:lnTo>
                              <a:pt x="124" y="19"/>
                            </a:lnTo>
                            <a:lnTo>
                              <a:pt x="143" y="23"/>
                            </a:lnTo>
                            <a:lnTo>
                              <a:pt x="148" y="26"/>
                            </a:lnTo>
                            <a:lnTo>
                              <a:pt x="155" y="30"/>
                            </a:lnTo>
                            <a:lnTo>
                              <a:pt x="161" y="36"/>
                            </a:lnTo>
                            <a:lnTo>
                              <a:pt x="168" y="43"/>
                            </a:lnTo>
                            <a:lnTo>
                              <a:pt x="181" y="62"/>
                            </a:lnTo>
                            <a:lnTo>
                              <a:pt x="195" y="84"/>
                            </a:lnTo>
                            <a:lnTo>
                              <a:pt x="207" y="106"/>
                            </a:lnTo>
                            <a:lnTo>
                              <a:pt x="221" y="125"/>
                            </a:lnTo>
                            <a:lnTo>
                              <a:pt x="232" y="141"/>
                            </a:lnTo>
                            <a:lnTo>
                              <a:pt x="241" y="151"/>
                            </a:lnTo>
                            <a:lnTo>
                              <a:pt x="257" y="171"/>
                            </a:lnTo>
                            <a:lnTo>
                              <a:pt x="275" y="192"/>
                            </a:lnTo>
                            <a:lnTo>
                              <a:pt x="293" y="212"/>
                            </a:lnTo>
                            <a:lnTo>
                              <a:pt x="312" y="230"/>
                            </a:lnTo>
                            <a:lnTo>
                              <a:pt x="322" y="239"/>
                            </a:lnTo>
                            <a:lnTo>
                              <a:pt x="332" y="246"/>
                            </a:lnTo>
                            <a:lnTo>
                              <a:pt x="343" y="253"/>
                            </a:lnTo>
                            <a:lnTo>
                              <a:pt x="354" y="260"/>
                            </a:lnTo>
                            <a:lnTo>
                              <a:pt x="366" y="264"/>
                            </a:lnTo>
                            <a:lnTo>
                              <a:pt x="379" y="268"/>
                            </a:lnTo>
                            <a:lnTo>
                              <a:pt x="392" y="269"/>
                            </a:lnTo>
                            <a:lnTo>
                              <a:pt x="406" y="271"/>
                            </a:lnTo>
                            <a:lnTo>
                              <a:pt x="411" y="271"/>
                            </a:lnTo>
                            <a:lnTo>
                              <a:pt x="416" y="272"/>
                            </a:lnTo>
                            <a:lnTo>
                              <a:pt x="420" y="275"/>
                            </a:lnTo>
                            <a:lnTo>
                              <a:pt x="424" y="276"/>
                            </a:lnTo>
                            <a:lnTo>
                              <a:pt x="431" y="283"/>
                            </a:lnTo>
                            <a:lnTo>
                              <a:pt x="435" y="290"/>
                            </a:lnTo>
                            <a:lnTo>
                              <a:pt x="440" y="297"/>
                            </a:lnTo>
                            <a:lnTo>
                              <a:pt x="446" y="302"/>
                            </a:lnTo>
                            <a:lnTo>
                              <a:pt x="448" y="305"/>
                            </a:lnTo>
                            <a:lnTo>
                              <a:pt x="451" y="306"/>
                            </a:lnTo>
                            <a:lnTo>
                              <a:pt x="455" y="308"/>
                            </a:lnTo>
                            <a:lnTo>
                              <a:pt x="459"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32" name="Freeform 710"/>
                      <p:cNvSpPr>
                        <a:spLocks/>
                      </p:cNvSpPr>
                      <p:nvPr/>
                    </p:nvSpPr>
                    <p:spPr bwMode="auto">
                      <a:xfrm>
                        <a:off x="6913610" y="3054846"/>
                        <a:ext cx="261206" cy="236329"/>
                      </a:xfrm>
                      <a:custGeom>
                        <a:avLst/>
                        <a:gdLst>
                          <a:gd name="T0" fmla="*/ 61 w 632"/>
                          <a:gd name="T1" fmla="*/ 3 h 571"/>
                          <a:gd name="T2" fmla="*/ 58 w 632"/>
                          <a:gd name="T3" fmla="*/ 6 h 571"/>
                          <a:gd name="T4" fmla="*/ 60 w 632"/>
                          <a:gd name="T5" fmla="*/ 8 h 571"/>
                          <a:gd name="T6" fmla="*/ 60 w 632"/>
                          <a:gd name="T7" fmla="*/ 12 h 571"/>
                          <a:gd name="T8" fmla="*/ 62 w 632"/>
                          <a:gd name="T9" fmla="*/ 16 h 571"/>
                          <a:gd name="T10" fmla="*/ 65 w 632"/>
                          <a:gd name="T11" fmla="*/ 20 h 571"/>
                          <a:gd name="T12" fmla="*/ 68 w 632"/>
                          <a:gd name="T13" fmla="*/ 24 h 571"/>
                          <a:gd name="T14" fmla="*/ 68 w 632"/>
                          <a:gd name="T15" fmla="*/ 27 h 571"/>
                          <a:gd name="T16" fmla="*/ 63 w 632"/>
                          <a:gd name="T17" fmla="*/ 27 h 571"/>
                          <a:gd name="T18" fmla="*/ 62 w 632"/>
                          <a:gd name="T19" fmla="*/ 29 h 571"/>
                          <a:gd name="T20" fmla="*/ 61 w 632"/>
                          <a:gd name="T21" fmla="*/ 31 h 571"/>
                          <a:gd name="T22" fmla="*/ 60 w 632"/>
                          <a:gd name="T23" fmla="*/ 32 h 571"/>
                          <a:gd name="T24" fmla="*/ 61 w 632"/>
                          <a:gd name="T25" fmla="*/ 34 h 571"/>
                          <a:gd name="T26" fmla="*/ 62 w 632"/>
                          <a:gd name="T27" fmla="*/ 36 h 571"/>
                          <a:gd name="T28" fmla="*/ 62 w 632"/>
                          <a:gd name="T29" fmla="*/ 38 h 571"/>
                          <a:gd name="T30" fmla="*/ 60 w 632"/>
                          <a:gd name="T31" fmla="*/ 39 h 571"/>
                          <a:gd name="T32" fmla="*/ 54 w 632"/>
                          <a:gd name="T33" fmla="*/ 41 h 571"/>
                          <a:gd name="T34" fmla="*/ 53 w 632"/>
                          <a:gd name="T35" fmla="*/ 43 h 571"/>
                          <a:gd name="T36" fmla="*/ 52 w 632"/>
                          <a:gd name="T37" fmla="*/ 46 h 571"/>
                          <a:gd name="T38" fmla="*/ 53 w 632"/>
                          <a:gd name="T39" fmla="*/ 53 h 571"/>
                          <a:gd name="T40" fmla="*/ 52 w 632"/>
                          <a:gd name="T41" fmla="*/ 57 h 571"/>
                          <a:gd name="T42" fmla="*/ 50 w 632"/>
                          <a:gd name="T43" fmla="*/ 59 h 571"/>
                          <a:gd name="T44" fmla="*/ 46 w 632"/>
                          <a:gd name="T45" fmla="*/ 61 h 571"/>
                          <a:gd name="T46" fmla="*/ 44 w 632"/>
                          <a:gd name="T47" fmla="*/ 63 h 571"/>
                          <a:gd name="T48" fmla="*/ 41 w 632"/>
                          <a:gd name="T49" fmla="*/ 63 h 571"/>
                          <a:gd name="T50" fmla="*/ 40 w 632"/>
                          <a:gd name="T51" fmla="*/ 63 h 571"/>
                          <a:gd name="T52" fmla="*/ 39 w 632"/>
                          <a:gd name="T53" fmla="*/ 61 h 571"/>
                          <a:gd name="T54" fmla="*/ 39 w 632"/>
                          <a:gd name="T55" fmla="*/ 58 h 571"/>
                          <a:gd name="T56" fmla="*/ 33 w 632"/>
                          <a:gd name="T57" fmla="*/ 58 h 571"/>
                          <a:gd name="T58" fmla="*/ 29 w 632"/>
                          <a:gd name="T59" fmla="*/ 58 h 571"/>
                          <a:gd name="T60" fmla="*/ 24 w 632"/>
                          <a:gd name="T61" fmla="*/ 58 h 571"/>
                          <a:gd name="T62" fmla="*/ 20 w 632"/>
                          <a:gd name="T63" fmla="*/ 56 h 571"/>
                          <a:gd name="T64" fmla="*/ 17 w 632"/>
                          <a:gd name="T65" fmla="*/ 56 h 571"/>
                          <a:gd name="T66" fmla="*/ 12 w 632"/>
                          <a:gd name="T67" fmla="*/ 55 h 571"/>
                          <a:gd name="T68" fmla="*/ 10 w 632"/>
                          <a:gd name="T69" fmla="*/ 51 h 571"/>
                          <a:gd name="T70" fmla="*/ 8 w 632"/>
                          <a:gd name="T71" fmla="*/ 43 h 571"/>
                          <a:gd name="T72" fmla="*/ 6 w 632"/>
                          <a:gd name="T73" fmla="*/ 40 h 571"/>
                          <a:gd name="T74" fmla="*/ 4 w 632"/>
                          <a:gd name="T75" fmla="*/ 38 h 571"/>
                          <a:gd name="T76" fmla="*/ 2 w 632"/>
                          <a:gd name="T77" fmla="*/ 35 h 571"/>
                          <a:gd name="T78" fmla="*/ 0 w 632"/>
                          <a:gd name="T79" fmla="*/ 28 h 571"/>
                          <a:gd name="T80" fmla="*/ 0 w 632"/>
                          <a:gd name="T81" fmla="*/ 27 h 571"/>
                          <a:gd name="T82" fmla="*/ 2 w 632"/>
                          <a:gd name="T83" fmla="*/ 23 h 571"/>
                          <a:gd name="T84" fmla="*/ 4 w 632"/>
                          <a:gd name="T85" fmla="*/ 19 h 571"/>
                          <a:gd name="T86" fmla="*/ 8 w 632"/>
                          <a:gd name="T87" fmla="*/ 18 h 571"/>
                          <a:gd name="T88" fmla="*/ 10 w 632"/>
                          <a:gd name="T89" fmla="*/ 23 h 571"/>
                          <a:gd name="T90" fmla="*/ 12 w 632"/>
                          <a:gd name="T91" fmla="*/ 26 h 571"/>
                          <a:gd name="T92" fmla="*/ 14 w 632"/>
                          <a:gd name="T93" fmla="*/ 28 h 571"/>
                          <a:gd name="T94" fmla="*/ 17 w 632"/>
                          <a:gd name="T95" fmla="*/ 28 h 571"/>
                          <a:gd name="T96" fmla="*/ 22 w 632"/>
                          <a:gd name="T97" fmla="*/ 27 h 571"/>
                          <a:gd name="T98" fmla="*/ 26 w 632"/>
                          <a:gd name="T99" fmla="*/ 24 h 571"/>
                          <a:gd name="T100" fmla="*/ 30 w 632"/>
                          <a:gd name="T101" fmla="*/ 23 h 571"/>
                          <a:gd name="T102" fmla="*/ 34 w 632"/>
                          <a:gd name="T103" fmla="*/ 23 h 571"/>
                          <a:gd name="T104" fmla="*/ 38 w 632"/>
                          <a:gd name="T105" fmla="*/ 24 h 571"/>
                          <a:gd name="T106" fmla="*/ 39 w 632"/>
                          <a:gd name="T107" fmla="*/ 23 h 571"/>
                          <a:gd name="T108" fmla="*/ 41 w 632"/>
                          <a:gd name="T109" fmla="*/ 22 h 571"/>
                          <a:gd name="T110" fmla="*/ 45 w 632"/>
                          <a:gd name="T111" fmla="*/ 19 h 571"/>
                          <a:gd name="T112" fmla="*/ 48 w 632"/>
                          <a:gd name="T113" fmla="*/ 13 h 571"/>
                          <a:gd name="T114" fmla="*/ 51 w 632"/>
                          <a:gd name="T115" fmla="*/ 6 h 571"/>
                          <a:gd name="T116" fmla="*/ 51 w 632"/>
                          <a:gd name="T117" fmla="*/ 3 h 571"/>
                          <a:gd name="T118" fmla="*/ 53 w 632"/>
                          <a:gd name="T119" fmla="*/ 1 h 571"/>
                          <a:gd name="T120" fmla="*/ 55 w 632"/>
                          <a:gd name="T121" fmla="*/ 0 h 571"/>
                          <a:gd name="T122" fmla="*/ 60 w 632"/>
                          <a:gd name="T123" fmla="*/ 1 h 5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32" h="571">
                            <a:moveTo>
                              <a:pt x="557" y="15"/>
                            </a:moveTo>
                            <a:lnTo>
                              <a:pt x="556" y="20"/>
                            </a:lnTo>
                            <a:lnTo>
                              <a:pt x="553" y="27"/>
                            </a:lnTo>
                            <a:lnTo>
                              <a:pt x="549" y="34"/>
                            </a:lnTo>
                            <a:lnTo>
                              <a:pt x="544" y="41"/>
                            </a:lnTo>
                            <a:lnTo>
                              <a:pt x="531" y="56"/>
                            </a:lnTo>
                            <a:lnTo>
                              <a:pt x="519" y="68"/>
                            </a:lnTo>
                            <a:lnTo>
                              <a:pt x="530" y="68"/>
                            </a:lnTo>
                            <a:lnTo>
                              <a:pt x="542" y="68"/>
                            </a:lnTo>
                            <a:lnTo>
                              <a:pt x="542" y="83"/>
                            </a:lnTo>
                            <a:lnTo>
                              <a:pt x="545" y="96"/>
                            </a:lnTo>
                            <a:lnTo>
                              <a:pt x="548" y="109"/>
                            </a:lnTo>
                            <a:lnTo>
                              <a:pt x="553" y="121"/>
                            </a:lnTo>
                            <a:lnTo>
                              <a:pt x="559" y="132"/>
                            </a:lnTo>
                            <a:lnTo>
                              <a:pt x="564" y="143"/>
                            </a:lnTo>
                            <a:lnTo>
                              <a:pt x="571" y="152"/>
                            </a:lnTo>
                            <a:lnTo>
                              <a:pt x="579" y="162"/>
                            </a:lnTo>
                            <a:lnTo>
                              <a:pt x="594" y="181"/>
                            </a:lnTo>
                            <a:lnTo>
                              <a:pt x="609" y="200"/>
                            </a:lnTo>
                            <a:lnTo>
                              <a:pt x="616" y="210"/>
                            </a:lnTo>
                            <a:lnTo>
                              <a:pt x="621" y="219"/>
                            </a:lnTo>
                            <a:lnTo>
                              <a:pt x="627" y="230"/>
                            </a:lnTo>
                            <a:lnTo>
                              <a:pt x="632" y="241"/>
                            </a:lnTo>
                            <a:lnTo>
                              <a:pt x="616" y="241"/>
                            </a:lnTo>
                            <a:lnTo>
                              <a:pt x="602" y="241"/>
                            </a:lnTo>
                            <a:lnTo>
                              <a:pt x="587" y="241"/>
                            </a:lnTo>
                            <a:lnTo>
                              <a:pt x="572" y="241"/>
                            </a:lnTo>
                            <a:lnTo>
                              <a:pt x="567" y="246"/>
                            </a:lnTo>
                            <a:lnTo>
                              <a:pt x="563" y="253"/>
                            </a:lnTo>
                            <a:lnTo>
                              <a:pt x="560" y="259"/>
                            </a:lnTo>
                            <a:lnTo>
                              <a:pt x="557" y="265"/>
                            </a:lnTo>
                            <a:lnTo>
                              <a:pt x="555" y="272"/>
                            </a:lnTo>
                            <a:lnTo>
                              <a:pt x="550" y="278"/>
                            </a:lnTo>
                            <a:lnTo>
                              <a:pt x="546" y="282"/>
                            </a:lnTo>
                            <a:lnTo>
                              <a:pt x="542" y="286"/>
                            </a:lnTo>
                            <a:lnTo>
                              <a:pt x="542" y="291"/>
                            </a:lnTo>
                            <a:lnTo>
                              <a:pt x="545" y="297"/>
                            </a:lnTo>
                            <a:lnTo>
                              <a:pt x="549" y="302"/>
                            </a:lnTo>
                            <a:lnTo>
                              <a:pt x="553" y="308"/>
                            </a:lnTo>
                            <a:lnTo>
                              <a:pt x="557" y="313"/>
                            </a:lnTo>
                            <a:lnTo>
                              <a:pt x="561" y="320"/>
                            </a:lnTo>
                            <a:lnTo>
                              <a:pt x="564" y="325"/>
                            </a:lnTo>
                            <a:lnTo>
                              <a:pt x="564" y="331"/>
                            </a:lnTo>
                            <a:lnTo>
                              <a:pt x="564" y="336"/>
                            </a:lnTo>
                            <a:lnTo>
                              <a:pt x="561" y="340"/>
                            </a:lnTo>
                            <a:lnTo>
                              <a:pt x="559" y="344"/>
                            </a:lnTo>
                            <a:lnTo>
                              <a:pt x="553" y="348"/>
                            </a:lnTo>
                            <a:lnTo>
                              <a:pt x="542" y="354"/>
                            </a:lnTo>
                            <a:lnTo>
                              <a:pt x="530" y="358"/>
                            </a:lnTo>
                            <a:lnTo>
                              <a:pt x="504" y="363"/>
                            </a:lnTo>
                            <a:lnTo>
                              <a:pt x="489" y="368"/>
                            </a:lnTo>
                            <a:lnTo>
                              <a:pt x="485" y="373"/>
                            </a:lnTo>
                            <a:lnTo>
                              <a:pt x="482" y="378"/>
                            </a:lnTo>
                            <a:lnTo>
                              <a:pt x="480" y="384"/>
                            </a:lnTo>
                            <a:lnTo>
                              <a:pt x="477" y="389"/>
                            </a:lnTo>
                            <a:lnTo>
                              <a:pt x="474" y="403"/>
                            </a:lnTo>
                            <a:lnTo>
                              <a:pt x="473" y="417"/>
                            </a:lnTo>
                            <a:lnTo>
                              <a:pt x="473" y="444"/>
                            </a:lnTo>
                            <a:lnTo>
                              <a:pt x="474" y="466"/>
                            </a:lnTo>
                            <a:lnTo>
                              <a:pt x="474" y="482"/>
                            </a:lnTo>
                            <a:lnTo>
                              <a:pt x="471" y="497"/>
                            </a:lnTo>
                            <a:lnTo>
                              <a:pt x="469" y="508"/>
                            </a:lnTo>
                            <a:lnTo>
                              <a:pt x="465" y="517"/>
                            </a:lnTo>
                            <a:lnTo>
                              <a:pt x="459" y="524"/>
                            </a:lnTo>
                            <a:lnTo>
                              <a:pt x="454" y="530"/>
                            </a:lnTo>
                            <a:lnTo>
                              <a:pt x="448" y="535"/>
                            </a:lnTo>
                            <a:lnTo>
                              <a:pt x="441" y="538"/>
                            </a:lnTo>
                            <a:lnTo>
                              <a:pt x="428" y="543"/>
                            </a:lnTo>
                            <a:lnTo>
                              <a:pt x="414" y="549"/>
                            </a:lnTo>
                            <a:lnTo>
                              <a:pt x="407" y="553"/>
                            </a:lnTo>
                            <a:lnTo>
                              <a:pt x="402" y="558"/>
                            </a:lnTo>
                            <a:lnTo>
                              <a:pt x="396" y="564"/>
                            </a:lnTo>
                            <a:lnTo>
                              <a:pt x="391" y="571"/>
                            </a:lnTo>
                            <a:lnTo>
                              <a:pt x="380" y="571"/>
                            </a:lnTo>
                            <a:lnTo>
                              <a:pt x="369" y="571"/>
                            </a:lnTo>
                            <a:lnTo>
                              <a:pt x="365" y="571"/>
                            </a:lnTo>
                            <a:lnTo>
                              <a:pt x="361" y="569"/>
                            </a:lnTo>
                            <a:lnTo>
                              <a:pt x="358" y="568"/>
                            </a:lnTo>
                            <a:lnTo>
                              <a:pt x="356" y="566"/>
                            </a:lnTo>
                            <a:lnTo>
                              <a:pt x="353" y="561"/>
                            </a:lnTo>
                            <a:lnTo>
                              <a:pt x="350" y="553"/>
                            </a:lnTo>
                            <a:lnTo>
                              <a:pt x="349" y="545"/>
                            </a:lnTo>
                            <a:lnTo>
                              <a:pt x="350" y="536"/>
                            </a:lnTo>
                            <a:lnTo>
                              <a:pt x="351" y="527"/>
                            </a:lnTo>
                            <a:lnTo>
                              <a:pt x="354" y="519"/>
                            </a:lnTo>
                            <a:lnTo>
                              <a:pt x="326" y="520"/>
                            </a:lnTo>
                            <a:lnTo>
                              <a:pt x="300" y="522"/>
                            </a:lnTo>
                            <a:lnTo>
                              <a:pt x="287" y="522"/>
                            </a:lnTo>
                            <a:lnTo>
                              <a:pt x="275" y="522"/>
                            </a:lnTo>
                            <a:lnTo>
                              <a:pt x="266" y="520"/>
                            </a:lnTo>
                            <a:lnTo>
                              <a:pt x="256" y="519"/>
                            </a:lnTo>
                            <a:lnTo>
                              <a:pt x="234" y="534"/>
                            </a:lnTo>
                            <a:lnTo>
                              <a:pt x="219" y="526"/>
                            </a:lnTo>
                            <a:lnTo>
                              <a:pt x="203" y="516"/>
                            </a:lnTo>
                            <a:lnTo>
                              <a:pt x="193" y="511"/>
                            </a:lnTo>
                            <a:lnTo>
                              <a:pt x="184" y="507"/>
                            </a:lnTo>
                            <a:lnTo>
                              <a:pt x="174" y="504"/>
                            </a:lnTo>
                            <a:lnTo>
                              <a:pt x="166" y="504"/>
                            </a:lnTo>
                            <a:lnTo>
                              <a:pt x="153" y="504"/>
                            </a:lnTo>
                            <a:lnTo>
                              <a:pt x="129" y="502"/>
                            </a:lnTo>
                            <a:lnTo>
                              <a:pt x="117" y="501"/>
                            </a:lnTo>
                            <a:lnTo>
                              <a:pt x="108" y="500"/>
                            </a:lnTo>
                            <a:lnTo>
                              <a:pt x="101" y="498"/>
                            </a:lnTo>
                            <a:lnTo>
                              <a:pt x="98" y="496"/>
                            </a:lnTo>
                            <a:lnTo>
                              <a:pt x="91" y="459"/>
                            </a:lnTo>
                            <a:lnTo>
                              <a:pt x="84" y="429"/>
                            </a:lnTo>
                            <a:lnTo>
                              <a:pt x="78" y="406"/>
                            </a:lnTo>
                            <a:lnTo>
                              <a:pt x="71" y="388"/>
                            </a:lnTo>
                            <a:lnTo>
                              <a:pt x="65" y="374"/>
                            </a:lnTo>
                            <a:lnTo>
                              <a:pt x="58" y="363"/>
                            </a:lnTo>
                            <a:lnTo>
                              <a:pt x="53" y="357"/>
                            </a:lnTo>
                            <a:lnTo>
                              <a:pt x="46" y="350"/>
                            </a:lnTo>
                            <a:lnTo>
                              <a:pt x="41" y="346"/>
                            </a:lnTo>
                            <a:lnTo>
                              <a:pt x="35" y="340"/>
                            </a:lnTo>
                            <a:lnTo>
                              <a:pt x="29" y="333"/>
                            </a:lnTo>
                            <a:lnTo>
                              <a:pt x="23" y="325"/>
                            </a:lnTo>
                            <a:lnTo>
                              <a:pt x="18" y="314"/>
                            </a:lnTo>
                            <a:lnTo>
                              <a:pt x="12" y="299"/>
                            </a:lnTo>
                            <a:lnTo>
                              <a:pt x="7" y="280"/>
                            </a:lnTo>
                            <a:lnTo>
                              <a:pt x="0" y="256"/>
                            </a:lnTo>
                            <a:lnTo>
                              <a:pt x="0" y="252"/>
                            </a:lnTo>
                            <a:lnTo>
                              <a:pt x="0" y="248"/>
                            </a:lnTo>
                            <a:lnTo>
                              <a:pt x="0" y="241"/>
                            </a:lnTo>
                            <a:lnTo>
                              <a:pt x="3" y="235"/>
                            </a:lnTo>
                            <a:lnTo>
                              <a:pt x="7" y="220"/>
                            </a:lnTo>
                            <a:lnTo>
                              <a:pt x="14" y="204"/>
                            </a:lnTo>
                            <a:lnTo>
                              <a:pt x="20" y="189"/>
                            </a:lnTo>
                            <a:lnTo>
                              <a:pt x="29" y="177"/>
                            </a:lnTo>
                            <a:lnTo>
                              <a:pt x="34" y="169"/>
                            </a:lnTo>
                            <a:lnTo>
                              <a:pt x="38" y="165"/>
                            </a:lnTo>
                            <a:lnTo>
                              <a:pt x="54" y="165"/>
                            </a:lnTo>
                            <a:lnTo>
                              <a:pt x="76" y="165"/>
                            </a:lnTo>
                            <a:lnTo>
                              <a:pt x="78" y="178"/>
                            </a:lnTo>
                            <a:lnTo>
                              <a:pt x="82" y="192"/>
                            </a:lnTo>
                            <a:lnTo>
                              <a:pt x="90" y="207"/>
                            </a:lnTo>
                            <a:lnTo>
                              <a:pt x="99" y="222"/>
                            </a:lnTo>
                            <a:lnTo>
                              <a:pt x="105" y="229"/>
                            </a:lnTo>
                            <a:lnTo>
                              <a:pt x="110" y="235"/>
                            </a:lnTo>
                            <a:lnTo>
                              <a:pt x="117" y="241"/>
                            </a:lnTo>
                            <a:lnTo>
                              <a:pt x="124" y="245"/>
                            </a:lnTo>
                            <a:lnTo>
                              <a:pt x="129" y="249"/>
                            </a:lnTo>
                            <a:lnTo>
                              <a:pt x="138" y="253"/>
                            </a:lnTo>
                            <a:lnTo>
                              <a:pt x="144" y="254"/>
                            </a:lnTo>
                            <a:lnTo>
                              <a:pt x="151" y="256"/>
                            </a:lnTo>
                            <a:lnTo>
                              <a:pt x="166" y="254"/>
                            </a:lnTo>
                            <a:lnTo>
                              <a:pt x="181" y="250"/>
                            </a:lnTo>
                            <a:lnTo>
                              <a:pt x="196" y="245"/>
                            </a:lnTo>
                            <a:lnTo>
                              <a:pt x="211" y="238"/>
                            </a:lnTo>
                            <a:lnTo>
                              <a:pt x="225" y="230"/>
                            </a:lnTo>
                            <a:lnTo>
                              <a:pt x="236" y="220"/>
                            </a:lnTo>
                            <a:lnTo>
                              <a:pt x="244" y="211"/>
                            </a:lnTo>
                            <a:lnTo>
                              <a:pt x="249" y="203"/>
                            </a:lnTo>
                            <a:lnTo>
                              <a:pt x="271" y="207"/>
                            </a:lnTo>
                            <a:lnTo>
                              <a:pt x="292" y="207"/>
                            </a:lnTo>
                            <a:lnTo>
                              <a:pt x="301" y="208"/>
                            </a:lnTo>
                            <a:lnTo>
                              <a:pt x="311" y="210"/>
                            </a:lnTo>
                            <a:lnTo>
                              <a:pt x="317" y="214"/>
                            </a:lnTo>
                            <a:lnTo>
                              <a:pt x="324" y="218"/>
                            </a:lnTo>
                            <a:lnTo>
                              <a:pt x="346" y="218"/>
                            </a:lnTo>
                            <a:lnTo>
                              <a:pt x="347" y="214"/>
                            </a:lnTo>
                            <a:lnTo>
                              <a:pt x="347" y="211"/>
                            </a:lnTo>
                            <a:lnTo>
                              <a:pt x="350" y="207"/>
                            </a:lnTo>
                            <a:lnTo>
                              <a:pt x="353" y="204"/>
                            </a:lnTo>
                            <a:lnTo>
                              <a:pt x="358" y="200"/>
                            </a:lnTo>
                            <a:lnTo>
                              <a:pt x="366" y="197"/>
                            </a:lnTo>
                            <a:lnTo>
                              <a:pt x="381" y="192"/>
                            </a:lnTo>
                            <a:lnTo>
                              <a:pt x="391" y="188"/>
                            </a:lnTo>
                            <a:lnTo>
                              <a:pt x="403" y="173"/>
                            </a:lnTo>
                            <a:lnTo>
                              <a:pt x="414" y="155"/>
                            </a:lnTo>
                            <a:lnTo>
                              <a:pt x="426" y="136"/>
                            </a:lnTo>
                            <a:lnTo>
                              <a:pt x="436" y="116"/>
                            </a:lnTo>
                            <a:lnTo>
                              <a:pt x="446" y="95"/>
                            </a:lnTo>
                            <a:lnTo>
                              <a:pt x="452" y="75"/>
                            </a:lnTo>
                            <a:lnTo>
                              <a:pt x="458" y="56"/>
                            </a:lnTo>
                            <a:lnTo>
                              <a:pt x="459" y="38"/>
                            </a:lnTo>
                            <a:lnTo>
                              <a:pt x="461" y="31"/>
                            </a:lnTo>
                            <a:lnTo>
                              <a:pt x="463" y="26"/>
                            </a:lnTo>
                            <a:lnTo>
                              <a:pt x="467" y="19"/>
                            </a:lnTo>
                            <a:lnTo>
                              <a:pt x="473" y="13"/>
                            </a:lnTo>
                            <a:lnTo>
                              <a:pt x="478" y="8"/>
                            </a:lnTo>
                            <a:lnTo>
                              <a:pt x="485" y="4"/>
                            </a:lnTo>
                            <a:lnTo>
                              <a:pt x="490" y="1"/>
                            </a:lnTo>
                            <a:lnTo>
                              <a:pt x="497" y="0"/>
                            </a:lnTo>
                            <a:lnTo>
                              <a:pt x="511" y="2"/>
                            </a:lnTo>
                            <a:lnTo>
                              <a:pt x="530" y="8"/>
                            </a:lnTo>
                            <a:lnTo>
                              <a:pt x="546" y="12"/>
                            </a:lnTo>
                            <a:lnTo>
                              <a:pt x="5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33" name="Freeform 1002"/>
                      <p:cNvSpPr>
                        <a:spLocks/>
                      </p:cNvSpPr>
                      <p:nvPr/>
                    </p:nvSpPr>
                    <p:spPr bwMode="auto">
                      <a:xfrm>
                        <a:off x="7489506" y="3185450"/>
                        <a:ext cx="84581" cy="55973"/>
                      </a:xfrm>
                      <a:custGeom>
                        <a:avLst/>
                        <a:gdLst>
                          <a:gd name="T0" fmla="*/ 3 w 203"/>
                          <a:gd name="T1" fmla="*/ 4 h 136"/>
                          <a:gd name="T2" fmla="*/ 4 w 203"/>
                          <a:gd name="T3" fmla="*/ 4 h 136"/>
                          <a:gd name="T4" fmla="*/ 5 w 203"/>
                          <a:gd name="T5" fmla="*/ 3 h 136"/>
                          <a:gd name="T6" fmla="*/ 6 w 203"/>
                          <a:gd name="T7" fmla="*/ 3 h 136"/>
                          <a:gd name="T8" fmla="*/ 7 w 203"/>
                          <a:gd name="T9" fmla="*/ 2 h 136"/>
                          <a:gd name="T10" fmla="*/ 8 w 203"/>
                          <a:gd name="T11" fmla="*/ 1 h 136"/>
                          <a:gd name="T12" fmla="*/ 9 w 203"/>
                          <a:gd name="T13" fmla="*/ 1 h 136"/>
                          <a:gd name="T14" fmla="*/ 10 w 203"/>
                          <a:gd name="T15" fmla="*/ 0 h 136"/>
                          <a:gd name="T16" fmla="*/ 12 w 203"/>
                          <a:gd name="T17" fmla="*/ 0 h 136"/>
                          <a:gd name="T18" fmla="*/ 13 w 203"/>
                          <a:gd name="T19" fmla="*/ 0 h 136"/>
                          <a:gd name="T20" fmla="*/ 15 w 203"/>
                          <a:gd name="T21" fmla="*/ 0 h 136"/>
                          <a:gd name="T22" fmla="*/ 15 w 203"/>
                          <a:gd name="T23" fmla="*/ 1 h 136"/>
                          <a:gd name="T24" fmla="*/ 16 w 203"/>
                          <a:gd name="T25" fmla="*/ 2 h 136"/>
                          <a:gd name="T26" fmla="*/ 17 w 203"/>
                          <a:gd name="T27" fmla="*/ 2 h 136"/>
                          <a:gd name="T28" fmla="*/ 18 w 203"/>
                          <a:gd name="T29" fmla="*/ 3 h 136"/>
                          <a:gd name="T30" fmla="*/ 20 w 203"/>
                          <a:gd name="T31" fmla="*/ 3 h 136"/>
                          <a:gd name="T32" fmla="*/ 21 w 203"/>
                          <a:gd name="T33" fmla="*/ 3 h 136"/>
                          <a:gd name="T34" fmla="*/ 21 w 203"/>
                          <a:gd name="T35" fmla="*/ 5 h 136"/>
                          <a:gd name="T36" fmla="*/ 21 w 203"/>
                          <a:gd name="T37" fmla="*/ 7 h 136"/>
                          <a:gd name="T38" fmla="*/ 21 w 203"/>
                          <a:gd name="T39" fmla="*/ 7 h 136"/>
                          <a:gd name="T40" fmla="*/ 21 w 203"/>
                          <a:gd name="T41" fmla="*/ 8 h 136"/>
                          <a:gd name="T42" fmla="*/ 21 w 203"/>
                          <a:gd name="T43" fmla="*/ 9 h 136"/>
                          <a:gd name="T44" fmla="*/ 22 w 203"/>
                          <a:gd name="T45" fmla="*/ 10 h 136"/>
                          <a:gd name="T46" fmla="*/ 22 w 203"/>
                          <a:gd name="T47" fmla="*/ 11 h 136"/>
                          <a:gd name="T48" fmla="*/ 22 w 203"/>
                          <a:gd name="T49" fmla="*/ 12 h 136"/>
                          <a:gd name="T50" fmla="*/ 22 w 203"/>
                          <a:gd name="T51" fmla="*/ 12 h 136"/>
                          <a:gd name="T52" fmla="*/ 23 w 203"/>
                          <a:gd name="T53" fmla="*/ 13 h 136"/>
                          <a:gd name="T54" fmla="*/ 22 w 203"/>
                          <a:gd name="T55" fmla="*/ 14 h 136"/>
                          <a:gd name="T56" fmla="*/ 21 w 203"/>
                          <a:gd name="T57" fmla="*/ 14 h 136"/>
                          <a:gd name="T58" fmla="*/ 21 w 203"/>
                          <a:gd name="T59" fmla="*/ 15 h 136"/>
                          <a:gd name="T60" fmla="*/ 20 w 203"/>
                          <a:gd name="T61" fmla="*/ 15 h 136"/>
                          <a:gd name="T62" fmla="*/ 19 w 203"/>
                          <a:gd name="T63" fmla="*/ 15 h 136"/>
                          <a:gd name="T64" fmla="*/ 17 w 203"/>
                          <a:gd name="T65" fmla="*/ 15 h 136"/>
                          <a:gd name="T66" fmla="*/ 14 w 203"/>
                          <a:gd name="T67" fmla="*/ 14 h 136"/>
                          <a:gd name="T68" fmla="*/ 9 w 203"/>
                          <a:gd name="T69" fmla="*/ 14 h 136"/>
                          <a:gd name="T70" fmla="*/ 9 w 203"/>
                          <a:gd name="T71" fmla="*/ 14 h 136"/>
                          <a:gd name="T72" fmla="*/ 8 w 203"/>
                          <a:gd name="T73" fmla="*/ 14 h 136"/>
                          <a:gd name="T74" fmla="*/ 7 w 203"/>
                          <a:gd name="T75" fmla="*/ 13 h 136"/>
                          <a:gd name="T76" fmla="*/ 7 w 203"/>
                          <a:gd name="T77" fmla="*/ 13 h 136"/>
                          <a:gd name="T78" fmla="*/ 7 w 203"/>
                          <a:gd name="T79" fmla="*/ 12 h 136"/>
                          <a:gd name="T80" fmla="*/ 6 w 203"/>
                          <a:gd name="T81" fmla="*/ 11 h 136"/>
                          <a:gd name="T82" fmla="*/ 6 w 203"/>
                          <a:gd name="T83" fmla="*/ 10 h 136"/>
                          <a:gd name="T84" fmla="*/ 6 w 203"/>
                          <a:gd name="T85" fmla="*/ 10 h 136"/>
                          <a:gd name="T86" fmla="*/ 5 w 203"/>
                          <a:gd name="T87" fmla="*/ 10 h 136"/>
                          <a:gd name="T88" fmla="*/ 4 w 203"/>
                          <a:gd name="T89" fmla="*/ 10 h 136"/>
                          <a:gd name="T90" fmla="*/ 3 w 203"/>
                          <a:gd name="T91" fmla="*/ 9 h 136"/>
                          <a:gd name="T92" fmla="*/ 2 w 203"/>
                          <a:gd name="T93" fmla="*/ 9 h 136"/>
                          <a:gd name="T94" fmla="*/ 1 w 203"/>
                          <a:gd name="T95" fmla="*/ 8 h 136"/>
                          <a:gd name="T96" fmla="*/ 1 w 203"/>
                          <a:gd name="T97" fmla="*/ 8 h 136"/>
                          <a:gd name="T98" fmla="*/ 0 w 203"/>
                          <a:gd name="T99" fmla="*/ 7 h 136"/>
                          <a:gd name="T100" fmla="*/ 0 w 203"/>
                          <a:gd name="T101" fmla="*/ 7 h 136"/>
                          <a:gd name="T102" fmla="*/ 0 w 203"/>
                          <a:gd name="T103" fmla="*/ 6 h 136"/>
                          <a:gd name="T104" fmla="*/ 0 w 203"/>
                          <a:gd name="T105" fmla="*/ 6 h 136"/>
                          <a:gd name="T106" fmla="*/ 0 w 203"/>
                          <a:gd name="T107" fmla="*/ 5 h 136"/>
                          <a:gd name="T108" fmla="*/ 0 w 203"/>
                          <a:gd name="T109" fmla="*/ 5 h 136"/>
                          <a:gd name="T110" fmla="*/ 1 w 203"/>
                          <a:gd name="T111" fmla="*/ 5 h 136"/>
                          <a:gd name="T112" fmla="*/ 1 w 203"/>
                          <a:gd name="T113" fmla="*/ 5 h 136"/>
                          <a:gd name="T114" fmla="*/ 2 w 203"/>
                          <a:gd name="T115" fmla="*/ 4 h 136"/>
                          <a:gd name="T116" fmla="*/ 3 w 203"/>
                          <a:gd name="T117" fmla="*/ 4 h 1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3" h="136">
                            <a:moveTo>
                              <a:pt x="23" y="37"/>
                            </a:moveTo>
                            <a:lnTo>
                              <a:pt x="32" y="35"/>
                            </a:lnTo>
                            <a:lnTo>
                              <a:pt x="41" y="31"/>
                            </a:lnTo>
                            <a:lnTo>
                              <a:pt x="51" y="26"/>
                            </a:lnTo>
                            <a:lnTo>
                              <a:pt x="62" y="19"/>
                            </a:lnTo>
                            <a:lnTo>
                              <a:pt x="72" y="12"/>
                            </a:lnTo>
                            <a:lnTo>
                              <a:pt x="83" y="5"/>
                            </a:lnTo>
                            <a:lnTo>
                              <a:pt x="94" y="1"/>
                            </a:lnTo>
                            <a:lnTo>
                              <a:pt x="105" y="0"/>
                            </a:lnTo>
                            <a:lnTo>
                              <a:pt x="119" y="1"/>
                            </a:lnTo>
                            <a:lnTo>
                              <a:pt x="130" y="4"/>
                            </a:lnTo>
                            <a:lnTo>
                              <a:pt x="138" y="9"/>
                            </a:lnTo>
                            <a:lnTo>
                              <a:pt x="147" y="15"/>
                            </a:lnTo>
                            <a:lnTo>
                              <a:pt x="156" y="20"/>
                            </a:lnTo>
                            <a:lnTo>
                              <a:pt x="165" y="24"/>
                            </a:lnTo>
                            <a:lnTo>
                              <a:pt x="176" y="28"/>
                            </a:lnTo>
                            <a:lnTo>
                              <a:pt x="188" y="30"/>
                            </a:lnTo>
                            <a:lnTo>
                              <a:pt x="187" y="45"/>
                            </a:lnTo>
                            <a:lnTo>
                              <a:pt x="187" y="60"/>
                            </a:lnTo>
                            <a:lnTo>
                              <a:pt x="187" y="67"/>
                            </a:lnTo>
                            <a:lnTo>
                              <a:pt x="188" y="73"/>
                            </a:lnTo>
                            <a:lnTo>
                              <a:pt x="191" y="82"/>
                            </a:lnTo>
                            <a:lnTo>
                              <a:pt x="196" y="90"/>
                            </a:lnTo>
                            <a:lnTo>
                              <a:pt x="196" y="97"/>
                            </a:lnTo>
                            <a:lnTo>
                              <a:pt x="196" y="105"/>
                            </a:lnTo>
                            <a:lnTo>
                              <a:pt x="199" y="113"/>
                            </a:lnTo>
                            <a:lnTo>
                              <a:pt x="203" y="120"/>
                            </a:lnTo>
                            <a:lnTo>
                              <a:pt x="198" y="125"/>
                            </a:lnTo>
                            <a:lnTo>
                              <a:pt x="192" y="129"/>
                            </a:lnTo>
                            <a:lnTo>
                              <a:pt x="187" y="132"/>
                            </a:lnTo>
                            <a:lnTo>
                              <a:pt x="180" y="133"/>
                            </a:lnTo>
                            <a:lnTo>
                              <a:pt x="168" y="136"/>
                            </a:lnTo>
                            <a:lnTo>
                              <a:pt x="154" y="135"/>
                            </a:lnTo>
                            <a:lnTo>
                              <a:pt x="123" y="131"/>
                            </a:lnTo>
                            <a:lnTo>
                              <a:pt x="83" y="128"/>
                            </a:lnTo>
                            <a:lnTo>
                              <a:pt x="78" y="126"/>
                            </a:lnTo>
                            <a:lnTo>
                              <a:pt x="72" y="124"/>
                            </a:lnTo>
                            <a:lnTo>
                              <a:pt x="67" y="120"/>
                            </a:lnTo>
                            <a:lnTo>
                              <a:pt x="63" y="114"/>
                            </a:lnTo>
                            <a:lnTo>
                              <a:pt x="59" y="109"/>
                            </a:lnTo>
                            <a:lnTo>
                              <a:pt x="56" y="102"/>
                            </a:lnTo>
                            <a:lnTo>
                              <a:pt x="53" y="95"/>
                            </a:lnTo>
                            <a:lnTo>
                              <a:pt x="53" y="90"/>
                            </a:lnTo>
                            <a:lnTo>
                              <a:pt x="47" y="88"/>
                            </a:lnTo>
                            <a:lnTo>
                              <a:pt x="38" y="87"/>
                            </a:lnTo>
                            <a:lnTo>
                              <a:pt x="30" y="84"/>
                            </a:lnTo>
                            <a:lnTo>
                              <a:pt x="21" y="79"/>
                            </a:lnTo>
                            <a:lnTo>
                              <a:pt x="13" y="73"/>
                            </a:lnTo>
                            <a:lnTo>
                              <a:pt x="7" y="68"/>
                            </a:lnTo>
                            <a:lnTo>
                              <a:pt x="4" y="64"/>
                            </a:lnTo>
                            <a:lnTo>
                              <a:pt x="2" y="60"/>
                            </a:lnTo>
                            <a:lnTo>
                              <a:pt x="0" y="56"/>
                            </a:lnTo>
                            <a:lnTo>
                              <a:pt x="0" y="52"/>
                            </a:lnTo>
                            <a:lnTo>
                              <a:pt x="2" y="49"/>
                            </a:lnTo>
                            <a:lnTo>
                              <a:pt x="3" y="46"/>
                            </a:lnTo>
                            <a:lnTo>
                              <a:pt x="6" y="45"/>
                            </a:lnTo>
                            <a:lnTo>
                              <a:pt x="8" y="42"/>
                            </a:lnTo>
                            <a:lnTo>
                              <a:pt x="17" y="38"/>
                            </a:lnTo>
                            <a:lnTo>
                              <a:pt x="23"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34" name="Freeform 1004"/>
                      <p:cNvSpPr>
                        <a:spLocks/>
                      </p:cNvSpPr>
                      <p:nvPr/>
                    </p:nvSpPr>
                    <p:spPr bwMode="auto">
                      <a:xfrm>
                        <a:off x="7168596" y="3129477"/>
                        <a:ext cx="169162" cy="208965"/>
                      </a:xfrm>
                      <a:custGeom>
                        <a:avLst/>
                        <a:gdLst>
                          <a:gd name="T0" fmla="*/ 4 w 406"/>
                          <a:gd name="T1" fmla="*/ 53 h 504"/>
                          <a:gd name="T2" fmla="*/ 4 w 406"/>
                          <a:gd name="T3" fmla="*/ 40 h 504"/>
                          <a:gd name="T4" fmla="*/ 0 w 406"/>
                          <a:gd name="T5" fmla="*/ 37 h 504"/>
                          <a:gd name="T6" fmla="*/ 2 w 406"/>
                          <a:gd name="T7" fmla="*/ 34 h 504"/>
                          <a:gd name="T8" fmla="*/ 4 w 406"/>
                          <a:gd name="T9" fmla="*/ 28 h 504"/>
                          <a:gd name="T10" fmla="*/ 5 w 406"/>
                          <a:gd name="T11" fmla="*/ 21 h 504"/>
                          <a:gd name="T12" fmla="*/ 7 w 406"/>
                          <a:gd name="T13" fmla="*/ 20 h 504"/>
                          <a:gd name="T14" fmla="*/ 8 w 406"/>
                          <a:gd name="T15" fmla="*/ 16 h 504"/>
                          <a:gd name="T16" fmla="*/ 9 w 406"/>
                          <a:gd name="T17" fmla="*/ 11 h 504"/>
                          <a:gd name="T18" fmla="*/ 10 w 406"/>
                          <a:gd name="T19" fmla="*/ 6 h 504"/>
                          <a:gd name="T20" fmla="*/ 14 w 406"/>
                          <a:gd name="T21" fmla="*/ 4 h 504"/>
                          <a:gd name="T22" fmla="*/ 18 w 406"/>
                          <a:gd name="T23" fmla="*/ 3 h 504"/>
                          <a:gd name="T24" fmla="*/ 26 w 406"/>
                          <a:gd name="T25" fmla="*/ 5 h 504"/>
                          <a:gd name="T26" fmla="*/ 34 w 406"/>
                          <a:gd name="T27" fmla="*/ 6 h 504"/>
                          <a:gd name="T28" fmla="*/ 39 w 406"/>
                          <a:gd name="T29" fmla="*/ 4 h 504"/>
                          <a:gd name="T30" fmla="*/ 43 w 406"/>
                          <a:gd name="T31" fmla="*/ 1 h 504"/>
                          <a:gd name="T32" fmla="*/ 45 w 406"/>
                          <a:gd name="T33" fmla="*/ 1 h 504"/>
                          <a:gd name="T34" fmla="*/ 45 w 406"/>
                          <a:gd name="T35" fmla="*/ 4 h 504"/>
                          <a:gd name="T36" fmla="*/ 40 w 406"/>
                          <a:gd name="T37" fmla="*/ 10 h 504"/>
                          <a:gd name="T38" fmla="*/ 36 w 406"/>
                          <a:gd name="T39" fmla="*/ 13 h 504"/>
                          <a:gd name="T40" fmla="*/ 32 w 406"/>
                          <a:gd name="T41" fmla="*/ 12 h 504"/>
                          <a:gd name="T42" fmla="*/ 28 w 406"/>
                          <a:gd name="T43" fmla="*/ 9 h 504"/>
                          <a:gd name="T44" fmla="*/ 25 w 406"/>
                          <a:gd name="T45" fmla="*/ 8 h 504"/>
                          <a:gd name="T46" fmla="*/ 21 w 406"/>
                          <a:gd name="T47" fmla="*/ 8 h 504"/>
                          <a:gd name="T48" fmla="*/ 16 w 406"/>
                          <a:gd name="T49" fmla="*/ 8 h 504"/>
                          <a:gd name="T50" fmla="*/ 11 w 406"/>
                          <a:gd name="T51" fmla="*/ 14 h 504"/>
                          <a:gd name="T52" fmla="*/ 12 w 406"/>
                          <a:gd name="T53" fmla="*/ 20 h 504"/>
                          <a:gd name="T54" fmla="*/ 15 w 406"/>
                          <a:gd name="T55" fmla="*/ 23 h 504"/>
                          <a:gd name="T56" fmla="*/ 18 w 406"/>
                          <a:gd name="T57" fmla="*/ 21 h 504"/>
                          <a:gd name="T58" fmla="*/ 20 w 406"/>
                          <a:gd name="T59" fmla="*/ 19 h 504"/>
                          <a:gd name="T60" fmla="*/ 26 w 406"/>
                          <a:gd name="T61" fmla="*/ 19 h 504"/>
                          <a:gd name="T62" fmla="*/ 30 w 406"/>
                          <a:gd name="T63" fmla="*/ 18 h 504"/>
                          <a:gd name="T64" fmla="*/ 32 w 406"/>
                          <a:gd name="T65" fmla="*/ 22 h 504"/>
                          <a:gd name="T66" fmla="*/ 29 w 406"/>
                          <a:gd name="T67" fmla="*/ 24 h 504"/>
                          <a:gd name="T68" fmla="*/ 26 w 406"/>
                          <a:gd name="T69" fmla="*/ 23 h 504"/>
                          <a:gd name="T70" fmla="*/ 23 w 406"/>
                          <a:gd name="T71" fmla="*/ 24 h 504"/>
                          <a:gd name="T72" fmla="*/ 22 w 406"/>
                          <a:gd name="T73" fmla="*/ 27 h 504"/>
                          <a:gd name="T74" fmla="*/ 23 w 406"/>
                          <a:gd name="T75" fmla="*/ 30 h 504"/>
                          <a:gd name="T76" fmla="*/ 26 w 406"/>
                          <a:gd name="T77" fmla="*/ 35 h 504"/>
                          <a:gd name="T78" fmla="*/ 27 w 406"/>
                          <a:gd name="T79" fmla="*/ 38 h 504"/>
                          <a:gd name="T80" fmla="*/ 26 w 406"/>
                          <a:gd name="T81" fmla="*/ 41 h 504"/>
                          <a:gd name="T82" fmla="*/ 24 w 406"/>
                          <a:gd name="T83" fmla="*/ 44 h 504"/>
                          <a:gd name="T84" fmla="*/ 26 w 406"/>
                          <a:gd name="T85" fmla="*/ 46 h 504"/>
                          <a:gd name="T86" fmla="*/ 30 w 406"/>
                          <a:gd name="T87" fmla="*/ 47 h 504"/>
                          <a:gd name="T88" fmla="*/ 30 w 406"/>
                          <a:gd name="T89" fmla="*/ 55 h 504"/>
                          <a:gd name="T90" fmla="*/ 27 w 406"/>
                          <a:gd name="T91" fmla="*/ 54 h 504"/>
                          <a:gd name="T92" fmla="*/ 25 w 406"/>
                          <a:gd name="T93" fmla="*/ 53 h 504"/>
                          <a:gd name="T94" fmla="*/ 23 w 406"/>
                          <a:gd name="T95" fmla="*/ 52 h 504"/>
                          <a:gd name="T96" fmla="*/ 19 w 406"/>
                          <a:gd name="T97" fmla="*/ 48 h 504"/>
                          <a:gd name="T98" fmla="*/ 16 w 406"/>
                          <a:gd name="T99" fmla="*/ 39 h 504"/>
                          <a:gd name="T100" fmla="*/ 14 w 406"/>
                          <a:gd name="T101" fmla="*/ 33 h 504"/>
                          <a:gd name="T102" fmla="*/ 11 w 406"/>
                          <a:gd name="T103" fmla="*/ 33 h 504"/>
                          <a:gd name="T104" fmla="*/ 13 w 406"/>
                          <a:gd name="T105" fmla="*/ 48 h 504"/>
                          <a:gd name="T106" fmla="*/ 11 w 406"/>
                          <a:gd name="T107" fmla="*/ 51 h 504"/>
                          <a:gd name="T108" fmla="*/ 7 w 406"/>
                          <a:gd name="T109" fmla="*/ 54 h 504"/>
                          <a:gd name="T110" fmla="*/ 8 w 406"/>
                          <a:gd name="T111" fmla="*/ 56 h 5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6" h="504">
                            <a:moveTo>
                              <a:pt x="68" y="504"/>
                            </a:moveTo>
                            <a:lnTo>
                              <a:pt x="30" y="504"/>
                            </a:lnTo>
                            <a:lnTo>
                              <a:pt x="33" y="491"/>
                            </a:lnTo>
                            <a:lnTo>
                              <a:pt x="37" y="479"/>
                            </a:lnTo>
                            <a:lnTo>
                              <a:pt x="42" y="467"/>
                            </a:lnTo>
                            <a:lnTo>
                              <a:pt x="45" y="459"/>
                            </a:lnTo>
                            <a:lnTo>
                              <a:pt x="45" y="369"/>
                            </a:lnTo>
                            <a:lnTo>
                              <a:pt x="33" y="362"/>
                            </a:lnTo>
                            <a:lnTo>
                              <a:pt x="19" y="352"/>
                            </a:lnTo>
                            <a:lnTo>
                              <a:pt x="14" y="347"/>
                            </a:lnTo>
                            <a:lnTo>
                              <a:pt x="8" y="342"/>
                            </a:lnTo>
                            <a:lnTo>
                              <a:pt x="3" y="336"/>
                            </a:lnTo>
                            <a:lnTo>
                              <a:pt x="0" y="331"/>
                            </a:lnTo>
                            <a:lnTo>
                              <a:pt x="7" y="324"/>
                            </a:lnTo>
                            <a:lnTo>
                              <a:pt x="12" y="317"/>
                            </a:lnTo>
                            <a:lnTo>
                              <a:pt x="18" y="309"/>
                            </a:lnTo>
                            <a:lnTo>
                              <a:pt x="22" y="301"/>
                            </a:lnTo>
                            <a:lnTo>
                              <a:pt x="29" y="286"/>
                            </a:lnTo>
                            <a:lnTo>
                              <a:pt x="33" y="268"/>
                            </a:lnTo>
                            <a:lnTo>
                              <a:pt x="36" y="250"/>
                            </a:lnTo>
                            <a:lnTo>
                              <a:pt x="37" y="231"/>
                            </a:lnTo>
                            <a:lnTo>
                              <a:pt x="37" y="209"/>
                            </a:lnTo>
                            <a:lnTo>
                              <a:pt x="37" y="188"/>
                            </a:lnTo>
                            <a:lnTo>
                              <a:pt x="45" y="188"/>
                            </a:lnTo>
                            <a:lnTo>
                              <a:pt x="52" y="186"/>
                            </a:lnTo>
                            <a:lnTo>
                              <a:pt x="56" y="183"/>
                            </a:lnTo>
                            <a:lnTo>
                              <a:pt x="60" y="181"/>
                            </a:lnTo>
                            <a:lnTo>
                              <a:pt x="63" y="177"/>
                            </a:lnTo>
                            <a:lnTo>
                              <a:pt x="66" y="171"/>
                            </a:lnTo>
                            <a:lnTo>
                              <a:pt x="67" y="167"/>
                            </a:lnTo>
                            <a:lnTo>
                              <a:pt x="68" y="160"/>
                            </a:lnTo>
                            <a:lnTo>
                              <a:pt x="68" y="148"/>
                            </a:lnTo>
                            <a:lnTo>
                              <a:pt x="70" y="134"/>
                            </a:lnTo>
                            <a:lnTo>
                              <a:pt x="71" y="119"/>
                            </a:lnTo>
                            <a:lnTo>
                              <a:pt x="75" y="106"/>
                            </a:lnTo>
                            <a:lnTo>
                              <a:pt x="78" y="95"/>
                            </a:lnTo>
                            <a:lnTo>
                              <a:pt x="82" y="84"/>
                            </a:lnTo>
                            <a:lnTo>
                              <a:pt x="86" y="74"/>
                            </a:lnTo>
                            <a:lnTo>
                              <a:pt x="90" y="66"/>
                            </a:lnTo>
                            <a:lnTo>
                              <a:pt x="94" y="58"/>
                            </a:lnTo>
                            <a:lnTo>
                              <a:pt x="101" y="51"/>
                            </a:lnTo>
                            <a:lnTo>
                              <a:pt x="107" y="46"/>
                            </a:lnTo>
                            <a:lnTo>
                              <a:pt x="113" y="40"/>
                            </a:lnTo>
                            <a:lnTo>
                              <a:pt x="122" y="36"/>
                            </a:lnTo>
                            <a:lnTo>
                              <a:pt x="130" y="34"/>
                            </a:lnTo>
                            <a:lnTo>
                              <a:pt x="139" y="31"/>
                            </a:lnTo>
                            <a:lnTo>
                              <a:pt x="150" y="31"/>
                            </a:lnTo>
                            <a:lnTo>
                              <a:pt x="162" y="31"/>
                            </a:lnTo>
                            <a:lnTo>
                              <a:pt x="175" y="32"/>
                            </a:lnTo>
                            <a:lnTo>
                              <a:pt x="188" y="34"/>
                            </a:lnTo>
                            <a:lnTo>
                              <a:pt x="203" y="38"/>
                            </a:lnTo>
                            <a:lnTo>
                              <a:pt x="231" y="43"/>
                            </a:lnTo>
                            <a:lnTo>
                              <a:pt x="251" y="49"/>
                            </a:lnTo>
                            <a:lnTo>
                              <a:pt x="270" y="51"/>
                            </a:lnTo>
                            <a:lnTo>
                              <a:pt x="293" y="53"/>
                            </a:lnTo>
                            <a:lnTo>
                              <a:pt x="305" y="53"/>
                            </a:lnTo>
                            <a:lnTo>
                              <a:pt x="316" y="51"/>
                            </a:lnTo>
                            <a:lnTo>
                              <a:pt x="326" y="49"/>
                            </a:lnTo>
                            <a:lnTo>
                              <a:pt x="334" y="46"/>
                            </a:lnTo>
                            <a:lnTo>
                              <a:pt x="349" y="38"/>
                            </a:lnTo>
                            <a:lnTo>
                              <a:pt x="360" y="30"/>
                            </a:lnTo>
                            <a:lnTo>
                              <a:pt x="370" y="20"/>
                            </a:lnTo>
                            <a:lnTo>
                              <a:pt x="379" y="12"/>
                            </a:lnTo>
                            <a:lnTo>
                              <a:pt x="383" y="8"/>
                            </a:lnTo>
                            <a:lnTo>
                              <a:pt x="389" y="5"/>
                            </a:lnTo>
                            <a:lnTo>
                              <a:pt x="393" y="2"/>
                            </a:lnTo>
                            <a:lnTo>
                              <a:pt x="398" y="0"/>
                            </a:lnTo>
                            <a:lnTo>
                              <a:pt x="402" y="12"/>
                            </a:lnTo>
                            <a:lnTo>
                              <a:pt x="406" y="23"/>
                            </a:lnTo>
                            <a:lnTo>
                              <a:pt x="405" y="28"/>
                            </a:lnTo>
                            <a:lnTo>
                              <a:pt x="404" y="34"/>
                            </a:lnTo>
                            <a:lnTo>
                              <a:pt x="401" y="39"/>
                            </a:lnTo>
                            <a:lnTo>
                              <a:pt x="395" y="46"/>
                            </a:lnTo>
                            <a:lnTo>
                              <a:pt x="385" y="61"/>
                            </a:lnTo>
                            <a:lnTo>
                              <a:pt x="371" y="76"/>
                            </a:lnTo>
                            <a:lnTo>
                              <a:pt x="356" y="91"/>
                            </a:lnTo>
                            <a:lnTo>
                              <a:pt x="340" y="102"/>
                            </a:lnTo>
                            <a:lnTo>
                              <a:pt x="331" y="107"/>
                            </a:lnTo>
                            <a:lnTo>
                              <a:pt x="323" y="110"/>
                            </a:lnTo>
                            <a:lnTo>
                              <a:pt x="315" y="113"/>
                            </a:lnTo>
                            <a:lnTo>
                              <a:pt x="308" y="113"/>
                            </a:lnTo>
                            <a:lnTo>
                              <a:pt x="301" y="113"/>
                            </a:lnTo>
                            <a:lnTo>
                              <a:pt x="295" y="111"/>
                            </a:lnTo>
                            <a:lnTo>
                              <a:pt x="289" y="109"/>
                            </a:lnTo>
                            <a:lnTo>
                              <a:pt x="284" y="106"/>
                            </a:lnTo>
                            <a:lnTo>
                              <a:pt x="273" y="99"/>
                            </a:lnTo>
                            <a:lnTo>
                              <a:pt x="263" y="91"/>
                            </a:lnTo>
                            <a:lnTo>
                              <a:pt x="254" y="83"/>
                            </a:lnTo>
                            <a:lnTo>
                              <a:pt x="243" y="74"/>
                            </a:lnTo>
                            <a:lnTo>
                              <a:pt x="237" y="72"/>
                            </a:lnTo>
                            <a:lnTo>
                              <a:pt x="232" y="70"/>
                            </a:lnTo>
                            <a:lnTo>
                              <a:pt x="225" y="69"/>
                            </a:lnTo>
                            <a:lnTo>
                              <a:pt x="218" y="68"/>
                            </a:lnTo>
                            <a:lnTo>
                              <a:pt x="211" y="68"/>
                            </a:lnTo>
                            <a:lnTo>
                              <a:pt x="201" y="68"/>
                            </a:lnTo>
                            <a:lnTo>
                              <a:pt x="186" y="68"/>
                            </a:lnTo>
                            <a:lnTo>
                              <a:pt x="165" y="68"/>
                            </a:lnTo>
                            <a:lnTo>
                              <a:pt x="158" y="69"/>
                            </a:lnTo>
                            <a:lnTo>
                              <a:pt x="151" y="70"/>
                            </a:lnTo>
                            <a:lnTo>
                              <a:pt x="145" y="73"/>
                            </a:lnTo>
                            <a:lnTo>
                              <a:pt x="139" y="77"/>
                            </a:lnTo>
                            <a:lnTo>
                              <a:pt x="127" y="88"/>
                            </a:lnTo>
                            <a:lnTo>
                              <a:pt x="116" y="100"/>
                            </a:lnTo>
                            <a:lnTo>
                              <a:pt x="97" y="125"/>
                            </a:lnTo>
                            <a:lnTo>
                              <a:pt x="83" y="143"/>
                            </a:lnTo>
                            <a:lnTo>
                              <a:pt x="83" y="181"/>
                            </a:lnTo>
                            <a:lnTo>
                              <a:pt x="96" y="181"/>
                            </a:lnTo>
                            <a:lnTo>
                              <a:pt x="107" y="183"/>
                            </a:lnTo>
                            <a:lnTo>
                              <a:pt x="116" y="186"/>
                            </a:lnTo>
                            <a:lnTo>
                              <a:pt x="124" y="190"/>
                            </a:lnTo>
                            <a:lnTo>
                              <a:pt x="131" y="196"/>
                            </a:lnTo>
                            <a:lnTo>
                              <a:pt x="135" y="203"/>
                            </a:lnTo>
                            <a:lnTo>
                              <a:pt x="139" y="211"/>
                            </a:lnTo>
                            <a:lnTo>
                              <a:pt x="143" y="218"/>
                            </a:lnTo>
                            <a:lnTo>
                              <a:pt x="153" y="205"/>
                            </a:lnTo>
                            <a:lnTo>
                              <a:pt x="162" y="190"/>
                            </a:lnTo>
                            <a:lnTo>
                              <a:pt x="166" y="183"/>
                            </a:lnTo>
                            <a:lnTo>
                              <a:pt x="171" y="178"/>
                            </a:lnTo>
                            <a:lnTo>
                              <a:pt x="175" y="174"/>
                            </a:lnTo>
                            <a:lnTo>
                              <a:pt x="180" y="173"/>
                            </a:lnTo>
                            <a:lnTo>
                              <a:pt x="195" y="168"/>
                            </a:lnTo>
                            <a:lnTo>
                              <a:pt x="209" y="167"/>
                            </a:lnTo>
                            <a:lnTo>
                              <a:pt x="222" y="167"/>
                            </a:lnTo>
                            <a:lnTo>
                              <a:pt x="235" y="168"/>
                            </a:lnTo>
                            <a:lnTo>
                              <a:pt x="247" y="168"/>
                            </a:lnTo>
                            <a:lnTo>
                              <a:pt x="259" y="168"/>
                            </a:lnTo>
                            <a:lnTo>
                              <a:pt x="265" y="167"/>
                            </a:lnTo>
                            <a:lnTo>
                              <a:pt x="269" y="164"/>
                            </a:lnTo>
                            <a:lnTo>
                              <a:pt x="274" y="162"/>
                            </a:lnTo>
                            <a:lnTo>
                              <a:pt x="278" y="158"/>
                            </a:lnTo>
                            <a:lnTo>
                              <a:pt x="284" y="178"/>
                            </a:lnTo>
                            <a:lnTo>
                              <a:pt x="289" y="194"/>
                            </a:lnTo>
                            <a:lnTo>
                              <a:pt x="292" y="209"/>
                            </a:lnTo>
                            <a:lnTo>
                              <a:pt x="293" y="226"/>
                            </a:lnTo>
                            <a:lnTo>
                              <a:pt x="274" y="219"/>
                            </a:lnTo>
                            <a:lnTo>
                              <a:pt x="261" y="212"/>
                            </a:lnTo>
                            <a:lnTo>
                              <a:pt x="254" y="208"/>
                            </a:lnTo>
                            <a:lnTo>
                              <a:pt x="248" y="205"/>
                            </a:lnTo>
                            <a:lnTo>
                              <a:pt x="241" y="204"/>
                            </a:lnTo>
                            <a:lnTo>
                              <a:pt x="233" y="203"/>
                            </a:lnTo>
                            <a:lnTo>
                              <a:pt x="222" y="204"/>
                            </a:lnTo>
                            <a:lnTo>
                              <a:pt x="214" y="207"/>
                            </a:lnTo>
                            <a:lnTo>
                              <a:pt x="207" y="211"/>
                            </a:lnTo>
                            <a:lnTo>
                              <a:pt x="203" y="216"/>
                            </a:lnTo>
                            <a:lnTo>
                              <a:pt x="199" y="222"/>
                            </a:lnTo>
                            <a:lnTo>
                              <a:pt x="198" y="228"/>
                            </a:lnTo>
                            <a:lnTo>
                              <a:pt x="196" y="235"/>
                            </a:lnTo>
                            <a:lnTo>
                              <a:pt x="195" y="241"/>
                            </a:lnTo>
                            <a:lnTo>
                              <a:pt x="196" y="249"/>
                            </a:lnTo>
                            <a:lnTo>
                              <a:pt x="198" y="256"/>
                            </a:lnTo>
                            <a:lnTo>
                              <a:pt x="199" y="264"/>
                            </a:lnTo>
                            <a:lnTo>
                              <a:pt x="203" y="269"/>
                            </a:lnTo>
                            <a:lnTo>
                              <a:pt x="210" y="282"/>
                            </a:lnTo>
                            <a:lnTo>
                              <a:pt x="218" y="292"/>
                            </a:lnTo>
                            <a:lnTo>
                              <a:pt x="226" y="303"/>
                            </a:lnTo>
                            <a:lnTo>
                              <a:pt x="233" y="314"/>
                            </a:lnTo>
                            <a:lnTo>
                              <a:pt x="236" y="320"/>
                            </a:lnTo>
                            <a:lnTo>
                              <a:pt x="239" y="325"/>
                            </a:lnTo>
                            <a:lnTo>
                              <a:pt x="240" y="332"/>
                            </a:lnTo>
                            <a:lnTo>
                              <a:pt x="240" y="339"/>
                            </a:lnTo>
                            <a:lnTo>
                              <a:pt x="240" y="347"/>
                            </a:lnTo>
                            <a:lnTo>
                              <a:pt x="237" y="354"/>
                            </a:lnTo>
                            <a:lnTo>
                              <a:pt x="233" y="362"/>
                            </a:lnTo>
                            <a:lnTo>
                              <a:pt x="229" y="369"/>
                            </a:lnTo>
                            <a:lnTo>
                              <a:pt x="225" y="376"/>
                            </a:lnTo>
                            <a:lnTo>
                              <a:pt x="221" y="382"/>
                            </a:lnTo>
                            <a:lnTo>
                              <a:pt x="220" y="391"/>
                            </a:lnTo>
                            <a:lnTo>
                              <a:pt x="218" y="399"/>
                            </a:lnTo>
                            <a:lnTo>
                              <a:pt x="220" y="404"/>
                            </a:lnTo>
                            <a:lnTo>
                              <a:pt x="224" y="408"/>
                            </a:lnTo>
                            <a:lnTo>
                              <a:pt x="229" y="412"/>
                            </a:lnTo>
                            <a:lnTo>
                              <a:pt x="236" y="415"/>
                            </a:lnTo>
                            <a:lnTo>
                              <a:pt x="244" y="418"/>
                            </a:lnTo>
                            <a:lnTo>
                              <a:pt x="254" y="419"/>
                            </a:lnTo>
                            <a:lnTo>
                              <a:pt x="262" y="421"/>
                            </a:lnTo>
                            <a:lnTo>
                              <a:pt x="271" y="421"/>
                            </a:lnTo>
                            <a:lnTo>
                              <a:pt x="271" y="445"/>
                            </a:lnTo>
                            <a:lnTo>
                              <a:pt x="271" y="459"/>
                            </a:lnTo>
                            <a:lnTo>
                              <a:pt x="271" y="472"/>
                            </a:lnTo>
                            <a:lnTo>
                              <a:pt x="271" y="497"/>
                            </a:lnTo>
                            <a:lnTo>
                              <a:pt x="263" y="495"/>
                            </a:lnTo>
                            <a:lnTo>
                              <a:pt x="256" y="493"/>
                            </a:lnTo>
                            <a:lnTo>
                              <a:pt x="251" y="489"/>
                            </a:lnTo>
                            <a:lnTo>
                              <a:pt x="246" y="485"/>
                            </a:lnTo>
                            <a:lnTo>
                              <a:pt x="240" y="480"/>
                            </a:lnTo>
                            <a:lnTo>
                              <a:pt x="236" y="478"/>
                            </a:lnTo>
                            <a:lnTo>
                              <a:pt x="231" y="475"/>
                            </a:lnTo>
                            <a:lnTo>
                              <a:pt x="225" y="474"/>
                            </a:lnTo>
                            <a:lnTo>
                              <a:pt x="220" y="474"/>
                            </a:lnTo>
                            <a:lnTo>
                              <a:pt x="214" y="472"/>
                            </a:lnTo>
                            <a:lnTo>
                              <a:pt x="210" y="471"/>
                            </a:lnTo>
                            <a:lnTo>
                              <a:pt x="205" y="468"/>
                            </a:lnTo>
                            <a:lnTo>
                              <a:pt x="195" y="461"/>
                            </a:lnTo>
                            <a:lnTo>
                              <a:pt x="187" y="453"/>
                            </a:lnTo>
                            <a:lnTo>
                              <a:pt x="180" y="442"/>
                            </a:lnTo>
                            <a:lnTo>
                              <a:pt x="173" y="431"/>
                            </a:lnTo>
                            <a:lnTo>
                              <a:pt x="166" y="418"/>
                            </a:lnTo>
                            <a:lnTo>
                              <a:pt x="162" y="404"/>
                            </a:lnTo>
                            <a:lnTo>
                              <a:pt x="153" y="376"/>
                            </a:lnTo>
                            <a:lnTo>
                              <a:pt x="147" y="347"/>
                            </a:lnTo>
                            <a:lnTo>
                              <a:pt x="145" y="321"/>
                            </a:lnTo>
                            <a:lnTo>
                              <a:pt x="143" y="301"/>
                            </a:lnTo>
                            <a:lnTo>
                              <a:pt x="131" y="301"/>
                            </a:lnTo>
                            <a:lnTo>
                              <a:pt x="122" y="299"/>
                            </a:lnTo>
                            <a:lnTo>
                              <a:pt x="116" y="297"/>
                            </a:lnTo>
                            <a:lnTo>
                              <a:pt x="111" y="295"/>
                            </a:lnTo>
                            <a:lnTo>
                              <a:pt x="107" y="294"/>
                            </a:lnTo>
                            <a:lnTo>
                              <a:pt x="102" y="295"/>
                            </a:lnTo>
                            <a:lnTo>
                              <a:pt x="97" y="297"/>
                            </a:lnTo>
                            <a:lnTo>
                              <a:pt x="90" y="301"/>
                            </a:lnTo>
                            <a:lnTo>
                              <a:pt x="90" y="339"/>
                            </a:lnTo>
                            <a:lnTo>
                              <a:pt x="113" y="436"/>
                            </a:lnTo>
                            <a:lnTo>
                              <a:pt x="111" y="442"/>
                            </a:lnTo>
                            <a:lnTo>
                              <a:pt x="108" y="449"/>
                            </a:lnTo>
                            <a:lnTo>
                              <a:pt x="104" y="455"/>
                            </a:lnTo>
                            <a:lnTo>
                              <a:pt x="100" y="460"/>
                            </a:lnTo>
                            <a:lnTo>
                              <a:pt x="89" y="468"/>
                            </a:lnTo>
                            <a:lnTo>
                              <a:pt x="79" y="475"/>
                            </a:lnTo>
                            <a:lnTo>
                              <a:pt x="70" y="482"/>
                            </a:lnTo>
                            <a:lnTo>
                              <a:pt x="64" y="489"/>
                            </a:lnTo>
                            <a:lnTo>
                              <a:pt x="63" y="493"/>
                            </a:lnTo>
                            <a:lnTo>
                              <a:pt x="63" y="495"/>
                            </a:lnTo>
                            <a:lnTo>
                              <a:pt x="64" y="500"/>
                            </a:lnTo>
                            <a:lnTo>
                              <a:pt x="68"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35" name="Freeform 1030"/>
                      <p:cNvSpPr>
                        <a:spLocks/>
                      </p:cNvSpPr>
                      <p:nvPr/>
                    </p:nvSpPr>
                    <p:spPr bwMode="auto">
                      <a:xfrm>
                        <a:off x="6820321" y="3347148"/>
                        <a:ext cx="258718" cy="87069"/>
                      </a:xfrm>
                      <a:custGeom>
                        <a:avLst/>
                        <a:gdLst>
                          <a:gd name="T0" fmla="*/ 2 w 624"/>
                          <a:gd name="T1" fmla="*/ 6 h 210"/>
                          <a:gd name="T2" fmla="*/ 3 w 624"/>
                          <a:gd name="T3" fmla="*/ 4 h 210"/>
                          <a:gd name="T4" fmla="*/ 5 w 624"/>
                          <a:gd name="T5" fmla="*/ 1 h 210"/>
                          <a:gd name="T6" fmla="*/ 7 w 624"/>
                          <a:gd name="T7" fmla="*/ 0 h 210"/>
                          <a:gd name="T8" fmla="*/ 10 w 624"/>
                          <a:gd name="T9" fmla="*/ 0 h 210"/>
                          <a:gd name="T10" fmla="*/ 12 w 624"/>
                          <a:gd name="T11" fmla="*/ 0 h 210"/>
                          <a:gd name="T12" fmla="*/ 13 w 624"/>
                          <a:gd name="T13" fmla="*/ 1 h 210"/>
                          <a:gd name="T14" fmla="*/ 15 w 624"/>
                          <a:gd name="T15" fmla="*/ 2 h 210"/>
                          <a:gd name="T16" fmla="*/ 18 w 624"/>
                          <a:gd name="T17" fmla="*/ 3 h 210"/>
                          <a:gd name="T18" fmla="*/ 21 w 624"/>
                          <a:gd name="T19" fmla="*/ 4 h 210"/>
                          <a:gd name="T20" fmla="*/ 22 w 624"/>
                          <a:gd name="T21" fmla="*/ 6 h 210"/>
                          <a:gd name="T22" fmla="*/ 24 w 624"/>
                          <a:gd name="T23" fmla="*/ 7 h 210"/>
                          <a:gd name="T24" fmla="*/ 28 w 624"/>
                          <a:gd name="T25" fmla="*/ 7 h 210"/>
                          <a:gd name="T26" fmla="*/ 34 w 624"/>
                          <a:gd name="T27" fmla="*/ 6 h 210"/>
                          <a:gd name="T28" fmla="*/ 36 w 624"/>
                          <a:gd name="T29" fmla="*/ 5 h 210"/>
                          <a:gd name="T30" fmla="*/ 38 w 624"/>
                          <a:gd name="T31" fmla="*/ 5 h 210"/>
                          <a:gd name="T32" fmla="*/ 40 w 624"/>
                          <a:gd name="T33" fmla="*/ 5 h 210"/>
                          <a:gd name="T34" fmla="*/ 43 w 624"/>
                          <a:gd name="T35" fmla="*/ 4 h 210"/>
                          <a:gd name="T36" fmla="*/ 46 w 624"/>
                          <a:gd name="T37" fmla="*/ 6 h 210"/>
                          <a:gd name="T38" fmla="*/ 51 w 624"/>
                          <a:gd name="T39" fmla="*/ 11 h 210"/>
                          <a:gd name="T40" fmla="*/ 54 w 624"/>
                          <a:gd name="T41" fmla="*/ 13 h 210"/>
                          <a:gd name="T42" fmla="*/ 58 w 624"/>
                          <a:gd name="T43" fmla="*/ 14 h 210"/>
                          <a:gd name="T44" fmla="*/ 60 w 624"/>
                          <a:gd name="T45" fmla="*/ 14 h 210"/>
                          <a:gd name="T46" fmla="*/ 63 w 624"/>
                          <a:gd name="T47" fmla="*/ 17 h 210"/>
                          <a:gd name="T48" fmla="*/ 65 w 624"/>
                          <a:gd name="T49" fmla="*/ 17 h 210"/>
                          <a:gd name="T50" fmla="*/ 68 w 624"/>
                          <a:gd name="T51" fmla="*/ 17 h 210"/>
                          <a:gd name="T52" fmla="*/ 69 w 624"/>
                          <a:gd name="T53" fmla="*/ 19 h 210"/>
                          <a:gd name="T54" fmla="*/ 69 w 624"/>
                          <a:gd name="T55" fmla="*/ 22 h 210"/>
                          <a:gd name="T56" fmla="*/ 68 w 624"/>
                          <a:gd name="T57" fmla="*/ 23 h 210"/>
                          <a:gd name="T58" fmla="*/ 67 w 624"/>
                          <a:gd name="T59" fmla="*/ 23 h 210"/>
                          <a:gd name="T60" fmla="*/ 66 w 624"/>
                          <a:gd name="T61" fmla="*/ 22 h 210"/>
                          <a:gd name="T62" fmla="*/ 63 w 624"/>
                          <a:gd name="T63" fmla="*/ 21 h 210"/>
                          <a:gd name="T64" fmla="*/ 58 w 624"/>
                          <a:gd name="T65" fmla="*/ 22 h 210"/>
                          <a:gd name="T66" fmla="*/ 51 w 624"/>
                          <a:gd name="T67" fmla="*/ 21 h 210"/>
                          <a:gd name="T68" fmla="*/ 46 w 624"/>
                          <a:gd name="T69" fmla="*/ 21 h 210"/>
                          <a:gd name="T70" fmla="*/ 37 w 624"/>
                          <a:gd name="T71" fmla="*/ 18 h 210"/>
                          <a:gd name="T72" fmla="*/ 33 w 624"/>
                          <a:gd name="T73" fmla="*/ 16 h 210"/>
                          <a:gd name="T74" fmla="*/ 31 w 624"/>
                          <a:gd name="T75" fmla="*/ 16 h 210"/>
                          <a:gd name="T76" fmla="*/ 27 w 624"/>
                          <a:gd name="T77" fmla="*/ 15 h 210"/>
                          <a:gd name="T78" fmla="*/ 24 w 624"/>
                          <a:gd name="T79" fmla="*/ 14 h 210"/>
                          <a:gd name="T80" fmla="*/ 18 w 624"/>
                          <a:gd name="T81" fmla="*/ 14 h 210"/>
                          <a:gd name="T82" fmla="*/ 16 w 624"/>
                          <a:gd name="T83" fmla="*/ 13 h 210"/>
                          <a:gd name="T84" fmla="*/ 15 w 624"/>
                          <a:gd name="T85" fmla="*/ 12 h 210"/>
                          <a:gd name="T86" fmla="*/ 7 w 624"/>
                          <a:gd name="T87" fmla="*/ 12 h 210"/>
                          <a:gd name="T88" fmla="*/ 3 w 624"/>
                          <a:gd name="T89" fmla="*/ 10 h 210"/>
                          <a:gd name="T90" fmla="*/ 0 w 624"/>
                          <a:gd name="T91" fmla="*/ 7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24" h="210">
                            <a:moveTo>
                              <a:pt x="0" y="60"/>
                            </a:moveTo>
                            <a:lnTo>
                              <a:pt x="8" y="57"/>
                            </a:lnTo>
                            <a:lnTo>
                              <a:pt x="14" y="54"/>
                            </a:lnTo>
                            <a:lnTo>
                              <a:pt x="19" y="52"/>
                            </a:lnTo>
                            <a:lnTo>
                              <a:pt x="25" y="47"/>
                            </a:lnTo>
                            <a:lnTo>
                              <a:pt x="31" y="37"/>
                            </a:lnTo>
                            <a:lnTo>
                              <a:pt x="37" y="27"/>
                            </a:lnTo>
                            <a:lnTo>
                              <a:pt x="42" y="16"/>
                            </a:lnTo>
                            <a:lnTo>
                              <a:pt x="48" y="8"/>
                            </a:lnTo>
                            <a:lnTo>
                              <a:pt x="52" y="4"/>
                            </a:lnTo>
                            <a:lnTo>
                              <a:pt x="56" y="1"/>
                            </a:lnTo>
                            <a:lnTo>
                              <a:pt x="61" y="0"/>
                            </a:lnTo>
                            <a:lnTo>
                              <a:pt x="68" y="0"/>
                            </a:lnTo>
                            <a:lnTo>
                              <a:pt x="79" y="0"/>
                            </a:lnTo>
                            <a:lnTo>
                              <a:pt x="90" y="3"/>
                            </a:lnTo>
                            <a:lnTo>
                              <a:pt x="95" y="3"/>
                            </a:lnTo>
                            <a:lnTo>
                              <a:pt x="101" y="3"/>
                            </a:lnTo>
                            <a:lnTo>
                              <a:pt x="108" y="1"/>
                            </a:lnTo>
                            <a:lnTo>
                              <a:pt x="113" y="0"/>
                            </a:lnTo>
                            <a:lnTo>
                              <a:pt x="113" y="3"/>
                            </a:lnTo>
                            <a:lnTo>
                              <a:pt x="115" y="5"/>
                            </a:lnTo>
                            <a:lnTo>
                              <a:pt x="117" y="8"/>
                            </a:lnTo>
                            <a:lnTo>
                              <a:pt x="121" y="11"/>
                            </a:lnTo>
                            <a:lnTo>
                              <a:pt x="131" y="16"/>
                            </a:lnTo>
                            <a:lnTo>
                              <a:pt x="142" y="20"/>
                            </a:lnTo>
                            <a:lnTo>
                              <a:pt x="154" y="24"/>
                            </a:lnTo>
                            <a:lnTo>
                              <a:pt x="166" y="27"/>
                            </a:lnTo>
                            <a:lnTo>
                              <a:pt x="179" y="28"/>
                            </a:lnTo>
                            <a:lnTo>
                              <a:pt x="188" y="30"/>
                            </a:lnTo>
                            <a:lnTo>
                              <a:pt x="188" y="38"/>
                            </a:lnTo>
                            <a:lnTo>
                              <a:pt x="191" y="45"/>
                            </a:lnTo>
                            <a:lnTo>
                              <a:pt x="194" y="52"/>
                            </a:lnTo>
                            <a:lnTo>
                              <a:pt x="198" y="57"/>
                            </a:lnTo>
                            <a:lnTo>
                              <a:pt x="202" y="61"/>
                            </a:lnTo>
                            <a:lnTo>
                              <a:pt x="207" y="64"/>
                            </a:lnTo>
                            <a:lnTo>
                              <a:pt x="213" y="67"/>
                            </a:lnTo>
                            <a:lnTo>
                              <a:pt x="218" y="67"/>
                            </a:lnTo>
                            <a:lnTo>
                              <a:pt x="236" y="67"/>
                            </a:lnTo>
                            <a:lnTo>
                              <a:pt x="254" y="65"/>
                            </a:lnTo>
                            <a:lnTo>
                              <a:pt x="271" y="64"/>
                            </a:lnTo>
                            <a:lnTo>
                              <a:pt x="289" y="61"/>
                            </a:lnTo>
                            <a:lnTo>
                              <a:pt x="304" y="57"/>
                            </a:lnTo>
                            <a:lnTo>
                              <a:pt x="316" y="52"/>
                            </a:lnTo>
                            <a:lnTo>
                              <a:pt x="322" y="47"/>
                            </a:lnTo>
                            <a:lnTo>
                              <a:pt x="326" y="45"/>
                            </a:lnTo>
                            <a:lnTo>
                              <a:pt x="328" y="41"/>
                            </a:lnTo>
                            <a:lnTo>
                              <a:pt x="331" y="37"/>
                            </a:lnTo>
                            <a:lnTo>
                              <a:pt x="341" y="41"/>
                            </a:lnTo>
                            <a:lnTo>
                              <a:pt x="349" y="43"/>
                            </a:lnTo>
                            <a:lnTo>
                              <a:pt x="354" y="43"/>
                            </a:lnTo>
                            <a:lnTo>
                              <a:pt x="358" y="42"/>
                            </a:lnTo>
                            <a:lnTo>
                              <a:pt x="367" y="39"/>
                            </a:lnTo>
                            <a:lnTo>
                              <a:pt x="376" y="37"/>
                            </a:lnTo>
                            <a:lnTo>
                              <a:pt x="388" y="38"/>
                            </a:lnTo>
                            <a:lnTo>
                              <a:pt x="399" y="42"/>
                            </a:lnTo>
                            <a:lnTo>
                              <a:pt x="409" y="46"/>
                            </a:lnTo>
                            <a:lnTo>
                              <a:pt x="418" y="53"/>
                            </a:lnTo>
                            <a:lnTo>
                              <a:pt x="436" y="69"/>
                            </a:lnTo>
                            <a:lnTo>
                              <a:pt x="452" y="87"/>
                            </a:lnTo>
                            <a:lnTo>
                              <a:pt x="461" y="95"/>
                            </a:lnTo>
                            <a:lnTo>
                              <a:pt x="469" y="103"/>
                            </a:lnTo>
                            <a:lnTo>
                              <a:pt x="477" y="110"/>
                            </a:lnTo>
                            <a:lnTo>
                              <a:pt x="487" y="116"/>
                            </a:lnTo>
                            <a:lnTo>
                              <a:pt x="497" y="121"/>
                            </a:lnTo>
                            <a:lnTo>
                              <a:pt x="508" y="122"/>
                            </a:lnTo>
                            <a:lnTo>
                              <a:pt x="521" y="122"/>
                            </a:lnTo>
                            <a:lnTo>
                              <a:pt x="534" y="120"/>
                            </a:lnTo>
                            <a:lnTo>
                              <a:pt x="536" y="124"/>
                            </a:lnTo>
                            <a:lnTo>
                              <a:pt x="540" y="129"/>
                            </a:lnTo>
                            <a:lnTo>
                              <a:pt x="545" y="135"/>
                            </a:lnTo>
                            <a:lnTo>
                              <a:pt x="552" y="141"/>
                            </a:lnTo>
                            <a:lnTo>
                              <a:pt x="566" y="152"/>
                            </a:lnTo>
                            <a:lnTo>
                              <a:pt x="571" y="158"/>
                            </a:lnTo>
                            <a:lnTo>
                              <a:pt x="582" y="156"/>
                            </a:lnTo>
                            <a:lnTo>
                              <a:pt x="589" y="152"/>
                            </a:lnTo>
                            <a:lnTo>
                              <a:pt x="596" y="148"/>
                            </a:lnTo>
                            <a:lnTo>
                              <a:pt x="601" y="143"/>
                            </a:lnTo>
                            <a:lnTo>
                              <a:pt x="608" y="152"/>
                            </a:lnTo>
                            <a:lnTo>
                              <a:pt x="616" y="162"/>
                            </a:lnTo>
                            <a:lnTo>
                              <a:pt x="619" y="167"/>
                            </a:lnTo>
                            <a:lnTo>
                              <a:pt x="621" y="173"/>
                            </a:lnTo>
                            <a:lnTo>
                              <a:pt x="623" y="180"/>
                            </a:lnTo>
                            <a:lnTo>
                              <a:pt x="624" y="188"/>
                            </a:lnTo>
                            <a:lnTo>
                              <a:pt x="623" y="195"/>
                            </a:lnTo>
                            <a:lnTo>
                              <a:pt x="619" y="201"/>
                            </a:lnTo>
                            <a:lnTo>
                              <a:pt x="617" y="204"/>
                            </a:lnTo>
                            <a:lnTo>
                              <a:pt x="615" y="207"/>
                            </a:lnTo>
                            <a:lnTo>
                              <a:pt x="612" y="210"/>
                            </a:lnTo>
                            <a:lnTo>
                              <a:pt x="609" y="210"/>
                            </a:lnTo>
                            <a:lnTo>
                              <a:pt x="604" y="208"/>
                            </a:lnTo>
                            <a:lnTo>
                              <a:pt x="598" y="205"/>
                            </a:lnTo>
                            <a:lnTo>
                              <a:pt x="596" y="200"/>
                            </a:lnTo>
                            <a:lnTo>
                              <a:pt x="594" y="195"/>
                            </a:lnTo>
                            <a:lnTo>
                              <a:pt x="583" y="193"/>
                            </a:lnTo>
                            <a:lnTo>
                              <a:pt x="574" y="192"/>
                            </a:lnTo>
                            <a:lnTo>
                              <a:pt x="564" y="192"/>
                            </a:lnTo>
                            <a:lnTo>
                              <a:pt x="556" y="192"/>
                            </a:lnTo>
                            <a:lnTo>
                              <a:pt x="538" y="193"/>
                            </a:lnTo>
                            <a:lnTo>
                              <a:pt x="519" y="195"/>
                            </a:lnTo>
                            <a:lnTo>
                              <a:pt x="500" y="188"/>
                            </a:lnTo>
                            <a:lnTo>
                              <a:pt x="481" y="180"/>
                            </a:lnTo>
                            <a:lnTo>
                              <a:pt x="463" y="188"/>
                            </a:lnTo>
                            <a:lnTo>
                              <a:pt x="451" y="195"/>
                            </a:lnTo>
                            <a:lnTo>
                              <a:pt x="437" y="193"/>
                            </a:lnTo>
                            <a:lnTo>
                              <a:pt x="417" y="189"/>
                            </a:lnTo>
                            <a:lnTo>
                              <a:pt x="391" y="182"/>
                            </a:lnTo>
                            <a:lnTo>
                              <a:pt x="364" y="174"/>
                            </a:lnTo>
                            <a:lnTo>
                              <a:pt x="337" y="166"/>
                            </a:lnTo>
                            <a:lnTo>
                              <a:pt x="315" y="156"/>
                            </a:lnTo>
                            <a:lnTo>
                              <a:pt x="305" y="152"/>
                            </a:lnTo>
                            <a:lnTo>
                              <a:pt x="298" y="148"/>
                            </a:lnTo>
                            <a:lnTo>
                              <a:pt x="294" y="146"/>
                            </a:lnTo>
                            <a:lnTo>
                              <a:pt x="293" y="143"/>
                            </a:lnTo>
                            <a:lnTo>
                              <a:pt x="278" y="141"/>
                            </a:lnTo>
                            <a:lnTo>
                              <a:pt x="264" y="140"/>
                            </a:lnTo>
                            <a:lnTo>
                              <a:pt x="252" y="137"/>
                            </a:lnTo>
                            <a:lnTo>
                              <a:pt x="243" y="135"/>
                            </a:lnTo>
                            <a:lnTo>
                              <a:pt x="233" y="132"/>
                            </a:lnTo>
                            <a:lnTo>
                              <a:pt x="224" y="129"/>
                            </a:lnTo>
                            <a:lnTo>
                              <a:pt x="214" y="128"/>
                            </a:lnTo>
                            <a:lnTo>
                              <a:pt x="203" y="126"/>
                            </a:lnTo>
                            <a:lnTo>
                              <a:pt x="179" y="126"/>
                            </a:lnTo>
                            <a:lnTo>
                              <a:pt x="165" y="126"/>
                            </a:lnTo>
                            <a:lnTo>
                              <a:pt x="154" y="126"/>
                            </a:lnTo>
                            <a:lnTo>
                              <a:pt x="144" y="122"/>
                            </a:lnTo>
                            <a:lnTo>
                              <a:pt x="140" y="120"/>
                            </a:lnTo>
                            <a:lnTo>
                              <a:pt x="138" y="118"/>
                            </a:lnTo>
                            <a:lnTo>
                              <a:pt x="136" y="116"/>
                            </a:lnTo>
                            <a:lnTo>
                              <a:pt x="135" y="111"/>
                            </a:lnTo>
                            <a:lnTo>
                              <a:pt x="90" y="111"/>
                            </a:lnTo>
                            <a:lnTo>
                              <a:pt x="79" y="110"/>
                            </a:lnTo>
                            <a:lnTo>
                              <a:pt x="67" y="107"/>
                            </a:lnTo>
                            <a:lnTo>
                              <a:pt x="55" y="102"/>
                            </a:lnTo>
                            <a:lnTo>
                              <a:pt x="42" y="94"/>
                            </a:lnTo>
                            <a:lnTo>
                              <a:pt x="30" y="86"/>
                            </a:lnTo>
                            <a:lnTo>
                              <a:pt x="19" y="77"/>
                            </a:lnTo>
                            <a:lnTo>
                              <a:pt x="10" y="68"/>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36" name="Freeform 1044"/>
                      <p:cNvSpPr>
                        <a:spLocks/>
                      </p:cNvSpPr>
                      <p:nvPr/>
                    </p:nvSpPr>
                    <p:spPr bwMode="auto">
                      <a:xfrm>
                        <a:off x="7524334" y="3212814"/>
                        <a:ext cx="221403" cy="233841"/>
                      </a:xfrm>
                      <a:custGeom>
                        <a:avLst/>
                        <a:gdLst>
                          <a:gd name="T0" fmla="*/ 57 w 535"/>
                          <a:gd name="T1" fmla="*/ 62 h 564"/>
                          <a:gd name="T2" fmla="*/ 52 w 535"/>
                          <a:gd name="T3" fmla="*/ 58 h 564"/>
                          <a:gd name="T4" fmla="*/ 50 w 535"/>
                          <a:gd name="T5" fmla="*/ 55 h 564"/>
                          <a:gd name="T6" fmla="*/ 47 w 535"/>
                          <a:gd name="T7" fmla="*/ 53 h 564"/>
                          <a:gd name="T8" fmla="*/ 44 w 535"/>
                          <a:gd name="T9" fmla="*/ 53 h 564"/>
                          <a:gd name="T10" fmla="*/ 43 w 535"/>
                          <a:gd name="T11" fmla="*/ 52 h 564"/>
                          <a:gd name="T12" fmla="*/ 42 w 535"/>
                          <a:gd name="T13" fmla="*/ 51 h 564"/>
                          <a:gd name="T14" fmla="*/ 42 w 535"/>
                          <a:gd name="T15" fmla="*/ 45 h 564"/>
                          <a:gd name="T16" fmla="*/ 40 w 535"/>
                          <a:gd name="T17" fmla="*/ 41 h 564"/>
                          <a:gd name="T18" fmla="*/ 39 w 535"/>
                          <a:gd name="T19" fmla="*/ 38 h 564"/>
                          <a:gd name="T20" fmla="*/ 38 w 535"/>
                          <a:gd name="T21" fmla="*/ 33 h 564"/>
                          <a:gd name="T22" fmla="*/ 36 w 535"/>
                          <a:gd name="T23" fmla="*/ 30 h 564"/>
                          <a:gd name="T24" fmla="*/ 33 w 535"/>
                          <a:gd name="T25" fmla="*/ 28 h 564"/>
                          <a:gd name="T26" fmla="*/ 28 w 535"/>
                          <a:gd name="T27" fmla="*/ 26 h 564"/>
                          <a:gd name="T28" fmla="*/ 23 w 535"/>
                          <a:gd name="T29" fmla="*/ 24 h 564"/>
                          <a:gd name="T30" fmla="*/ 18 w 535"/>
                          <a:gd name="T31" fmla="*/ 23 h 564"/>
                          <a:gd name="T32" fmla="*/ 16 w 535"/>
                          <a:gd name="T33" fmla="*/ 20 h 564"/>
                          <a:gd name="T34" fmla="*/ 12 w 535"/>
                          <a:gd name="T35" fmla="*/ 19 h 564"/>
                          <a:gd name="T36" fmla="*/ 9 w 535"/>
                          <a:gd name="T37" fmla="*/ 17 h 564"/>
                          <a:gd name="T38" fmla="*/ 12 w 535"/>
                          <a:gd name="T39" fmla="*/ 15 h 564"/>
                          <a:gd name="T40" fmla="*/ 8 w 535"/>
                          <a:gd name="T41" fmla="*/ 18 h 564"/>
                          <a:gd name="T42" fmla="*/ 6 w 535"/>
                          <a:gd name="T43" fmla="*/ 19 h 564"/>
                          <a:gd name="T44" fmla="*/ 4 w 535"/>
                          <a:gd name="T45" fmla="*/ 25 h 564"/>
                          <a:gd name="T46" fmla="*/ 3 w 535"/>
                          <a:gd name="T47" fmla="*/ 31 h 564"/>
                          <a:gd name="T48" fmla="*/ 2 w 535"/>
                          <a:gd name="T49" fmla="*/ 34 h 564"/>
                          <a:gd name="T50" fmla="*/ 2 w 535"/>
                          <a:gd name="T51" fmla="*/ 30 h 564"/>
                          <a:gd name="T52" fmla="*/ 3 w 535"/>
                          <a:gd name="T53" fmla="*/ 26 h 564"/>
                          <a:gd name="T54" fmla="*/ 4 w 535"/>
                          <a:gd name="T55" fmla="*/ 23 h 564"/>
                          <a:gd name="T56" fmla="*/ 3 w 535"/>
                          <a:gd name="T57" fmla="*/ 18 h 564"/>
                          <a:gd name="T58" fmla="*/ 1 w 535"/>
                          <a:gd name="T59" fmla="*/ 14 h 564"/>
                          <a:gd name="T60" fmla="*/ 2 w 535"/>
                          <a:gd name="T61" fmla="*/ 10 h 564"/>
                          <a:gd name="T62" fmla="*/ 5 w 535"/>
                          <a:gd name="T63" fmla="*/ 8 h 564"/>
                          <a:gd name="T64" fmla="*/ 9 w 535"/>
                          <a:gd name="T65" fmla="*/ 8 h 564"/>
                          <a:gd name="T66" fmla="*/ 11 w 535"/>
                          <a:gd name="T67" fmla="*/ 8 h 564"/>
                          <a:gd name="T68" fmla="*/ 14 w 535"/>
                          <a:gd name="T69" fmla="*/ 11 h 564"/>
                          <a:gd name="T70" fmla="*/ 17 w 535"/>
                          <a:gd name="T71" fmla="*/ 15 h 564"/>
                          <a:gd name="T72" fmla="*/ 22 w 535"/>
                          <a:gd name="T73" fmla="*/ 14 h 564"/>
                          <a:gd name="T74" fmla="*/ 24 w 535"/>
                          <a:gd name="T75" fmla="*/ 13 h 564"/>
                          <a:gd name="T76" fmla="*/ 24 w 535"/>
                          <a:gd name="T77" fmla="*/ 13 h 564"/>
                          <a:gd name="T78" fmla="*/ 25 w 535"/>
                          <a:gd name="T79" fmla="*/ 10 h 564"/>
                          <a:gd name="T80" fmla="*/ 28 w 535"/>
                          <a:gd name="T81" fmla="*/ 7 h 564"/>
                          <a:gd name="T82" fmla="*/ 31 w 535"/>
                          <a:gd name="T83" fmla="*/ 7 h 564"/>
                          <a:gd name="T84" fmla="*/ 32 w 535"/>
                          <a:gd name="T85" fmla="*/ 5 h 564"/>
                          <a:gd name="T86" fmla="*/ 34 w 535"/>
                          <a:gd name="T87" fmla="*/ 1 h 564"/>
                          <a:gd name="T88" fmla="*/ 36 w 535"/>
                          <a:gd name="T89" fmla="*/ 0 h 564"/>
                          <a:gd name="T90" fmla="*/ 39 w 535"/>
                          <a:gd name="T91" fmla="*/ 0 h 564"/>
                          <a:gd name="T92" fmla="*/ 42 w 535"/>
                          <a:gd name="T93" fmla="*/ 1 h 564"/>
                          <a:gd name="T94" fmla="*/ 47 w 535"/>
                          <a:gd name="T95" fmla="*/ 6 h 564"/>
                          <a:gd name="T96" fmla="*/ 51 w 535"/>
                          <a:gd name="T97" fmla="*/ 8 h 564"/>
                          <a:gd name="T98" fmla="*/ 55 w 535"/>
                          <a:gd name="T99" fmla="*/ 8 h 564"/>
                          <a:gd name="T100" fmla="*/ 59 w 535"/>
                          <a:gd name="T101" fmla="*/ 9 h 564"/>
                          <a:gd name="T102" fmla="*/ 58 w 535"/>
                          <a:gd name="T103" fmla="*/ 43 h 5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5" h="564">
                            <a:moveTo>
                              <a:pt x="535" y="564"/>
                            </a:moveTo>
                            <a:lnTo>
                              <a:pt x="524" y="562"/>
                            </a:lnTo>
                            <a:lnTo>
                              <a:pt x="510" y="557"/>
                            </a:lnTo>
                            <a:lnTo>
                              <a:pt x="495" y="547"/>
                            </a:lnTo>
                            <a:lnTo>
                              <a:pt x="480" y="536"/>
                            </a:lnTo>
                            <a:lnTo>
                              <a:pt x="466" y="524"/>
                            </a:lnTo>
                            <a:lnTo>
                              <a:pt x="454" y="510"/>
                            </a:lnTo>
                            <a:lnTo>
                              <a:pt x="450" y="502"/>
                            </a:lnTo>
                            <a:lnTo>
                              <a:pt x="447" y="495"/>
                            </a:lnTo>
                            <a:lnTo>
                              <a:pt x="445" y="489"/>
                            </a:lnTo>
                            <a:lnTo>
                              <a:pt x="443" y="482"/>
                            </a:lnTo>
                            <a:lnTo>
                              <a:pt x="424" y="480"/>
                            </a:lnTo>
                            <a:lnTo>
                              <a:pt x="408" y="480"/>
                            </a:lnTo>
                            <a:lnTo>
                              <a:pt x="401" y="479"/>
                            </a:lnTo>
                            <a:lnTo>
                              <a:pt x="396" y="478"/>
                            </a:lnTo>
                            <a:lnTo>
                              <a:pt x="391" y="476"/>
                            </a:lnTo>
                            <a:lnTo>
                              <a:pt x="387" y="474"/>
                            </a:lnTo>
                            <a:lnTo>
                              <a:pt x="385" y="471"/>
                            </a:lnTo>
                            <a:lnTo>
                              <a:pt x="382" y="467"/>
                            </a:lnTo>
                            <a:lnTo>
                              <a:pt x="379" y="461"/>
                            </a:lnTo>
                            <a:lnTo>
                              <a:pt x="378" y="456"/>
                            </a:lnTo>
                            <a:lnTo>
                              <a:pt x="377" y="441"/>
                            </a:lnTo>
                            <a:lnTo>
                              <a:pt x="377" y="421"/>
                            </a:lnTo>
                            <a:lnTo>
                              <a:pt x="375" y="406"/>
                            </a:lnTo>
                            <a:lnTo>
                              <a:pt x="371" y="392"/>
                            </a:lnTo>
                            <a:lnTo>
                              <a:pt x="367" y="381"/>
                            </a:lnTo>
                            <a:lnTo>
                              <a:pt x="362" y="370"/>
                            </a:lnTo>
                            <a:lnTo>
                              <a:pt x="356" y="361"/>
                            </a:lnTo>
                            <a:lnTo>
                              <a:pt x="351" y="351"/>
                            </a:lnTo>
                            <a:lnTo>
                              <a:pt x="348" y="341"/>
                            </a:lnTo>
                            <a:lnTo>
                              <a:pt x="347" y="331"/>
                            </a:lnTo>
                            <a:lnTo>
                              <a:pt x="347" y="313"/>
                            </a:lnTo>
                            <a:lnTo>
                              <a:pt x="347" y="301"/>
                            </a:lnTo>
                            <a:lnTo>
                              <a:pt x="341" y="291"/>
                            </a:lnTo>
                            <a:lnTo>
                              <a:pt x="334" y="282"/>
                            </a:lnTo>
                            <a:lnTo>
                              <a:pt x="326" y="273"/>
                            </a:lnTo>
                            <a:lnTo>
                              <a:pt x="318" y="265"/>
                            </a:lnTo>
                            <a:lnTo>
                              <a:pt x="307" y="257"/>
                            </a:lnTo>
                            <a:lnTo>
                              <a:pt x="296" y="249"/>
                            </a:lnTo>
                            <a:lnTo>
                              <a:pt x="284" y="242"/>
                            </a:lnTo>
                            <a:lnTo>
                              <a:pt x="270" y="237"/>
                            </a:lnTo>
                            <a:lnTo>
                              <a:pt x="255" y="230"/>
                            </a:lnTo>
                            <a:lnTo>
                              <a:pt x="242" y="226"/>
                            </a:lnTo>
                            <a:lnTo>
                              <a:pt x="225" y="222"/>
                            </a:lnTo>
                            <a:lnTo>
                              <a:pt x="210" y="218"/>
                            </a:lnTo>
                            <a:lnTo>
                              <a:pt x="194" y="215"/>
                            </a:lnTo>
                            <a:lnTo>
                              <a:pt x="176" y="212"/>
                            </a:lnTo>
                            <a:lnTo>
                              <a:pt x="160" y="211"/>
                            </a:lnTo>
                            <a:lnTo>
                              <a:pt x="143" y="211"/>
                            </a:lnTo>
                            <a:lnTo>
                              <a:pt x="143" y="198"/>
                            </a:lnTo>
                            <a:lnTo>
                              <a:pt x="143" y="181"/>
                            </a:lnTo>
                            <a:lnTo>
                              <a:pt x="130" y="179"/>
                            </a:lnTo>
                            <a:lnTo>
                              <a:pt x="118" y="177"/>
                            </a:lnTo>
                            <a:lnTo>
                              <a:pt x="107" y="173"/>
                            </a:lnTo>
                            <a:lnTo>
                              <a:pt x="99" y="167"/>
                            </a:lnTo>
                            <a:lnTo>
                              <a:pt x="90" y="160"/>
                            </a:lnTo>
                            <a:lnTo>
                              <a:pt x="84" y="152"/>
                            </a:lnTo>
                            <a:lnTo>
                              <a:pt x="79" y="144"/>
                            </a:lnTo>
                            <a:lnTo>
                              <a:pt x="75" y="136"/>
                            </a:lnTo>
                            <a:lnTo>
                              <a:pt x="105" y="136"/>
                            </a:lnTo>
                            <a:lnTo>
                              <a:pt x="90" y="148"/>
                            </a:lnTo>
                            <a:lnTo>
                              <a:pt x="79" y="160"/>
                            </a:lnTo>
                            <a:lnTo>
                              <a:pt x="74" y="166"/>
                            </a:lnTo>
                            <a:lnTo>
                              <a:pt x="67" y="170"/>
                            </a:lnTo>
                            <a:lnTo>
                              <a:pt x="60" y="173"/>
                            </a:lnTo>
                            <a:lnTo>
                              <a:pt x="52" y="173"/>
                            </a:lnTo>
                            <a:lnTo>
                              <a:pt x="49" y="192"/>
                            </a:lnTo>
                            <a:lnTo>
                              <a:pt x="45" y="209"/>
                            </a:lnTo>
                            <a:lnTo>
                              <a:pt x="40" y="226"/>
                            </a:lnTo>
                            <a:lnTo>
                              <a:pt x="34" y="242"/>
                            </a:lnTo>
                            <a:lnTo>
                              <a:pt x="29" y="258"/>
                            </a:lnTo>
                            <a:lnTo>
                              <a:pt x="24" y="276"/>
                            </a:lnTo>
                            <a:lnTo>
                              <a:pt x="18" y="295"/>
                            </a:lnTo>
                            <a:lnTo>
                              <a:pt x="15" y="316"/>
                            </a:lnTo>
                            <a:lnTo>
                              <a:pt x="15" y="305"/>
                            </a:lnTo>
                            <a:lnTo>
                              <a:pt x="15" y="294"/>
                            </a:lnTo>
                            <a:lnTo>
                              <a:pt x="17" y="282"/>
                            </a:lnTo>
                            <a:lnTo>
                              <a:pt x="18" y="271"/>
                            </a:lnTo>
                            <a:lnTo>
                              <a:pt x="22" y="260"/>
                            </a:lnTo>
                            <a:lnTo>
                              <a:pt x="26" y="249"/>
                            </a:lnTo>
                            <a:lnTo>
                              <a:pt x="30" y="237"/>
                            </a:lnTo>
                            <a:lnTo>
                              <a:pt x="34" y="226"/>
                            </a:lnTo>
                            <a:lnTo>
                              <a:pt x="37" y="215"/>
                            </a:lnTo>
                            <a:lnTo>
                              <a:pt x="37" y="203"/>
                            </a:lnTo>
                            <a:lnTo>
                              <a:pt x="37" y="185"/>
                            </a:lnTo>
                            <a:lnTo>
                              <a:pt x="34" y="171"/>
                            </a:lnTo>
                            <a:lnTo>
                              <a:pt x="30" y="159"/>
                            </a:lnTo>
                            <a:lnTo>
                              <a:pt x="25" y="148"/>
                            </a:lnTo>
                            <a:lnTo>
                              <a:pt x="18" y="137"/>
                            </a:lnTo>
                            <a:lnTo>
                              <a:pt x="13" y="126"/>
                            </a:lnTo>
                            <a:lnTo>
                              <a:pt x="6" y="113"/>
                            </a:lnTo>
                            <a:lnTo>
                              <a:pt x="0" y="98"/>
                            </a:lnTo>
                            <a:lnTo>
                              <a:pt x="15" y="87"/>
                            </a:lnTo>
                            <a:lnTo>
                              <a:pt x="32" y="77"/>
                            </a:lnTo>
                            <a:lnTo>
                              <a:pt x="39" y="73"/>
                            </a:lnTo>
                            <a:lnTo>
                              <a:pt x="48" y="70"/>
                            </a:lnTo>
                            <a:lnTo>
                              <a:pt x="58" y="69"/>
                            </a:lnTo>
                            <a:lnTo>
                              <a:pt x="69" y="68"/>
                            </a:lnTo>
                            <a:lnTo>
                              <a:pt x="77" y="68"/>
                            </a:lnTo>
                            <a:lnTo>
                              <a:pt x="84" y="69"/>
                            </a:lnTo>
                            <a:lnTo>
                              <a:pt x="90" y="72"/>
                            </a:lnTo>
                            <a:lnTo>
                              <a:pt x="97" y="74"/>
                            </a:lnTo>
                            <a:lnTo>
                              <a:pt x="109" y="81"/>
                            </a:lnTo>
                            <a:lnTo>
                              <a:pt x="120" y="91"/>
                            </a:lnTo>
                            <a:lnTo>
                              <a:pt x="130" y="100"/>
                            </a:lnTo>
                            <a:lnTo>
                              <a:pt x="138" y="113"/>
                            </a:lnTo>
                            <a:lnTo>
                              <a:pt x="145" y="124"/>
                            </a:lnTo>
                            <a:lnTo>
                              <a:pt x="150" y="136"/>
                            </a:lnTo>
                            <a:lnTo>
                              <a:pt x="195" y="136"/>
                            </a:lnTo>
                            <a:lnTo>
                              <a:pt x="197" y="130"/>
                            </a:lnTo>
                            <a:lnTo>
                              <a:pt x="199" y="126"/>
                            </a:lnTo>
                            <a:lnTo>
                              <a:pt x="203" y="124"/>
                            </a:lnTo>
                            <a:lnTo>
                              <a:pt x="208" y="121"/>
                            </a:lnTo>
                            <a:lnTo>
                              <a:pt x="212" y="119"/>
                            </a:lnTo>
                            <a:lnTo>
                              <a:pt x="214" y="118"/>
                            </a:lnTo>
                            <a:lnTo>
                              <a:pt x="217" y="115"/>
                            </a:lnTo>
                            <a:lnTo>
                              <a:pt x="218" y="113"/>
                            </a:lnTo>
                            <a:lnTo>
                              <a:pt x="221" y="103"/>
                            </a:lnTo>
                            <a:lnTo>
                              <a:pt x="224" y="95"/>
                            </a:lnTo>
                            <a:lnTo>
                              <a:pt x="228" y="88"/>
                            </a:lnTo>
                            <a:lnTo>
                              <a:pt x="232" y="83"/>
                            </a:lnTo>
                            <a:lnTo>
                              <a:pt x="240" y="73"/>
                            </a:lnTo>
                            <a:lnTo>
                              <a:pt x="250" y="66"/>
                            </a:lnTo>
                            <a:lnTo>
                              <a:pt x="258" y="64"/>
                            </a:lnTo>
                            <a:lnTo>
                              <a:pt x="267" y="61"/>
                            </a:lnTo>
                            <a:lnTo>
                              <a:pt x="277" y="61"/>
                            </a:lnTo>
                            <a:lnTo>
                              <a:pt x="287" y="61"/>
                            </a:lnTo>
                            <a:lnTo>
                              <a:pt x="287" y="51"/>
                            </a:lnTo>
                            <a:lnTo>
                              <a:pt x="289" y="42"/>
                            </a:lnTo>
                            <a:lnTo>
                              <a:pt x="295" y="31"/>
                            </a:lnTo>
                            <a:lnTo>
                              <a:pt x="302" y="21"/>
                            </a:lnTo>
                            <a:lnTo>
                              <a:pt x="308" y="13"/>
                            </a:lnTo>
                            <a:lnTo>
                              <a:pt x="318" y="6"/>
                            </a:lnTo>
                            <a:lnTo>
                              <a:pt x="322" y="4"/>
                            </a:lnTo>
                            <a:lnTo>
                              <a:pt x="327" y="2"/>
                            </a:lnTo>
                            <a:lnTo>
                              <a:pt x="333" y="1"/>
                            </a:lnTo>
                            <a:lnTo>
                              <a:pt x="338" y="0"/>
                            </a:lnTo>
                            <a:lnTo>
                              <a:pt x="349" y="1"/>
                            </a:lnTo>
                            <a:lnTo>
                              <a:pt x="360" y="4"/>
                            </a:lnTo>
                            <a:lnTo>
                              <a:pt x="370" y="8"/>
                            </a:lnTo>
                            <a:lnTo>
                              <a:pt x="379" y="12"/>
                            </a:lnTo>
                            <a:lnTo>
                              <a:pt x="397" y="24"/>
                            </a:lnTo>
                            <a:lnTo>
                              <a:pt x="413" y="38"/>
                            </a:lnTo>
                            <a:lnTo>
                              <a:pt x="428" y="51"/>
                            </a:lnTo>
                            <a:lnTo>
                              <a:pt x="445" y="64"/>
                            </a:lnTo>
                            <a:lnTo>
                              <a:pt x="454" y="69"/>
                            </a:lnTo>
                            <a:lnTo>
                              <a:pt x="462" y="72"/>
                            </a:lnTo>
                            <a:lnTo>
                              <a:pt x="472" y="74"/>
                            </a:lnTo>
                            <a:lnTo>
                              <a:pt x="481" y="76"/>
                            </a:lnTo>
                            <a:lnTo>
                              <a:pt x="496" y="76"/>
                            </a:lnTo>
                            <a:lnTo>
                              <a:pt x="510" y="79"/>
                            </a:lnTo>
                            <a:lnTo>
                              <a:pt x="522" y="81"/>
                            </a:lnTo>
                            <a:lnTo>
                              <a:pt x="535" y="83"/>
                            </a:lnTo>
                            <a:lnTo>
                              <a:pt x="526" y="346"/>
                            </a:lnTo>
                            <a:lnTo>
                              <a:pt x="511" y="361"/>
                            </a:lnTo>
                            <a:lnTo>
                              <a:pt x="526" y="391"/>
                            </a:lnTo>
                            <a:lnTo>
                              <a:pt x="535" y="5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37" name="Freeform 1000"/>
                      <p:cNvSpPr>
                        <a:spLocks/>
                      </p:cNvSpPr>
                      <p:nvPr/>
                    </p:nvSpPr>
                    <p:spPr bwMode="auto">
                      <a:xfrm>
                        <a:off x="7408657" y="3251373"/>
                        <a:ext cx="74630" cy="31096"/>
                      </a:xfrm>
                      <a:custGeom>
                        <a:avLst/>
                        <a:gdLst>
                          <a:gd name="T0" fmla="*/ 1 w 180"/>
                          <a:gd name="T1" fmla="*/ 0 h 75"/>
                          <a:gd name="T2" fmla="*/ 2 w 180"/>
                          <a:gd name="T3" fmla="*/ 0 h 75"/>
                          <a:gd name="T4" fmla="*/ 3 w 180"/>
                          <a:gd name="T5" fmla="*/ 1 h 75"/>
                          <a:gd name="T6" fmla="*/ 3 w 180"/>
                          <a:gd name="T7" fmla="*/ 1 h 75"/>
                          <a:gd name="T8" fmla="*/ 4 w 180"/>
                          <a:gd name="T9" fmla="*/ 1 h 75"/>
                          <a:gd name="T10" fmla="*/ 6 w 180"/>
                          <a:gd name="T11" fmla="*/ 1 h 75"/>
                          <a:gd name="T12" fmla="*/ 7 w 180"/>
                          <a:gd name="T13" fmla="*/ 1 h 75"/>
                          <a:gd name="T14" fmla="*/ 10 w 180"/>
                          <a:gd name="T15" fmla="*/ 0 h 75"/>
                          <a:gd name="T16" fmla="*/ 12 w 180"/>
                          <a:gd name="T17" fmla="*/ 0 h 75"/>
                          <a:gd name="T18" fmla="*/ 13 w 180"/>
                          <a:gd name="T19" fmla="*/ 0 h 75"/>
                          <a:gd name="T20" fmla="*/ 14 w 180"/>
                          <a:gd name="T21" fmla="*/ 0 h 75"/>
                          <a:gd name="T22" fmla="*/ 14 w 180"/>
                          <a:gd name="T23" fmla="*/ 1 h 75"/>
                          <a:gd name="T24" fmla="*/ 15 w 180"/>
                          <a:gd name="T25" fmla="*/ 1 h 75"/>
                          <a:gd name="T26" fmla="*/ 16 w 180"/>
                          <a:gd name="T27" fmla="*/ 2 h 75"/>
                          <a:gd name="T28" fmla="*/ 17 w 180"/>
                          <a:gd name="T29" fmla="*/ 3 h 75"/>
                          <a:gd name="T30" fmla="*/ 17 w 180"/>
                          <a:gd name="T31" fmla="*/ 5 h 75"/>
                          <a:gd name="T32" fmla="*/ 18 w 180"/>
                          <a:gd name="T33" fmla="*/ 6 h 75"/>
                          <a:gd name="T34" fmla="*/ 19 w 180"/>
                          <a:gd name="T35" fmla="*/ 6 h 75"/>
                          <a:gd name="T36" fmla="*/ 19 w 180"/>
                          <a:gd name="T37" fmla="*/ 7 h 75"/>
                          <a:gd name="T38" fmla="*/ 20 w 180"/>
                          <a:gd name="T39" fmla="*/ 7 h 75"/>
                          <a:gd name="T40" fmla="*/ 20 w 180"/>
                          <a:gd name="T41" fmla="*/ 7 h 75"/>
                          <a:gd name="T42" fmla="*/ 18 w 180"/>
                          <a:gd name="T43" fmla="*/ 8 h 75"/>
                          <a:gd name="T44" fmla="*/ 16 w 180"/>
                          <a:gd name="T45" fmla="*/ 8 h 75"/>
                          <a:gd name="T46" fmla="*/ 15 w 180"/>
                          <a:gd name="T47" fmla="*/ 8 h 75"/>
                          <a:gd name="T48" fmla="*/ 14 w 180"/>
                          <a:gd name="T49" fmla="*/ 8 h 75"/>
                          <a:gd name="T50" fmla="*/ 13 w 180"/>
                          <a:gd name="T51" fmla="*/ 7 h 75"/>
                          <a:gd name="T52" fmla="*/ 12 w 180"/>
                          <a:gd name="T53" fmla="*/ 7 h 75"/>
                          <a:gd name="T54" fmla="*/ 12 w 180"/>
                          <a:gd name="T55" fmla="*/ 6 h 75"/>
                          <a:gd name="T56" fmla="*/ 11 w 180"/>
                          <a:gd name="T57" fmla="*/ 5 h 75"/>
                          <a:gd name="T58" fmla="*/ 10 w 180"/>
                          <a:gd name="T59" fmla="*/ 5 h 75"/>
                          <a:gd name="T60" fmla="*/ 9 w 180"/>
                          <a:gd name="T61" fmla="*/ 5 h 75"/>
                          <a:gd name="T62" fmla="*/ 6 w 180"/>
                          <a:gd name="T63" fmla="*/ 5 h 75"/>
                          <a:gd name="T64" fmla="*/ 4 w 180"/>
                          <a:gd name="T65" fmla="*/ 5 h 75"/>
                          <a:gd name="T66" fmla="*/ 3 w 180"/>
                          <a:gd name="T67" fmla="*/ 5 h 75"/>
                          <a:gd name="T68" fmla="*/ 2 w 180"/>
                          <a:gd name="T69" fmla="*/ 6 h 75"/>
                          <a:gd name="T70" fmla="*/ 2 w 180"/>
                          <a:gd name="T71" fmla="*/ 6 h 75"/>
                          <a:gd name="T72" fmla="*/ 1 w 180"/>
                          <a:gd name="T73" fmla="*/ 7 h 75"/>
                          <a:gd name="T74" fmla="*/ 0 w 180"/>
                          <a:gd name="T75" fmla="*/ 6 h 75"/>
                          <a:gd name="T76" fmla="*/ 0 w 180"/>
                          <a:gd name="T77" fmla="*/ 5 h 75"/>
                          <a:gd name="T78" fmla="*/ 0 w 180"/>
                          <a:gd name="T79" fmla="*/ 4 h 75"/>
                          <a:gd name="T80" fmla="*/ 0 w 180"/>
                          <a:gd name="T81" fmla="*/ 4 h 75"/>
                          <a:gd name="T82" fmla="*/ 1 w 180"/>
                          <a:gd name="T83" fmla="*/ 2 h 75"/>
                          <a:gd name="T84" fmla="*/ 1 w 180"/>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0" h="75">
                            <a:moveTo>
                              <a:pt x="7" y="0"/>
                            </a:moveTo>
                            <a:lnTo>
                              <a:pt x="15" y="3"/>
                            </a:lnTo>
                            <a:lnTo>
                              <a:pt x="24" y="5"/>
                            </a:lnTo>
                            <a:lnTo>
                              <a:pt x="30" y="8"/>
                            </a:lnTo>
                            <a:lnTo>
                              <a:pt x="37" y="9"/>
                            </a:lnTo>
                            <a:lnTo>
                              <a:pt x="51" y="9"/>
                            </a:lnTo>
                            <a:lnTo>
                              <a:pt x="63" y="8"/>
                            </a:lnTo>
                            <a:lnTo>
                              <a:pt x="86" y="3"/>
                            </a:lnTo>
                            <a:lnTo>
                              <a:pt x="112" y="0"/>
                            </a:lnTo>
                            <a:lnTo>
                              <a:pt x="118" y="0"/>
                            </a:lnTo>
                            <a:lnTo>
                              <a:pt x="123" y="3"/>
                            </a:lnTo>
                            <a:lnTo>
                              <a:pt x="128" y="5"/>
                            </a:lnTo>
                            <a:lnTo>
                              <a:pt x="133" y="9"/>
                            </a:lnTo>
                            <a:lnTo>
                              <a:pt x="142" y="19"/>
                            </a:lnTo>
                            <a:lnTo>
                              <a:pt x="149" y="30"/>
                            </a:lnTo>
                            <a:lnTo>
                              <a:pt x="157" y="42"/>
                            </a:lnTo>
                            <a:lnTo>
                              <a:pt x="164" y="53"/>
                            </a:lnTo>
                            <a:lnTo>
                              <a:pt x="168" y="58"/>
                            </a:lnTo>
                            <a:lnTo>
                              <a:pt x="172" y="62"/>
                            </a:lnTo>
                            <a:lnTo>
                              <a:pt x="176" y="65"/>
                            </a:lnTo>
                            <a:lnTo>
                              <a:pt x="180" y="67"/>
                            </a:lnTo>
                            <a:lnTo>
                              <a:pt x="164" y="71"/>
                            </a:lnTo>
                            <a:lnTo>
                              <a:pt x="143" y="75"/>
                            </a:lnTo>
                            <a:lnTo>
                              <a:pt x="135" y="73"/>
                            </a:lnTo>
                            <a:lnTo>
                              <a:pt x="127" y="69"/>
                            </a:lnTo>
                            <a:lnTo>
                              <a:pt x="120" y="65"/>
                            </a:lnTo>
                            <a:lnTo>
                              <a:pt x="112" y="60"/>
                            </a:lnTo>
                            <a:lnTo>
                              <a:pt x="105" y="54"/>
                            </a:lnTo>
                            <a:lnTo>
                              <a:pt x="99" y="49"/>
                            </a:lnTo>
                            <a:lnTo>
                              <a:pt x="90" y="46"/>
                            </a:lnTo>
                            <a:lnTo>
                              <a:pt x="82" y="45"/>
                            </a:lnTo>
                            <a:lnTo>
                              <a:pt x="58" y="45"/>
                            </a:lnTo>
                            <a:lnTo>
                              <a:pt x="37" y="46"/>
                            </a:lnTo>
                            <a:lnTo>
                              <a:pt x="28" y="48"/>
                            </a:lnTo>
                            <a:lnTo>
                              <a:pt x="21" y="50"/>
                            </a:lnTo>
                            <a:lnTo>
                              <a:pt x="14" y="54"/>
                            </a:lnTo>
                            <a:lnTo>
                              <a:pt x="7" y="60"/>
                            </a:lnTo>
                            <a:lnTo>
                              <a:pt x="3" y="53"/>
                            </a:lnTo>
                            <a:lnTo>
                              <a:pt x="2" y="48"/>
                            </a:lnTo>
                            <a:lnTo>
                              <a:pt x="0" y="39"/>
                            </a:lnTo>
                            <a:lnTo>
                              <a:pt x="2" y="33"/>
                            </a:lnTo>
                            <a:lnTo>
                              <a:pt x="6" y="16"/>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grpSp>
                  <p:nvGrpSpPr>
                    <p:cNvPr id="96" name="Gruppieren 95"/>
                    <p:cNvGrpSpPr/>
                    <p:nvPr/>
                  </p:nvGrpSpPr>
                  <p:grpSpPr>
                    <a:xfrm>
                      <a:off x="4535393" y="1000027"/>
                      <a:ext cx="3268804" cy="1951580"/>
                      <a:chOff x="4535393" y="1000027"/>
                      <a:chExt cx="3268804" cy="1951580"/>
                    </a:xfrm>
                    <a:grpFill/>
                  </p:grpSpPr>
                  <p:sp>
                    <p:nvSpPr>
                      <p:cNvPr id="97" name="Freeform 925"/>
                      <p:cNvSpPr>
                        <a:spLocks/>
                      </p:cNvSpPr>
                      <p:nvPr/>
                    </p:nvSpPr>
                    <p:spPr bwMode="auto">
                      <a:xfrm>
                        <a:off x="4975711" y="2247596"/>
                        <a:ext cx="549776" cy="467683"/>
                      </a:xfrm>
                      <a:custGeom>
                        <a:avLst/>
                        <a:gdLst>
                          <a:gd name="T0" fmla="*/ 112 w 1328"/>
                          <a:gd name="T1" fmla="*/ 59 h 1128"/>
                          <a:gd name="T2" fmla="*/ 112 w 1328"/>
                          <a:gd name="T3" fmla="*/ 56 h 1128"/>
                          <a:gd name="T4" fmla="*/ 111 w 1328"/>
                          <a:gd name="T5" fmla="*/ 52 h 1128"/>
                          <a:gd name="T6" fmla="*/ 109 w 1328"/>
                          <a:gd name="T7" fmla="*/ 48 h 1128"/>
                          <a:gd name="T8" fmla="*/ 108 w 1328"/>
                          <a:gd name="T9" fmla="*/ 46 h 1128"/>
                          <a:gd name="T10" fmla="*/ 98 w 1328"/>
                          <a:gd name="T11" fmla="*/ 39 h 1128"/>
                          <a:gd name="T12" fmla="*/ 91 w 1328"/>
                          <a:gd name="T13" fmla="*/ 32 h 1128"/>
                          <a:gd name="T14" fmla="*/ 89 w 1328"/>
                          <a:gd name="T15" fmla="*/ 27 h 1128"/>
                          <a:gd name="T16" fmla="*/ 85 w 1328"/>
                          <a:gd name="T17" fmla="*/ 26 h 1128"/>
                          <a:gd name="T18" fmla="*/ 80 w 1328"/>
                          <a:gd name="T19" fmla="*/ 25 h 1128"/>
                          <a:gd name="T20" fmla="*/ 74 w 1328"/>
                          <a:gd name="T21" fmla="*/ 25 h 1128"/>
                          <a:gd name="T22" fmla="*/ 70 w 1328"/>
                          <a:gd name="T23" fmla="*/ 25 h 1128"/>
                          <a:gd name="T24" fmla="*/ 64 w 1328"/>
                          <a:gd name="T25" fmla="*/ 24 h 1128"/>
                          <a:gd name="T26" fmla="*/ 61 w 1328"/>
                          <a:gd name="T27" fmla="*/ 22 h 1128"/>
                          <a:gd name="T28" fmla="*/ 58 w 1328"/>
                          <a:gd name="T29" fmla="*/ 14 h 1128"/>
                          <a:gd name="T30" fmla="*/ 54 w 1328"/>
                          <a:gd name="T31" fmla="*/ 11 h 1128"/>
                          <a:gd name="T32" fmla="*/ 48 w 1328"/>
                          <a:gd name="T33" fmla="*/ 9 h 1128"/>
                          <a:gd name="T34" fmla="*/ 40 w 1328"/>
                          <a:gd name="T35" fmla="*/ 6 h 1128"/>
                          <a:gd name="T36" fmla="*/ 32 w 1328"/>
                          <a:gd name="T37" fmla="*/ 2 h 1128"/>
                          <a:gd name="T38" fmla="*/ 24 w 1328"/>
                          <a:gd name="T39" fmla="*/ 2 h 1128"/>
                          <a:gd name="T40" fmla="*/ 20 w 1328"/>
                          <a:gd name="T41" fmla="*/ 4 h 1128"/>
                          <a:gd name="T42" fmla="*/ 18 w 1328"/>
                          <a:gd name="T43" fmla="*/ 7 h 1128"/>
                          <a:gd name="T44" fmla="*/ 19 w 1328"/>
                          <a:gd name="T45" fmla="*/ 11 h 1128"/>
                          <a:gd name="T46" fmla="*/ 21 w 1328"/>
                          <a:gd name="T47" fmla="*/ 14 h 1128"/>
                          <a:gd name="T48" fmla="*/ 18 w 1328"/>
                          <a:gd name="T49" fmla="*/ 18 h 1128"/>
                          <a:gd name="T50" fmla="*/ 12 w 1328"/>
                          <a:gd name="T51" fmla="*/ 23 h 1128"/>
                          <a:gd name="T52" fmla="*/ 7 w 1328"/>
                          <a:gd name="T53" fmla="*/ 23 h 1128"/>
                          <a:gd name="T54" fmla="*/ 1 w 1328"/>
                          <a:gd name="T55" fmla="*/ 24 h 1128"/>
                          <a:gd name="T56" fmla="*/ 0 w 1328"/>
                          <a:gd name="T57" fmla="*/ 31 h 1128"/>
                          <a:gd name="T58" fmla="*/ 2 w 1328"/>
                          <a:gd name="T59" fmla="*/ 35 h 1128"/>
                          <a:gd name="T60" fmla="*/ 5 w 1328"/>
                          <a:gd name="T61" fmla="*/ 38 h 1128"/>
                          <a:gd name="T62" fmla="*/ 10 w 1328"/>
                          <a:gd name="T63" fmla="*/ 46 h 1128"/>
                          <a:gd name="T64" fmla="*/ 12 w 1328"/>
                          <a:gd name="T65" fmla="*/ 52 h 1128"/>
                          <a:gd name="T66" fmla="*/ 14 w 1328"/>
                          <a:gd name="T67" fmla="*/ 54 h 1128"/>
                          <a:gd name="T68" fmla="*/ 16 w 1328"/>
                          <a:gd name="T69" fmla="*/ 55 h 1128"/>
                          <a:gd name="T70" fmla="*/ 18 w 1328"/>
                          <a:gd name="T71" fmla="*/ 59 h 1128"/>
                          <a:gd name="T72" fmla="*/ 24 w 1328"/>
                          <a:gd name="T73" fmla="*/ 66 h 1128"/>
                          <a:gd name="T74" fmla="*/ 29 w 1328"/>
                          <a:gd name="T75" fmla="*/ 71 h 1128"/>
                          <a:gd name="T76" fmla="*/ 31 w 1328"/>
                          <a:gd name="T77" fmla="*/ 76 h 1128"/>
                          <a:gd name="T78" fmla="*/ 32 w 1328"/>
                          <a:gd name="T79" fmla="*/ 84 h 1128"/>
                          <a:gd name="T80" fmla="*/ 36 w 1328"/>
                          <a:gd name="T81" fmla="*/ 89 h 1128"/>
                          <a:gd name="T82" fmla="*/ 43 w 1328"/>
                          <a:gd name="T83" fmla="*/ 97 h 1128"/>
                          <a:gd name="T84" fmla="*/ 46 w 1328"/>
                          <a:gd name="T85" fmla="*/ 104 h 1128"/>
                          <a:gd name="T86" fmla="*/ 51 w 1328"/>
                          <a:gd name="T87" fmla="*/ 111 h 1128"/>
                          <a:gd name="T88" fmla="*/ 58 w 1328"/>
                          <a:gd name="T89" fmla="*/ 120 h 1128"/>
                          <a:gd name="T90" fmla="*/ 63 w 1328"/>
                          <a:gd name="T91" fmla="*/ 125 h 1128"/>
                          <a:gd name="T92" fmla="*/ 65 w 1328"/>
                          <a:gd name="T93" fmla="*/ 122 h 1128"/>
                          <a:gd name="T94" fmla="*/ 66 w 1328"/>
                          <a:gd name="T95" fmla="*/ 116 h 1128"/>
                          <a:gd name="T96" fmla="*/ 68 w 1328"/>
                          <a:gd name="T97" fmla="*/ 115 h 1128"/>
                          <a:gd name="T98" fmla="*/ 75 w 1328"/>
                          <a:gd name="T99" fmla="*/ 115 h 1128"/>
                          <a:gd name="T100" fmla="*/ 82 w 1328"/>
                          <a:gd name="T101" fmla="*/ 118 h 1128"/>
                          <a:gd name="T102" fmla="*/ 91 w 1328"/>
                          <a:gd name="T103" fmla="*/ 112 h 1128"/>
                          <a:gd name="T104" fmla="*/ 137 w 1328"/>
                          <a:gd name="T105" fmla="*/ 98 h 1128"/>
                          <a:gd name="T106" fmla="*/ 119 w 1328"/>
                          <a:gd name="T107" fmla="*/ 73 h 1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28" h="1128">
                            <a:moveTo>
                              <a:pt x="1020" y="534"/>
                            </a:moveTo>
                            <a:lnTo>
                              <a:pt x="1016" y="534"/>
                            </a:lnTo>
                            <a:lnTo>
                              <a:pt x="1014" y="533"/>
                            </a:lnTo>
                            <a:lnTo>
                              <a:pt x="1011" y="531"/>
                            </a:lnTo>
                            <a:lnTo>
                              <a:pt x="1009" y="530"/>
                            </a:lnTo>
                            <a:lnTo>
                              <a:pt x="1008" y="524"/>
                            </a:lnTo>
                            <a:lnTo>
                              <a:pt x="1008" y="519"/>
                            </a:lnTo>
                            <a:lnTo>
                              <a:pt x="1011" y="503"/>
                            </a:lnTo>
                            <a:lnTo>
                              <a:pt x="1014" y="481"/>
                            </a:lnTo>
                            <a:lnTo>
                              <a:pt x="1012" y="475"/>
                            </a:lnTo>
                            <a:lnTo>
                              <a:pt x="1011" y="470"/>
                            </a:lnTo>
                            <a:lnTo>
                              <a:pt x="1008" y="465"/>
                            </a:lnTo>
                            <a:lnTo>
                              <a:pt x="1005" y="460"/>
                            </a:lnTo>
                            <a:lnTo>
                              <a:pt x="997" y="451"/>
                            </a:lnTo>
                            <a:lnTo>
                              <a:pt x="989" y="441"/>
                            </a:lnTo>
                            <a:lnTo>
                              <a:pt x="981" y="433"/>
                            </a:lnTo>
                            <a:lnTo>
                              <a:pt x="975" y="426"/>
                            </a:lnTo>
                            <a:lnTo>
                              <a:pt x="973" y="422"/>
                            </a:lnTo>
                            <a:lnTo>
                              <a:pt x="973" y="420"/>
                            </a:lnTo>
                            <a:lnTo>
                              <a:pt x="974" y="417"/>
                            </a:lnTo>
                            <a:lnTo>
                              <a:pt x="975" y="414"/>
                            </a:lnTo>
                            <a:lnTo>
                              <a:pt x="936" y="390"/>
                            </a:lnTo>
                            <a:lnTo>
                              <a:pt x="905" y="369"/>
                            </a:lnTo>
                            <a:lnTo>
                              <a:pt x="880" y="351"/>
                            </a:lnTo>
                            <a:lnTo>
                              <a:pt x="862" y="336"/>
                            </a:lnTo>
                            <a:lnTo>
                              <a:pt x="838" y="312"/>
                            </a:lnTo>
                            <a:lnTo>
                              <a:pt x="817" y="293"/>
                            </a:lnTo>
                            <a:lnTo>
                              <a:pt x="817" y="287"/>
                            </a:lnTo>
                            <a:lnTo>
                              <a:pt x="816" y="272"/>
                            </a:lnTo>
                            <a:lnTo>
                              <a:pt x="815" y="255"/>
                            </a:lnTo>
                            <a:lnTo>
                              <a:pt x="810" y="241"/>
                            </a:lnTo>
                            <a:lnTo>
                              <a:pt x="801" y="242"/>
                            </a:lnTo>
                            <a:lnTo>
                              <a:pt x="793" y="244"/>
                            </a:lnTo>
                            <a:lnTo>
                              <a:pt x="785" y="242"/>
                            </a:lnTo>
                            <a:lnTo>
                              <a:pt x="776" y="241"/>
                            </a:lnTo>
                            <a:lnTo>
                              <a:pt x="768" y="238"/>
                            </a:lnTo>
                            <a:lnTo>
                              <a:pt x="759" y="236"/>
                            </a:lnTo>
                            <a:lnTo>
                              <a:pt x="751" y="230"/>
                            </a:lnTo>
                            <a:lnTo>
                              <a:pt x="742" y="226"/>
                            </a:lnTo>
                            <a:lnTo>
                              <a:pt x="721" y="221"/>
                            </a:lnTo>
                            <a:lnTo>
                              <a:pt x="704" y="218"/>
                            </a:lnTo>
                            <a:lnTo>
                              <a:pt x="692" y="217"/>
                            </a:lnTo>
                            <a:lnTo>
                              <a:pt x="684" y="217"/>
                            </a:lnTo>
                            <a:lnTo>
                              <a:pt x="669" y="221"/>
                            </a:lnTo>
                            <a:lnTo>
                              <a:pt x="652" y="226"/>
                            </a:lnTo>
                            <a:lnTo>
                              <a:pt x="646" y="223"/>
                            </a:lnTo>
                            <a:lnTo>
                              <a:pt x="640" y="222"/>
                            </a:lnTo>
                            <a:lnTo>
                              <a:pt x="632" y="222"/>
                            </a:lnTo>
                            <a:lnTo>
                              <a:pt x="625" y="223"/>
                            </a:lnTo>
                            <a:lnTo>
                              <a:pt x="609" y="225"/>
                            </a:lnTo>
                            <a:lnTo>
                              <a:pt x="592" y="226"/>
                            </a:lnTo>
                            <a:lnTo>
                              <a:pt x="573" y="217"/>
                            </a:lnTo>
                            <a:lnTo>
                              <a:pt x="561" y="210"/>
                            </a:lnTo>
                            <a:lnTo>
                              <a:pt x="557" y="206"/>
                            </a:lnTo>
                            <a:lnTo>
                              <a:pt x="553" y="202"/>
                            </a:lnTo>
                            <a:lnTo>
                              <a:pt x="550" y="196"/>
                            </a:lnTo>
                            <a:lnTo>
                              <a:pt x="547" y="188"/>
                            </a:lnTo>
                            <a:lnTo>
                              <a:pt x="537" y="166"/>
                            </a:lnTo>
                            <a:lnTo>
                              <a:pt x="528" y="147"/>
                            </a:lnTo>
                            <a:lnTo>
                              <a:pt x="522" y="129"/>
                            </a:lnTo>
                            <a:lnTo>
                              <a:pt x="511" y="114"/>
                            </a:lnTo>
                            <a:lnTo>
                              <a:pt x="505" y="108"/>
                            </a:lnTo>
                            <a:lnTo>
                              <a:pt x="498" y="102"/>
                            </a:lnTo>
                            <a:lnTo>
                              <a:pt x="489" y="95"/>
                            </a:lnTo>
                            <a:lnTo>
                              <a:pt x="479" y="91"/>
                            </a:lnTo>
                            <a:lnTo>
                              <a:pt x="467" y="86"/>
                            </a:lnTo>
                            <a:lnTo>
                              <a:pt x="453" y="82"/>
                            </a:lnTo>
                            <a:lnTo>
                              <a:pt x="437" y="79"/>
                            </a:lnTo>
                            <a:lnTo>
                              <a:pt x="419" y="75"/>
                            </a:lnTo>
                            <a:lnTo>
                              <a:pt x="395" y="69"/>
                            </a:lnTo>
                            <a:lnTo>
                              <a:pt x="376" y="63"/>
                            </a:lnTo>
                            <a:lnTo>
                              <a:pt x="359" y="54"/>
                            </a:lnTo>
                            <a:lnTo>
                              <a:pt x="344" y="46"/>
                            </a:lnTo>
                            <a:lnTo>
                              <a:pt x="329" y="37"/>
                            </a:lnTo>
                            <a:lnTo>
                              <a:pt x="310" y="26"/>
                            </a:lnTo>
                            <a:lnTo>
                              <a:pt x="286" y="14"/>
                            </a:lnTo>
                            <a:lnTo>
                              <a:pt x="253" y="0"/>
                            </a:lnTo>
                            <a:lnTo>
                              <a:pt x="245" y="5"/>
                            </a:lnTo>
                            <a:lnTo>
                              <a:pt x="233" y="11"/>
                            </a:lnTo>
                            <a:lnTo>
                              <a:pt x="219" y="16"/>
                            </a:lnTo>
                            <a:lnTo>
                              <a:pt x="203" y="23"/>
                            </a:lnTo>
                            <a:lnTo>
                              <a:pt x="196" y="26"/>
                            </a:lnTo>
                            <a:lnTo>
                              <a:pt x="188" y="30"/>
                            </a:lnTo>
                            <a:lnTo>
                              <a:pt x="181" y="35"/>
                            </a:lnTo>
                            <a:lnTo>
                              <a:pt x="175" y="41"/>
                            </a:lnTo>
                            <a:lnTo>
                              <a:pt x="170" y="46"/>
                            </a:lnTo>
                            <a:lnTo>
                              <a:pt x="167" y="53"/>
                            </a:lnTo>
                            <a:lnTo>
                              <a:pt x="165" y="60"/>
                            </a:lnTo>
                            <a:lnTo>
                              <a:pt x="163" y="68"/>
                            </a:lnTo>
                            <a:lnTo>
                              <a:pt x="163" y="76"/>
                            </a:lnTo>
                            <a:lnTo>
                              <a:pt x="165" y="86"/>
                            </a:lnTo>
                            <a:lnTo>
                              <a:pt x="167" y="95"/>
                            </a:lnTo>
                            <a:lnTo>
                              <a:pt x="170" y="104"/>
                            </a:lnTo>
                            <a:lnTo>
                              <a:pt x="174" y="112"/>
                            </a:lnTo>
                            <a:lnTo>
                              <a:pt x="180" y="118"/>
                            </a:lnTo>
                            <a:lnTo>
                              <a:pt x="186" y="124"/>
                            </a:lnTo>
                            <a:lnTo>
                              <a:pt x="193" y="128"/>
                            </a:lnTo>
                            <a:lnTo>
                              <a:pt x="188" y="138"/>
                            </a:lnTo>
                            <a:lnTo>
                              <a:pt x="178" y="150"/>
                            </a:lnTo>
                            <a:lnTo>
                              <a:pt x="165" y="163"/>
                            </a:lnTo>
                            <a:lnTo>
                              <a:pt x="148" y="177"/>
                            </a:lnTo>
                            <a:lnTo>
                              <a:pt x="130" y="191"/>
                            </a:lnTo>
                            <a:lnTo>
                              <a:pt x="113" y="200"/>
                            </a:lnTo>
                            <a:lnTo>
                              <a:pt x="105" y="204"/>
                            </a:lnTo>
                            <a:lnTo>
                              <a:pt x="96" y="208"/>
                            </a:lnTo>
                            <a:lnTo>
                              <a:pt x="88" y="210"/>
                            </a:lnTo>
                            <a:lnTo>
                              <a:pt x="80" y="211"/>
                            </a:lnTo>
                            <a:lnTo>
                              <a:pt x="60" y="210"/>
                            </a:lnTo>
                            <a:lnTo>
                              <a:pt x="42" y="206"/>
                            </a:lnTo>
                            <a:lnTo>
                              <a:pt x="26" y="202"/>
                            </a:lnTo>
                            <a:lnTo>
                              <a:pt x="13" y="196"/>
                            </a:lnTo>
                            <a:lnTo>
                              <a:pt x="8" y="212"/>
                            </a:lnTo>
                            <a:lnTo>
                              <a:pt x="1" y="251"/>
                            </a:lnTo>
                            <a:lnTo>
                              <a:pt x="0" y="260"/>
                            </a:lnTo>
                            <a:lnTo>
                              <a:pt x="0" y="271"/>
                            </a:lnTo>
                            <a:lnTo>
                              <a:pt x="1" y="281"/>
                            </a:lnTo>
                            <a:lnTo>
                              <a:pt x="4" y="290"/>
                            </a:lnTo>
                            <a:lnTo>
                              <a:pt x="6" y="300"/>
                            </a:lnTo>
                            <a:lnTo>
                              <a:pt x="12" y="306"/>
                            </a:lnTo>
                            <a:lnTo>
                              <a:pt x="19" y="312"/>
                            </a:lnTo>
                            <a:lnTo>
                              <a:pt x="28" y="316"/>
                            </a:lnTo>
                            <a:lnTo>
                              <a:pt x="31" y="326"/>
                            </a:lnTo>
                            <a:lnTo>
                              <a:pt x="36" y="335"/>
                            </a:lnTo>
                            <a:lnTo>
                              <a:pt x="42" y="345"/>
                            </a:lnTo>
                            <a:lnTo>
                              <a:pt x="47" y="354"/>
                            </a:lnTo>
                            <a:lnTo>
                              <a:pt x="61" y="373"/>
                            </a:lnTo>
                            <a:lnTo>
                              <a:pt x="75" y="392"/>
                            </a:lnTo>
                            <a:lnTo>
                              <a:pt x="88" y="413"/>
                            </a:lnTo>
                            <a:lnTo>
                              <a:pt x="101" y="435"/>
                            </a:lnTo>
                            <a:lnTo>
                              <a:pt x="105" y="445"/>
                            </a:lnTo>
                            <a:lnTo>
                              <a:pt x="107" y="456"/>
                            </a:lnTo>
                            <a:lnTo>
                              <a:pt x="110" y="469"/>
                            </a:lnTo>
                            <a:lnTo>
                              <a:pt x="111" y="481"/>
                            </a:lnTo>
                            <a:lnTo>
                              <a:pt x="118" y="481"/>
                            </a:lnTo>
                            <a:lnTo>
                              <a:pt x="125" y="482"/>
                            </a:lnTo>
                            <a:lnTo>
                              <a:pt x="130" y="484"/>
                            </a:lnTo>
                            <a:lnTo>
                              <a:pt x="135" y="486"/>
                            </a:lnTo>
                            <a:lnTo>
                              <a:pt x="139" y="489"/>
                            </a:lnTo>
                            <a:lnTo>
                              <a:pt x="141" y="493"/>
                            </a:lnTo>
                            <a:lnTo>
                              <a:pt x="144" y="496"/>
                            </a:lnTo>
                            <a:lnTo>
                              <a:pt x="147" y="501"/>
                            </a:lnTo>
                            <a:lnTo>
                              <a:pt x="151" y="511"/>
                            </a:lnTo>
                            <a:lnTo>
                              <a:pt x="155" y="522"/>
                            </a:lnTo>
                            <a:lnTo>
                              <a:pt x="162" y="535"/>
                            </a:lnTo>
                            <a:lnTo>
                              <a:pt x="171" y="549"/>
                            </a:lnTo>
                            <a:lnTo>
                              <a:pt x="184" y="560"/>
                            </a:lnTo>
                            <a:lnTo>
                              <a:pt x="200" y="574"/>
                            </a:lnTo>
                            <a:lnTo>
                              <a:pt x="218" y="590"/>
                            </a:lnTo>
                            <a:lnTo>
                              <a:pt x="235" y="610"/>
                            </a:lnTo>
                            <a:lnTo>
                              <a:pt x="244" y="620"/>
                            </a:lnTo>
                            <a:lnTo>
                              <a:pt x="250" y="631"/>
                            </a:lnTo>
                            <a:lnTo>
                              <a:pt x="257" y="642"/>
                            </a:lnTo>
                            <a:lnTo>
                              <a:pt x="264" y="654"/>
                            </a:lnTo>
                            <a:lnTo>
                              <a:pt x="269" y="665"/>
                            </a:lnTo>
                            <a:lnTo>
                              <a:pt x="274" y="676"/>
                            </a:lnTo>
                            <a:lnTo>
                              <a:pt x="275" y="688"/>
                            </a:lnTo>
                            <a:lnTo>
                              <a:pt x="276" y="699"/>
                            </a:lnTo>
                            <a:lnTo>
                              <a:pt x="278" y="719"/>
                            </a:lnTo>
                            <a:lnTo>
                              <a:pt x="280" y="737"/>
                            </a:lnTo>
                            <a:lnTo>
                              <a:pt x="286" y="753"/>
                            </a:lnTo>
                            <a:lnTo>
                              <a:pt x="293" y="768"/>
                            </a:lnTo>
                            <a:lnTo>
                              <a:pt x="301" y="782"/>
                            </a:lnTo>
                            <a:lnTo>
                              <a:pt x="312" y="794"/>
                            </a:lnTo>
                            <a:lnTo>
                              <a:pt x="321" y="805"/>
                            </a:lnTo>
                            <a:lnTo>
                              <a:pt x="332" y="816"/>
                            </a:lnTo>
                            <a:lnTo>
                              <a:pt x="355" y="838"/>
                            </a:lnTo>
                            <a:lnTo>
                              <a:pt x="377" y="861"/>
                            </a:lnTo>
                            <a:lnTo>
                              <a:pt x="388" y="873"/>
                            </a:lnTo>
                            <a:lnTo>
                              <a:pt x="398" y="887"/>
                            </a:lnTo>
                            <a:lnTo>
                              <a:pt x="404" y="900"/>
                            </a:lnTo>
                            <a:lnTo>
                              <a:pt x="411" y="917"/>
                            </a:lnTo>
                            <a:lnTo>
                              <a:pt x="418" y="933"/>
                            </a:lnTo>
                            <a:lnTo>
                              <a:pt x="425" y="948"/>
                            </a:lnTo>
                            <a:lnTo>
                              <a:pt x="432" y="962"/>
                            </a:lnTo>
                            <a:lnTo>
                              <a:pt x="440" y="974"/>
                            </a:lnTo>
                            <a:lnTo>
                              <a:pt x="458" y="997"/>
                            </a:lnTo>
                            <a:lnTo>
                              <a:pt x="475" y="1019"/>
                            </a:lnTo>
                            <a:lnTo>
                              <a:pt x="493" y="1042"/>
                            </a:lnTo>
                            <a:lnTo>
                              <a:pt x="511" y="1067"/>
                            </a:lnTo>
                            <a:lnTo>
                              <a:pt x="519" y="1079"/>
                            </a:lnTo>
                            <a:lnTo>
                              <a:pt x="527" y="1094"/>
                            </a:lnTo>
                            <a:lnTo>
                              <a:pt x="534" y="1110"/>
                            </a:lnTo>
                            <a:lnTo>
                              <a:pt x="539" y="1128"/>
                            </a:lnTo>
                            <a:lnTo>
                              <a:pt x="569" y="1128"/>
                            </a:lnTo>
                            <a:lnTo>
                              <a:pt x="577" y="1120"/>
                            </a:lnTo>
                            <a:lnTo>
                              <a:pt x="583" y="1113"/>
                            </a:lnTo>
                            <a:lnTo>
                              <a:pt x="587" y="1106"/>
                            </a:lnTo>
                            <a:lnTo>
                              <a:pt x="590" y="1099"/>
                            </a:lnTo>
                            <a:lnTo>
                              <a:pt x="591" y="1083"/>
                            </a:lnTo>
                            <a:lnTo>
                              <a:pt x="592" y="1060"/>
                            </a:lnTo>
                            <a:lnTo>
                              <a:pt x="592" y="1052"/>
                            </a:lnTo>
                            <a:lnTo>
                              <a:pt x="595" y="1046"/>
                            </a:lnTo>
                            <a:lnTo>
                              <a:pt x="599" y="1041"/>
                            </a:lnTo>
                            <a:lnTo>
                              <a:pt x="605" y="1037"/>
                            </a:lnTo>
                            <a:lnTo>
                              <a:pt x="612" y="1034"/>
                            </a:lnTo>
                            <a:lnTo>
                              <a:pt x="617" y="1031"/>
                            </a:lnTo>
                            <a:lnTo>
                              <a:pt x="624" y="1030"/>
                            </a:lnTo>
                            <a:lnTo>
                              <a:pt x="629" y="1030"/>
                            </a:lnTo>
                            <a:lnTo>
                              <a:pt x="654" y="1031"/>
                            </a:lnTo>
                            <a:lnTo>
                              <a:pt x="676" y="1034"/>
                            </a:lnTo>
                            <a:lnTo>
                              <a:pt x="695" y="1038"/>
                            </a:lnTo>
                            <a:lnTo>
                              <a:pt x="711" y="1045"/>
                            </a:lnTo>
                            <a:lnTo>
                              <a:pt x="726" y="1053"/>
                            </a:lnTo>
                            <a:lnTo>
                              <a:pt x="741" y="1061"/>
                            </a:lnTo>
                            <a:lnTo>
                              <a:pt x="753" y="1072"/>
                            </a:lnTo>
                            <a:lnTo>
                              <a:pt x="766" y="1083"/>
                            </a:lnTo>
                            <a:lnTo>
                              <a:pt x="789" y="1050"/>
                            </a:lnTo>
                            <a:lnTo>
                              <a:pt x="819" y="1011"/>
                            </a:lnTo>
                            <a:lnTo>
                              <a:pt x="845" y="977"/>
                            </a:lnTo>
                            <a:lnTo>
                              <a:pt x="855" y="962"/>
                            </a:lnTo>
                            <a:lnTo>
                              <a:pt x="1118" y="910"/>
                            </a:lnTo>
                            <a:lnTo>
                              <a:pt x="1238" y="880"/>
                            </a:lnTo>
                            <a:lnTo>
                              <a:pt x="1328" y="699"/>
                            </a:lnTo>
                            <a:lnTo>
                              <a:pt x="1298" y="647"/>
                            </a:lnTo>
                            <a:lnTo>
                              <a:pt x="1268" y="677"/>
                            </a:lnTo>
                            <a:lnTo>
                              <a:pt x="1080" y="654"/>
                            </a:lnTo>
                            <a:lnTo>
                              <a:pt x="1020" y="549"/>
                            </a:lnTo>
                            <a:lnTo>
                              <a:pt x="1020" y="5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98" name="Freeform 974"/>
                      <p:cNvSpPr>
                        <a:spLocks/>
                      </p:cNvSpPr>
                      <p:nvPr/>
                    </p:nvSpPr>
                    <p:spPr bwMode="auto">
                      <a:xfrm>
                        <a:off x="6115066" y="2303569"/>
                        <a:ext cx="212696" cy="113189"/>
                      </a:xfrm>
                      <a:custGeom>
                        <a:avLst/>
                        <a:gdLst>
                          <a:gd name="T0" fmla="*/ 10 w 511"/>
                          <a:gd name="T1" fmla="*/ 1 h 275"/>
                          <a:gd name="T2" fmla="*/ 12 w 511"/>
                          <a:gd name="T3" fmla="*/ 2 h 275"/>
                          <a:gd name="T4" fmla="*/ 15 w 511"/>
                          <a:gd name="T5" fmla="*/ 3 h 275"/>
                          <a:gd name="T6" fmla="*/ 18 w 511"/>
                          <a:gd name="T7" fmla="*/ 5 h 275"/>
                          <a:gd name="T8" fmla="*/ 26 w 511"/>
                          <a:gd name="T9" fmla="*/ 10 h 275"/>
                          <a:gd name="T10" fmla="*/ 34 w 511"/>
                          <a:gd name="T11" fmla="*/ 15 h 275"/>
                          <a:gd name="T12" fmla="*/ 38 w 511"/>
                          <a:gd name="T13" fmla="*/ 17 h 275"/>
                          <a:gd name="T14" fmla="*/ 42 w 511"/>
                          <a:gd name="T15" fmla="*/ 18 h 275"/>
                          <a:gd name="T16" fmla="*/ 48 w 511"/>
                          <a:gd name="T17" fmla="*/ 19 h 275"/>
                          <a:gd name="T18" fmla="*/ 54 w 511"/>
                          <a:gd name="T19" fmla="*/ 19 h 275"/>
                          <a:gd name="T20" fmla="*/ 55 w 511"/>
                          <a:gd name="T21" fmla="*/ 24 h 275"/>
                          <a:gd name="T22" fmla="*/ 56 w 511"/>
                          <a:gd name="T23" fmla="*/ 27 h 275"/>
                          <a:gd name="T24" fmla="*/ 57 w 511"/>
                          <a:gd name="T25" fmla="*/ 29 h 275"/>
                          <a:gd name="T26" fmla="*/ 57 w 511"/>
                          <a:gd name="T27" fmla="*/ 30 h 275"/>
                          <a:gd name="T28" fmla="*/ 54 w 511"/>
                          <a:gd name="T29" fmla="*/ 30 h 275"/>
                          <a:gd name="T30" fmla="*/ 50 w 511"/>
                          <a:gd name="T31" fmla="*/ 29 h 275"/>
                          <a:gd name="T32" fmla="*/ 40 w 511"/>
                          <a:gd name="T33" fmla="*/ 27 h 275"/>
                          <a:gd name="T34" fmla="*/ 35 w 511"/>
                          <a:gd name="T35" fmla="*/ 26 h 275"/>
                          <a:gd name="T36" fmla="*/ 33 w 511"/>
                          <a:gd name="T37" fmla="*/ 24 h 275"/>
                          <a:gd name="T38" fmla="*/ 32 w 511"/>
                          <a:gd name="T39" fmla="*/ 23 h 275"/>
                          <a:gd name="T40" fmla="*/ 31 w 511"/>
                          <a:gd name="T41" fmla="*/ 22 h 275"/>
                          <a:gd name="T42" fmla="*/ 29 w 511"/>
                          <a:gd name="T43" fmla="*/ 21 h 275"/>
                          <a:gd name="T44" fmla="*/ 27 w 511"/>
                          <a:gd name="T45" fmla="*/ 21 h 275"/>
                          <a:gd name="T46" fmla="*/ 24 w 511"/>
                          <a:gd name="T47" fmla="*/ 21 h 275"/>
                          <a:gd name="T48" fmla="*/ 22 w 511"/>
                          <a:gd name="T49" fmla="*/ 22 h 275"/>
                          <a:gd name="T50" fmla="*/ 20 w 511"/>
                          <a:gd name="T51" fmla="*/ 22 h 275"/>
                          <a:gd name="T52" fmla="*/ 19 w 511"/>
                          <a:gd name="T53" fmla="*/ 21 h 275"/>
                          <a:gd name="T54" fmla="*/ 18 w 511"/>
                          <a:gd name="T55" fmla="*/ 20 h 275"/>
                          <a:gd name="T56" fmla="*/ 17 w 511"/>
                          <a:gd name="T57" fmla="*/ 19 h 275"/>
                          <a:gd name="T58" fmla="*/ 15 w 511"/>
                          <a:gd name="T59" fmla="*/ 19 h 275"/>
                          <a:gd name="T60" fmla="*/ 11 w 511"/>
                          <a:gd name="T61" fmla="*/ 17 h 275"/>
                          <a:gd name="T62" fmla="*/ 6 w 511"/>
                          <a:gd name="T63" fmla="*/ 15 h 275"/>
                          <a:gd name="T64" fmla="*/ 1 w 511"/>
                          <a:gd name="T65" fmla="*/ 12 h 275"/>
                          <a:gd name="T66" fmla="*/ 1 w 511"/>
                          <a:gd name="T67" fmla="*/ 0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1" h="275">
                            <a:moveTo>
                              <a:pt x="8" y="0"/>
                            </a:moveTo>
                            <a:lnTo>
                              <a:pt x="90" y="8"/>
                            </a:lnTo>
                            <a:lnTo>
                              <a:pt x="98" y="13"/>
                            </a:lnTo>
                            <a:lnTo>
                              <a:pt x="107" y="19"/>
                            </a:lnTo>
                            <a:lnTo>
                              <a:pt x="118" y="24"/>
                            </a:lnTo>
                            <a:lnTo>
                              <a:pt x="131" y="30"/>
                            </a:lnTo>
                            <a:lnTo>
                              <a:pt x="152" y="38"/>
                            </a:lnTo>
                            <a:lnTo>
                              <a:pt x="165" y="45"/>
                            </a:lnTo>
                            <a:lnTo>
                              <a:pt x="203" y="71"/>
                            </a:lnTo>
                            <a:lnTo>
                              <a:pt x="237" y="94"/>
                            </a:lnTo>
                            <a:lnTo>
                              <a:pt x="270" y="116"/>
                            </a:lnTo>
                            <a:lnTo>
                              <a:pt x="304" y="135"/>
                            </a:lnTo>
                            <a:lnTo>
                              <a:pt x="321" y="143"/>
                            </a:lnTo>
                            <a:lnTo>
                              <a:pt x="339" y="151"/>
                            </a:lnTo>
                            <a:lnTo>
                              <a:pt x="359" y="158"/>
                            </a:lnTo>
                            <a:lnTo>
                              <a:pt x="380" y="163"/>
                            </a:lnTo>
                            <a:lnTo>
                              <a:pt x="402" y="167"/>
                            </a:lnTo>
                            <a:lnTo>
                              <a:pt x="426" y="170"/>
                            </a:lnTo>
                            <a:lnTo>
                              <a:pt x="452" y="173"/>
                            </a:lnTo>
                            <a:lnTo>
                              <a:pt x="481" y="173"/>
                            </a:lnTo>
                            <a:lnTo>
                              <a:pt x="481" y="211"/>
                            </a:lnTo>
                            <a:lnTo>
                              <a:pt x="486" y="222"/>
                            </a:lnTo>
                            <a:lnTo>
                              <a:pt x="493" y="238"/>
                            </a:lnTo>
                            <a:lnTo>
                              <a:pt x="497" y="248"/>
                            </a:lnTo>
                            <a:lnTo>
                              <a:pt x="501" y="256"/>
                            </a:lnTo>
                            <a:lnTo>
                              <a:pt x="505" y="264"/>
                            </a:lnTo>
                            <a:lnTo>
                              <a:pt x="511" y="271"/>
                            </a:lnTo>
                            <a:lnTo>
                              <a:pt x="504" y="274"/>
                            </a:lnTo>
                            <a:lnTo>
                              <a:pt x="496" y="274"/>
                            </a:lnTo>
                            <a:lnTo>
                              <a:pt x="485" y="275"/>
                            </a:lnTo>
                            <a:lnTo>
                              <a:pt x="473" y="274"/>
                            </a:lnTo>
                            <a:lnTo>
                              <a:pt x="447" y="270"/>
                            </a:lnTo>
                            <a:lnTo>
                              <a:pt x="417" y="264"/>
                            </a:lnTo>
                            <a:lnTo>
                              <a:pt x="361" y="251"/>
                            </a:lnTo>
                            <a:lnTo>
                              <a:pt x="323" y="241"/>
                            </a:lnTo>
                            <a:lnTo>
                              <a:pt x="313" y="237"/>
                            </a:lnTo>
                            <a:lnTo>
                              <a:pt x="305" y="231"/>
                            </a:lnTo>
                            <a:lnTo>
                              <a:pt x="298" y="225"/>
                            </a:lnTo>
                            <a:lnTo>
                              <a:pt x="293" y="218"/>
                            </a:lnTo>
                            <a:lnTo>
                              <a:pt x="287" y="210"/>
                            </a:lnTo>
                            <a:lnTo>
                              <a:pt x="280" y="201"/>
                            </a:lnTo>
                            <a:lnTo>
                              <a:pt x="274" y="195"/>
                            </a:lnTo>
                            <a:lnTo>
                              <a:pt x="263" y="188"/>
                            </a:lnTo>
                            <a:lnTo>
                              <a:pt x="257" y="186"/>
                            </a:lnTo>
                            <a:lnTo>
                              <a:pt x="250" y="185"/>
                            </a:lnTo>
                            <a:lnTo>
                              <a:pt x="242" y="186"/>
                            </a:lnTo>
                            <a:lnTo>
                              <a:pt x="235" y="186"/>
                            </a:lnTo>
                            <a:lnTo>
                              <a:pt x="218" y="191"/>
                            </a:lnTo>
                            <a:lnTo>
                              <a:pt x="201" y="195"/>
                            </a:lnTo>
                            <a:lnTo>
                              <a:pt x="195" y="196"/>
                            </a:lnTo>
                            <a:lnTo>
                              <a:pt x="186" y="197"/>
                            </a:lnTo>
                            <a:lnTo>
                              <a:pt x="180" y="197"/>
                            </a:lnTo>
                            <a:lnTo>
                              <a:pt x="173" y="196"/>
                            </a:lnTo>
                            <a:lnTo>
                              <a:pt x="167" y="193"/>
                            </a:lnTo>
                            <a:lnTo>
                              <a:pt x="163" y="188"/>
                            </a:lnTo>
                            <a:lnTo>
                              <a:pt x="159" y="182"/>
                            </a:lnTo>
                            <a:lnTo>
                              <a:pt x="158" y="173"/>
                            </a:lnTo>
                            <a:lnTo>
                              <a:pt x="150" y="173"/>
                            </a:lnTo>
                            <a:lnTo>
                              <a:pt x="141" y="171"/>
                            </a:lnTo>
                            <a:lnTo>
                              <a:pt x="132" y="169"/>
                            </a:lnTo>
                            <a:lnTo>
                              <a:pt x="121" y="166"/>
                            </a:lnTo>
                            <a:lnTo>
                              <a:pt x="99" y="158"/>
                            </a:lnTo>
                            <a:lnTo>
                              <a:pt x="76" y="147"/>
                            </a:lnTo>
                            <a:lnTo>
                              <a:pt x="53" y="135"/>
                            </a:lnTo>
                            <a:lnTo>
                              <a:pt x="32" y="122"/>
                            </a:lnTo>
                            <a:lnTo>
                              <a:pt x="13" y="110"/>
                            </a:lnTo>
                            <a:lnTo>
                              <a:pt x="0" y="98"/>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99" name="Freeform 976"/>
                      <p:cNvSpPr>
                        <a:spLocks/>
                      </p:cNvSpPr>
                      <p:nvPr/>
                    </p:nvSpPr>
                    <p:spPr bwMode="auto">
                      <a:xfrm>
                        <a:off x="6336469" y="2353323"/>
                        <a:ext cx="74630" cy="62192"/>
                      </a:xfrm>
                      <a:custGeom>
                        <a:avLst/>
                        <a:gdLst>
                          <a:gd name="T0" fmla="*/ 20 w 180"/>
                          <a:gd name="T1" fmla="*/ 6 h 150"/>
                          <a:gd name="T2" fmla="*/ 20 w 180"/>
                          <a:gd name="T3" fmla="*/ 7 h 150"/>
                          <a:gd name="T4" fmla="*/ 19 w 180"/>
                          <a:gd name="T5" fmla="*/ 9 h 150"/>
                          <a:gd name="T6" fmla="*/ 19 w 180"/>
                          <a:gd name="T7" fmla="*/ 11 h 150"/>
                          <a:gd name="T8" fmla="*/ 18 w 180"/>
                          <a:gd name="T9" fmla="*/ 12 h 150"/>
                          <a:gd name="T10" fmla="*/ 18 w 180"/>
                          <a:gd name="T11" fmla="*/ 13 h 150"/>
                          <a:gd name="T12" fmla="*/ 17 w 180"/>
                          <a:gd name="T13" fmla="*/ 14 h 150"/>
                          <a:gd name="T14" fmla="*/ 16 w 180"/>
                          <a:gd name="T15" fmla="*/ 15 h 150"/>
                          <a:gd name="T16" fmla="*/ 16 w 180"/>
                          <a:gd name="T17" fmla="*/ 15 h 150"/>
                          <a:gd name="T18" fmla="*/ 15 w 180"/>
                          <a:gd name="T19" fmla="*/ 16 h 150"/>
                          <a:gd name="T20" fmla="*/ 15 w 180"/>
                          <a:gd name="T21" fmla="*/ 16 h 150"/>
                          <a:gd name="T22" fmla="*/ 14 w 180"/>
                          <a:gd name="T23" fmla="*/ 17 h 150"/>
                          <a:gd name="T24" fmla="*/ 13 w 180"/>
                          <a:gd name="T25" fmla="*/ 17 h 150"/>
                          <a:gd name="T26" fmla="*/ 13 w 180"/>
                          <a:gd name="T27" fmla="*/ 17 h 150"/>
                          <a:gd name="T28" fmla="*/ 12 w 180"/>
                          <a:gd name="T29" fmla="*/ 17 h 150"/>
                          <a:gd name="T30" fmla="*/ 11 w 180"/>
                          <a:gd name="T31" fmla="*/ 16 h 150"/>
                          <a:gd name="T32" fmla="*/ 11 w 180"/>
                          <a:gd name="T33" fmla="*/ 16 h 150"/>
                          <a:gd name="T34" fmla="*/ 11 w 180"/>
                          <a:gd name="T35" fmla="*/ 16 h 150"/>
                          <a:gd name="T36" fmla="*/ 10 w 180"/>
                          <a:gd name="T37" fmla="*/ 15 h 150"/>
                          <a:gd name="T38" fmla="*/ 10 w 180"/>
                          <a:gd name="T39" fmla="*/ 15 h 150"/>
                          <a:gd name="T40" fmla="*/ 10 w 180"/>
                          <a:gd name="T41" fmla="*/ 14 h 150"/>
                          <a:gd name="T42" fmla="*/ 9 w 180"/>
                          <a:gd name="T43" fmla="*/ 14 h 150"/>
                          <a:gd name="T44" fmla="*/ 7 w 180"/>
                          <a:gd name="T45" fmla="*/ 14 h 150"/>
                          <a:gd name="T46" fmla="*/ 6 w 180"/>
                          <a:gd name="T47" fmla="*/ 14 h 150"/>
                          <a:gd name="T48" fmla="*/ 5 w 180"/>
                          <a:gd name="T49" fmla="*/ 13 h 150"/>
                          <a:gd name="T50" fmla="*/ 2 w 180"/>
                          <a:gd name="T51" fmla="*/ 12 h 150"/>
                          <a:gd name="T52" fmla="*/ 0 w 180"/>
                          <a:gd name="T53" fmla="*/ 12 h 150"/>
                          <a:gd name="T54" fmla="*/ 0 w 180"/>
                          <a:gd name="T55" fmla="*/ 10 h 150"/>
                          <a:gd name="T56" fmla="*/ 0 w 180"/>
                          <a:gd name="T57" fmla="*/ 9 h 150"/>
                          <a:gd name="T58" fmla="*/ 1 w 180"/>
                          <a:gd name="T59" fmla="*/ 8 h 150"/>
                          <a:gd name="T60" fmla="*/ 2 w 180"/>
                          <a:gd name="T61" fmla="*/ 6 h 150"/>
                          <a:gd name="T62" fmla="*/ 2 w 180"/>
                          <a:gd name="T63" fmla="*/ 6 h 150"/>
                          <a:gd name="T64" fmla="*/ 3 w 180"/>
                          <a:gd name="T65" fmla="*/ 6 h 150"/>
                          <a:gd name="T66" fmla="*/ 4 w 180"/>
                          <a:gd name="T67" fmla="*/ 5 h 150"/>
                          <a:gd name="T68" fmla="*/ 4 w 180"/>
                          <a:gd name="T69" fmla="*/ 5 h 150"/>
                          <a:gd name="T70" fmla="*/ 5 w 180"/>
                          <a:gd name="T71" fmla="*/ 4 h 150"/>
                          <a:gd name="T72" fmla="*/ 5 w 180"/>
                          <a:gd name="T73" fmla="*/ 3 h 150"/>
                          <a:gd name="T74" fmla="*/ 6 w 180"/>
                          <a:gd name="T75" fmla="*/ 2 h 150"/>
                          <a:gd name="T76" fmla="*/ 7 w 180"/>
                          <a:gd name="T77" fmla="*/ 0 h 150"/>
                          <a:gd name="T78" fmla="*/ 8 w 180"/>
                          <a:gd name="T79" fmla="*/ 1 h 150"/>
                          <a:gd name="T80" fmla="*/ 10 w 180"/>
                          <a:gd name="T81" fmla="*/ 2 h 150"/>
                          <a:gd name="T82" fmla="*/ 11 w 180"/>
                          <a:gd name="T83" fmla="*/ 3 h 150"/>
                          <a:gd name="T84" fmla="*/ 13 w 180"/>
                          <a:gd name="T85" fmla="*/ 4 h 150"/>
                          <a:gd name="T86" fmla="*/ 15 w 180"/>
                          <a:gd name="T87" fmla="*/ 5 h 150"/>
                          <a:gd name="T88" fmla="*/ 17 w 180"/>
                          <a:gd name="T89" fmla="*/ 5 h 150"/>
                          <a:gd name="T90" fmla="*/ 19 w 180"/>
                          <a:gd name="T91" fmla="*/ 6 h 150"/>
                          <a:gd name="T92" fmla="*/ 20 w 180"/>
                          <a:gd name="T93" fmla="*/ 6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0" h="150">
                            <a:moveTo>
                              <a:pt x="180" y="52"/>
                            </a:moveTo>
                            <a:lnTo>
                              <a:pt x="177" y="65"/>
                            </a:lnTo>
                            <a:lnTo>
                              <a:pt x="173" y="80"/>
                            </a:lnTo>
                            <a:lnTo>
                              <a:pt x="168" y="97"/>
                            </a:lnTo>
                            <a:lnTo>
                              <a:pt x="161" y="112"/>
                            </a:lnTo>
                            <a:lnTo>
                              <a:pt x="158" y="120"/>
                            </a:lnTo>
                            <a:lnTo>
                              <a:pt x="154" y="127"/>
                            </a:lnTo>
                            <a:lnTo>
                              <a:pt x="148" y="134"/>
                            </a:lnTo>
                            <a:lnTo>
                              <a:pt x="144" y="139"/>
                            </a:lnTo>
                            <a:lnTo>
                              <a:pt x="139" y="143"/>
                            </a:lnTo>
                            <a:lnTo>
                              <a:pt x="133" y="147"/>
                            </a:lnTo>
                            <a:lnTo>
                              <a:pt x="127" y="149"/>
                            </a:lnTo>
                            <a:lnTo>
                              <a:pt x="120" y="150"/>
                            </a:lnTo>
                            <a:lnTo>
                              <a:pt x="114" y="150"/>
                            </a:lnTo>
                            <a:lnTo>
                              <a:pt x="109" y="149"/>
                            </a:lnTo>
                            <a:lnTo>
                              <a:pt x="103" y="147"/>
                            </a:lnTo>
                            <a:lnTo>
                              <a:pt x="99" y="144"/>
                            </a:lnTo>
                            <a:lnTo>
                              <a:pt x="95" y="142"/>
                            </a:lnTo>
                            <a:lnTo>
                              <a:pt x="93" y="138"/>
                            </a:lnTo>
                            <a:lnTo>
                              <a:pt x="91" y="132"/>
                            </a:lnTo>
                            <a:lnTo>
                              <a:pt x="90" y="127"/>
                            </a:lnTo>
                            <a:lnTo>
                              <a:pt x="79" y="127"/>
                            </a:lnTo>
                            <a:lnTo>
                              <a:pt x="67" y="125"/>
                            </a:lnTo>
                            <a:lnTo>
                              <a:pt x="56" y="123"/>
                            </a:lnTo>
                            <a:lnTo>
                              <a:pt x="45" y="119"/>
                            </a:lnTo>
                            <a:lnTo>
                              <a:pt x="22" y="112"/>
                            </a:lnTo>
                            <a:lnTo>
                              <a:pt x="0" y="105"/>
                            </a:lnTo>
                            <a:lnTo>
                              <a:pt x="1" y="94"/>
                            </a:lnTo>
                            <a:lnTo>
                              <a:pt x="4" y="82"/>
                            </a:lnTo>
                            <a:lnTo>
                              <a:pt x="9" y="68"/>
                            </a:lnTo>
                            <a:lnTo>
                              <a:pt x="15" y="52"/>
                            </a:lnTo>
                            <a:lnTo>
                              <a:pt x="22" y="52"/>
                            </a:lnTo>
                            <a:lnTo>
                              <a:pt x="27" y="50"/>
                            </a:lnTo>
                            <a:lnTo>
                              <a:pt x="33" y="49"/>
                            </a:lnTo>
                            <a:lnTo>
                              <a:pt x="37" y="46"/>
                            </a:lnTo>
                            <a:lnTo>
                              <a:pt x="43" y="40"/>
                            </a:lnTo>
                            <a:lnTo>
                              <a:pt x="49" y="31"/>
                            </a:lnTo>
                            <a:lnTo>
                              <a:pt x="58" y="14"/>
                            </a:lnTo>
                            <a:lnTo>
                              <a:pt x="67" y="0"/>
                            </a:lnTo>
                            <a:lnTo>
                              <a:pt x="75" y="8"/>
                            </a:lnTo>
                            <a:lnTo>
                              <a:pt x="87" y="18"/>
                            </a:lnTo>
                            <a:lnTo>
                              <a:pt x="102" y="26"/>
                            </a:lnTo>
                            <a:lnTo>
                              <a:pt x="118" y="34"/>
                            </a:lnTo>
                            <a:lnTo>
                              <a:pt x="135" y="41"/>
                            </a:lnTo>
                            <a:lnTo>
                              <a:pt x="153" y="48"/>
                            </a:lnTo>
                            <a:lnTo>
                              <a:pt x="168" y="50"/>
                            </a:lnTo>
                            <a:lnTo>
                              <a:pt x="18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00" name="Freeform 978"/>
                      <p:cNvSpPr>
                        <a:spLocks/>
                      </p:cNvSpPr>
                      <p:nvPr/>
                    </p:nvSpPr>
                    <p:spPr bwMode="auto">
                      <a:xfrm>
                        <a:off x="6327762" y="2421734"/>
                        <a:ext cx="134334" cy="152992"/>
                      </a:xfrm>
                      <a:custGeom>
                        <a:avLst/>
                        <a:gdLst>
                          <a:gd name="T0" fmla="*/ 30 w 324"/>
                          <a:gd name="T1" fmla="*/ 20 h 368"/>
                          <a:gd name="T2" fmla="*/ 29 w 324"/>
                          <a:gd name="T3" fmla="*/ 22 h 368"/>
                          <a:gd name="T4" fmla="*/ 28 w 324"/>
                          <a:gd name="T5" fmla="*/ 23 h 368"/>
                          <a:gd name="T6" fmla="*/ 27 w 324"/>
                          <a:gd name="T7" fmla="*/ 24 h 368"/>
                          <a:gd name="T8" fmla="*/ 26 w 324"/>
                          <a:gd name="T9" fmla="*/ 23 h 368"/>
                          <a:gd name="T10" fmla="*/ 25 w 324"/>
                          <a:gd name="T11" fmla="*/ 23 h 368"/>
                          <a:gd name="T12" fmla="*/ 24 w 324"/>
                          <a:gd name="T13" fmla="*/ 21 h 368"/>
                          <a:gd name="T14" fmla="*/ 24 w 324"/>
                          <a:gd name="T15" fmla="*/ 20 h 368"/>
                          <a:gd name="T16" fmla="*/ 24 w 324"/>
                          <a:gd name="T17" fmla="*/ 18 h 368"/>
                          <a:gd name="T18" fmla="*/ 25 w 324"/>
                          <a:gd name="T19" fmla="*/ 17 h 368"/>
                          <a:gd name="T20" fmla="*/ 27 w 324"/>
                          <a:gd name="T21" fmla="*/ 14 h 368"/>
                          <a:gd name="T22" fmla="*/ 29 w 324"/>
                          <a:gd name="T23" fmla="*/ 12 h 368"/>
                          <a:gd name="T24" fmla="*/ 30 w 324"/>
                          <a:gd name="T25" fmla="*/ 10 h 368"/>
                          <a:gd name="T26" fmla="*/ 30 w 324"/>
                          <a:gd name="T27" fmla="*/ 8 h 368"/>
                          <a:gd name="T28" fmla="*/ 15 w 324"/>
                          <a:gd name="T29" fmla="*/ 8 h 368"/>
                          <a:gd name="T30" fmla="*/ 13 w 324"/>
                          <a:gd name="T31" fmla="*/ 7 h 368"/>
                          <a:gd name="T32" fmla="*/ 12 w 324"/>
                          <a:gd name="T33" fmla="*/ 6 h 368"/>
                          <a:gd name="T34" fmla="*/ 12 w 324"/>
                          <a:gd name="T35" fmla="*/ 4 h 368"/>
                          <a:gd name="T36" fmla="*/ 11 w 324"/>
                          <a:gd name="T37" fmla="*/ 2 h 368"/>
                          <a:gd name="T38" fmla="*/ 9 w 324"/>
                          <a:gd name="T39" fmla="*/ 1 h 368"/>
                          <a:gd name="T40" fmla="*/ 8 w 324"/>
                          <a:gd name="T41" fmla="*/ 0 h 368"/>
                          <a:gd name="T42" fmla="*/ 6 w 324"/>
                          <a:gd name="T43" fmla="*/ 0 h 368"/>
                          <a:gd name="T44" fmla="*/ 3 w 324"/>
                          <a:gd name="T45" fmla="*/ 0 h 368"/>
                          <a:gd name="T46" fmla="*/ 2 w 324"/>
                          <a:gd name="T47" fmla="*/ 0 h 368"/>
                          <a:gd name="T48" fmla="*/ 1 w 324"/>
                          <a:gd name="T49" fmla="*/ 1 h 368"/>
                          <a:gd name="T50" fmla="*/ 0 w 324"/>
                          <a:gd name="T51" fmla="*/ 2 h 368"/>
                          <a:gd name="T52" fmla="*/ 0 w 324"/>
                          <a:gd name="T53" fmla="*/ 4 h 368"/>
                          <a:gd name="T54" fmla="*/ 2 w 324"/>
                          <a:gd name="T55" fmla="*/ 5 h 368"/>
                          <a:gd name="T56" fmla="*/ 5 w 324"/>
                          <a:gd name="T57" fmla="*/ 8 h 368"/>
                          <a:gd name="T58" fmla="*/ 5 w 324"/>
                          <a:gd name="T59" fmla="*/ 10 h 368"/>
                          <a:gd name="T60" fmla="*/ 2 w 324"/>
                          <a:gd name="T61" fmla="*/ 12 h 368"/>
                          <a:gd name="T62" fmla="*/ 1 w 324"/>
                          <a:gd name="T63" fmla="*/ 14 h 368"/>
                          <a:gd name="T64" fmla="*/ 1 w 324"/>
                          <a:gd name="T65" fmla="*/ 16 h 368"/>
                          <a:gd name="T66" fmla="*/ 3 w 324"/>
                          <a:gd name="T67" fmla="*/ 18 h 368"/>
                          <a:gd name="T68" fmla="*/ 5 w 324"/>
                          <a:gd name="T69" fmla="*/ 20 h 368"/>
                          <a:gd name="T70" fmla="*/ 8 w 324"/>
                          <a:gd name="T71" fmla="*/ 21 h 368"/>
                          <a:gd name="T72" fmla="*/ 13 w 324"/>
                          <a:gd name="T73" fmla="*/ 34 h 368"/>
                          <a:gd name="T74" fmla="*/ 13 w 324"/>
                          <a:gd name="T75" fmla="*/ 33 h 368"/>
                          <a:gd name="T76" fmla="*/ 13 w 324"/>
                          <a:gd name="T77" fmla="*/ 32 h 368"/>
                          <a:gd name="T78" fmla="*/ 15 w 324"/>
                          <a:gd name="T79" fmla="*/ 31 h 368"/>
                          <a:gd name="T80" fmla="*/ 20 w 324"/>
                          <a:gd name="T81" fmla="*/ 30 h 368"/>
                          <a:gd name="T82" fmla="*/ 20 w 324"/>
                          <a:gd name="T83" fmla="*/ 27 h 368"/>
                          <a:gd name="T84" fmla="*/ 21 w 324"/>
                          <a:gd name="T85" fmla="*/ 27 h 368"/>
                          <a:gd name="T86" fmla="*/ 23 w 324"/>
                          <a:gd name="T87" fmla="*/ 27 h 368"/>
                          <a:gd name="T88" fmla="*/ 25 w 324"/>
                          <a:gd name="T89" fmla="*/ 27 h 368"/>
                          <a:gd name="T90" fmla="*/ 27 w 324"/>
                          <a:gd name="T91" fmla="*/ 33 h 368"/>
                          <a:gd name="T92" fmla="*/ 29 w 324"/>
                          <a:gd name="T93" fmla="*/ 37 h 368"/>
                          <a:gd name="T94" fmla="*/ 31 w 324"/>
                          <a:gd name="T95" fmla="*/ 41 h 368"/>
                          <a:gd name="T96" fmla="*/ 32 w 324"/>
                          <a:gd name="T97" fmla="*/ 40 h 368"/>
                          <a:gd name="T98" fmla="*/ 33 w 324"/>
                          <a:gd name="T99" fmla="*/ 39 h 368"/>
                          <a:gd name="T100" fmla="*/ 35 w 324"/>
                          <a:gd name="T101" fmla="*/ 36 h 368"/>
                          <a:gd name="T102" fmla="*/ 36 w 324"/>
                          <a:gd name="T103" fmla="*/ 29 h 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4" h="368">
                            <a:moveTo>
                              <a:pt x="324" y="263"/>
                            </a:moveTo>
                            <a:lnTo>
                              <a:pt x="271" y="180"/>
                            </a:lnTo>
                            <a:lnTo>
                              <a:pt x="268" y="185"/>
                            </a:lnTo>
                            <a:lnTo>
                              <a:pt x="261" y="196"/>
                            </a:lnTo>
                            <a:lnTo>
                              <a:pt x="257" y="202"/>
                            </a:lnTo>
                            <a:lnTo>
                              <a:pt x="252" y="206"/>
                            </a:lnTo>
                            <a:lnTo>
                              <a:pt x="246" y="210"/>
                            </a:lnTo>
                            <a:lnTo>
                              <a:pt x="241" y="211"/>
                            </a:lnTo>
                            <a:lnTo>
                              <a:pt x="237" y="210"/>
                            </a:lnTo>
                            <a:lnTo>
                              <a:pt x="234" y="208"/>
                            </a:lnTo>
                            <a:lnTo>
                              <a:pt x="230" y="204"/>
                            </a:lnTo>
                            <a:lnTo>
                              <a:pt x="226" y="202"/>
                            </a:lnTo>
                            <a:lnTo>
                              <a:pt x="223" y="196"/>
                            </a:lnTo>
                            <a:lnTo>
                              <a:pt x="220" y="192"/>
                            </a:lnTo>
                            <a:lnTo>
                              <a:pt x="219" y="187"/>
                            </a:lnTo>
                            <a:lnTo>
                              <a:pt x="218" y="180"/>
                            </a:lnTo>
                            <a:lnTo>
                              <a:pt x="219" y="173"/>
                            </a:lnTo>
                            <a:lnTo>
                              <a:pt x="220" y="165"/>
                            </a:lnTo>
                            <a:lnTo>
                              <a:pt x="223" y="158"/>
                            </a:lnTo>
                            <a:lnTo>
                              <a:pt x="226" y="151"/>
                            </a:lnTo>
                            <a:lnTo>
                              <a:pt x="234" y="139"/>
                            </a:lnTo>
                            <a:lnTo>
                              <a:pt x="245" y="128"/>
                            </a:lnTo>
                            <a:lnTo>
                              <a:pt x="255" y="117"/>
                            </a:lnTo>
                            <a:lnTo>
                              <a:pt x="263" y="105"/>
                            </a:lnTo>
                            <a:lnTo>
                              <a:pt x="265" y="98"/>
                            </a:lnTo>
                            <a:lnTo>
                              <a:pt x="268" y="91"/>
                            </a:lnTo>
                            <a:lnTo>
                              <a:pt x="270" y="83"/>
                            </a:lnTo>
                            <a:lnTo>
                              <a:pt x="271" y="75"/>
                            </a:lnTo>
                            <a:lnTo>
                              <a:pt x="143" y="75"/>
                            </a:lnTo>
                            <a:lnTo>
                              <a:pt x="135" y="73"/>
                            </a:lnTo>
                            <a:lnTo>
                              <a:pt x="128" y="71"/>
                            </a:lnTo>
                            <a:lnTo>
                              <a:pt x="121" y="67"/>
                            </a:lnTo>
                            <a:lnTo>
                              <a:pt x="116" y="60"/>
                            </a:lnTo>
                            <a:lnTo>
                              <a:pt x="111" y="53"/>
                            </a:lnTo>
                            <a:lnTo>
                              <a:pt x="107" y="44"/>
                            </a:lnTo>
                            <a:lnTo>
                              <a:pt x="106" y="34"/>
                            </a:lnTo>
                            <a:lnTo>
                              <a:pt x="105" y="23"/>
                            </a:lnTo>
                            <a:lnTo>
                              <a:pt x="98" y="20"/>
                            </a:lnTo>
                            <a:lnTo>
                              <a:pt x="87" y="14"/>
                            </a:lnTo>
                            <a:lnTo>
                              <a:pt x="83" y="11"/>
                            </a:lnTo>
                            <a:lnTo>
                              <a:pt x="79" y="7"/>
                            </a:lnTo>
                            <a:lnTo>
                              <a:pt x="76" y="3"/>
                            </a:lnTo>
                            <a:lnTo>
                              <a:pt x="75" y="0"/>
                            </a:lnTo>
                            <a:lnTo>
                              <a:pt x="57" y="0"/>
                            </a:lnTo>
                            <a:lnTo>
                              <a:pt x="38" y="0"/>
                            </a:lnTo>
                            <a:lnTo>
                              <a:pt x="31" y="0"/>
                            </a:lnTo>
                            <a:lnTo>
                              <a:pt x="26" y="1"/>
                            </a:lnTo>
                            <a:lnTo>
                              <a:pt x="19" y="4"/>
                            </a:lnTo>
                            <a:lnTo>
                              <a:pt x="13" y="7"/>
                            </a:lnTo>
                            <a:lnTo>
                              <a:pt x="8" y="11"/>
                            </a:lnTo>
                            <a:lnTo>
                              <a:pt x="4" y="16"/>
                            </a:lnTo>
                            <a:lnTo>
                              <a:pt x="1" y="22"/>
                            </a:lnTo>
                            <a:lnTo>
                              <a:pt x="0" y="30"/>
                            </a:lnTo>
                            <a:lnTo>
                              <a:pt x="2" y="34"/>
                            </a:lnTo>
                            <a:lnTo>
                              <a:pt x="8" y="41"/>
                            </a:lnTo>
                            <a:lnTo>
                              <a:pt x="15" y="48"/>
                            </a:lnTo>
                            <a:lnTo>
                              <a:pt x="24" y="56"/>
                            </a:lnTo>
                            <a:lnTo>
                              <a:pt x="45" y="72"/>
                            </a:lnTo>
                            <a:lnTo>
                              <a:pt x="60" y="83"/>
                            </a:lnTo>
                            <a:lnTo>
                              <a:pt x="46" y="91"/>
                            </a:lnTo>
                            <a:lnTo>
                              <a:pt x="28" y="103"/>
                            </a:lnTo>
                            <a:lnTo>
                              <a:pt x="20" y="110"/>
                            </a:lnTo>
                            <a:lnTo>
                              <a:pt x="13" y="118"/>
                            </a:lnTo>
                            <a:lnTo>
                              <a:pt x="9" y="127"/>
                            </a:lnTo>
                            <a:lnTo>
                              <a:pt x="8" y="135"/>
                            </a:lnTo>
                            <a:lnTo>
                              <a:pt x="9" y="142"/>
                            </a:lnTo>
                            <a:lnTo>
                              <a:pt x="15" y="150"/>
                            </a:lnTo>
                            <a:lnTo>
                              <a:pt x="23" y="158"/>
                            </a:lnTo>
                            <a:lnTo>
                              <a:pt x="34" y="167"/>
                            </a:lnTo>
                            <a:lnTo>
                              <a:pt x="46" y="176"/>
                            </a:lnTo>
                            <a:lnTo>
                              <a:pt x="58" y="182"/>
                            </a:lnTo>
                            <a:lnTo>
                              <a:pt x="71" y="187"/>
                            </a:lnTo>
                            <a:lnTo>
                              <a:pt x="83" y="188"/>
                            </a:lnTo>
                            <a:lnTo>
                              <a:pt x="113" y="308"/>
                            </a:lnTo>
                            <a:lnTo>
                              <a:pt x="113" y="302"/>
                            </a:lnTo>
                            <a:lnTo>
                              <a:pt x="114" y="298"/>
                            </a:lnTo>
                            <a:lnTo>
                              <a:pt x="116" y="294"/>
                            </a:lnTo>
                            <a:lnTo>
                              <a:pt x="118" y="290"/>
                            </a:lnTo>
                            <a:lnTo>
                              <a:pt x="124" y="285"/>
                            </a:lnTo>
                            <a:lnTo>
                              <a:pt x="132" y="281"/>
                            </a:lnTo>
                            <a:lnTo>
                              <a:pt x="154" y="275"/>
                            </a:lnTo>
                            <a:lnTo>
                              <a:pt x="181" y="271"/>
                            </a:lnTo>
                            <a:lnTo>
                              <a:pt x="181" y="256"/>
                            </a:lnTo>
                            <a:lnTo>
                              <a:pt x="181" y="241"/>
                            </a:lnTo>
                            <a:lnTo>
                              <a:pt x="186" y="242"/>
                            </a:lnTo>
                            <a:lnTo>
                              <a:pt x="192" y="244"/>
                            </a:lnTo>
                            <a:lnTo>
                              <a:pt x="197" y="244"/>
                            </a:lnTo>
                            <a:lnTo>
                              <a:pt x="203" y="244"/>
                            </a:lnTo>
                            <a:lnTo>
                              <a:pt x="214" y="241"/>
                            </a:lnTo>
                            <a:lnTo>
                              <a:pt x="226" y="241"/>
                            </a:lnTo>
                            <a:lnTo>
                              <a:pt x="233" y="267"/>
                            </a:lnTo>
                            <a:lnTo>
                              <a:pt x="244" y="298"/>
                            </a:lnTo>
                            <a:lnTo>
                              <a:pt x="250" y="316"/>
                            </a:lnTo>
                            <a:lnTo>
                              <a:pt x="259" y="334"/>
                            </a:lnTo>
                            <a:lnTo>
                              <a:pt x="268" y="351"/>
                            </a:lnTo>
                            <a:lnTo>
                              <a:pt x="278" y="368"/>
                            </a:lnTo>
                            <a:lnTo>
                              <a:pt x="285" y="364"/>
                            </a:lnTo>
                            <a:lnTo>
                              <a:pt x="291" y="360"/>
                            </a:lnTo>
                            <a:lnTo>
                              <a:pt x="295" y="354"/>
                            </a:lnTo>
                            <a:lnTo>
                              <a:pt x="300" y="349"/>
                            </a:lnTo>
                            <a:lnTo>
                              <a:pt x="308" y="336"/>
                            </a:lnTo>
                            <a:lnTo>
                              <a:pt x="312" y="324"/>
                            </a:lnTo>
                            <a:lnTo>
                              <a:pt x="319" y="296"/>
                            </a:lnTo>
                            <a:lnTo>
                              <a:pt x="32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01" name="Freeform 939"/>
                      <p:cNvSpPr>
                        <a:spLocks/>
                      </p:cNvSpPr>
                      <p:nvPr/>
                    </p:nvSpPr>
                    <p:spPr bwMode="auto">
                      <a:xfrm>
                        <a:off x="6442195" y="2349591"/>
                        <a:ext cx="225135" cy="546045"/>
                      </a:xfrm>
                      <a:custGeom>
                        <a:avLst/>
                        <a:gdLst>
                          <a:gd name="T0" fmla="*/ 53 w 542"/>
                          <a:gd name="T1" fmla="*/ 140 h 1316"/>
                          <a:gd name="T2" fmla="*/ 53 w 542"/>
                          <a:gd name="T3" fmla="*/ 135 h 1316"/>
                          <a:gd name="T4" fmla="*/ 51 w 542"/>
                          <a:gd name="T5" fmla="*/ 133 h 1316"/>
                          <a:gd name="T6" fmla="*/ 48 w 542"/>
                          <a:gd name="T7" fmla="*/ 130 h 1316"/>
                          <a:gd name="T8" fmla="*/ 49 w 542"/>
                          <a:gd name="T9" fmla="*/ 124 h 1316"/>
                          <a:gd name="T10" fmla="*/ 50 w 542"/>
                          <a:gd name="T11" fmla="*/ 119 h 1316"/>
                          <a:gd name="T12" fmla="*/ 48 w 542"/>
                          <a:gd name="T13" fmla="*/ 116 h 1316"/>
                          <a:gd name="T14" fmla="*/ 46 w 542"/>
                          <a:gd name="T15" fmla="*/ 109 h 1316"/>
                          <a:gd name="T16" fmla="*/ 40 w 542"/>
                          <a:gd name="T17" fmla="*/ 97 h 1316"/>
                          <a:gd name="T18" fmla="*/ 35 w 542"/>
                          <a:gd name="T19" fmla="*/ 89 h 1316"/>
                          <a:gd name="T20" fmla="*/ 34 w 542"/>
                          <a:gd name="T21" fmla="*/ 93 h 1316"/>
                          <a:gd name="T22" fmla="*/ 29 w 542"/>
                          <a:gd name="T23" fmla="*/ 98 h 1316"/>
                          <a:gd name="T24" fmla="*/ 26 w 542"/>
                          <a:gd name="T25" fmla="*/ 96 h 1316"/>
                          <a:gd name="T26" fmla="*/ 21 w 542"/>
                          <a:gd name="T27" fmla="*/ 96 h 1316"/>
                          <a:gd name="T28" fmla="*/ 18 w 542"/>
                          <a:gd name="T29" fmla="*/ 95 h 1316"/>
                          <a:gd name="T30" fmla="*/ 13 w 542"/>
                          <a:gd name="T31" fmla="*/ 71 h 1316"/>
                          <a:gd name="T32" fmla="*/ 12 w 542"/>
                          <a:gd name="T33" fmla="*/ 67 h 1316"/>
                          <a:gd name="T34" fmla="*/ 6 w 542"/>
                          <a:gd name="T35" fmla="*/ 66 h 1316"/>
                          <a:gd name="T36" fmla="*/ 2 w 542"/>
                          <a:gd name="T37" fmla="*/ 63 h 1316"/>
                          <a:gd name="T38" fmla="*/ 2 w 542"/>
                          <a:gd name="T39" fmla="*/ 59 h 1316"/>
                          <a:gd name="T40" fmla="*/ 5 w 542"/>
                          <a:gd name="T41" fmla="*/ 55 h 1316"/>
                          <a:gd name="T42" fmla="*/ 6 w 542"/>
                          <a:gd name="T43" fmla="*/ 48 h 1316"/>
                          <a:gd name="T44" fmla="*/ 7 w 542"/>
                          <a:gd name="T45" fmla="*/ 43 h 1316"/>
                          <a:gd name="T46" fmla="*/ 8 w 542"/>
                          <a:gd name="T47" fmla="*/ 35 h 1316"/>
                          <a:gd name="T48" fmla="*/ 10 w 542"/>
                          <a:gd name="T49" fmla="*/ 35 h 1316"/>
                          <a:gd name="T50" fmla="*/ 13 w 542"/>
                          <a:gd name="T51" fmla="*/ 34 h 1316"/>
                          <a:gd name="T52" fmla="*/ 15 w 542"/>
                          <a:gd name="T53" fmla="*/ 31 h 1316"/>
                          <a:gd name="T54" fmla="*/ 17 w 542"/>
                          <a:gd name="T55" fmla="*/ 16 h 1316"/>
                          <a:gd name="T56" fmla="*/ 18 w 542"/>
                          <a:gd name="T57" fmla="*/ 14 h 1316"/>
                          <a:gd name="T58" fmla="*/ 24 w 542"/>
                          <a:gd name="T59" fmla="*/ 11 h 1316"/>
                          <a:gd name="T60" fmla="*/ 26 w 542"/>
                          <a:gd name="T61" fmla="*/ 9 h 1316"/>
                          <a:gd name="T62" fmla="*/ 28 w 542"/>
                          <a:gd name="T63" fmla="*/ 0 h 1316"/>
                          <a:gd name="T64" fmla="*/ 32 w 542"/>
                          <a:gd name="T65" fmla="*/ 4 h 1316"/>
                          <a:gd name="T66" fmla="*/ 36 w 542"/>
                          <a:gd name="T67" fmla="*/ 7 h 1316"/>
                          <a:gd name="T68" fmla="*/ 39 w 542"/>
                          <a:gd name="T69" fmla="*/ 11 h 1316"/>
                          <a:gd name="T70" fmla="*/ 40 w 542"/>
                          <a:gd name="T71" fmla="*/ 18 h 1316"/>
                          <a:gd name="T72" fmla="*/ 40 w 542"/>
                          <a:gd name="T73" fmla="*/ 23 h 1316"/>
                          <a:gd name="T74" fmla="*/ 37 w 542"/>
                          <a:gd name="T75" fmla="*/ 27 h 1316"/>
                          <a:gd name="T76" fmla="*/ 35 w 542"/>
                          <a:gd name="T77" fmla="*/ 31 h 1316"/>
                          <a:gd name="T78" fmla="*/ 36 w 542"/>
                          <a:gd name="T79" fmla="*/ 34 h 1316"/>
                          <a:gd name="T80" fmla="*/ 39 w 542"/>
                          <a:gd name="T81" fmla="*/ 35 h 1316"/>
                          <a:gd name="T82" fmla="*/ 44 w 542"/>
                          <a:gd name="T83" fmla="*/ 37 h 1316"/>
                          <a:gd name="T84" fmla="*/ 46 w 542"/>
                          <a:gd name="T85" fmla="*/ 42 h 1316"/>
                          <a:gd name="T86" fmla="*/ 49 w 542"/>
                          <a:gd name="T87" fmla="*/ 49 h 1316"/>
                          <a:gd name="T88" fmla="*/ 52 w 542"/>
                          <a:gd name="T89" fmla="*/ 53 h 1316"/>
                          <a:gd name="T90" fmla="*/ 55 w 542"/>
                          <a:gd name="T91" fmla="*/ 55 h 1316"/>
                          <a:gd name="T92" fmla="*/ 59 w 542"/>
                          <a:gd name="T93" fmla="*/ 55 h 1316"/>
                          <a:gd name="T94" fmla="*/ 59 w 542"/>
                          <a:gd name="T95" fmla="*/ 57 h 1316"/>
                          <a:gd name="T96" fmla="*/ 57 w 542"/>
                          <a:gd name="T97" fmla="*/ 64 h 1316"/>
                          <a:gd name="T98" fmla="*/ 52 w 542"/>
                          <a:gd name="T99" fmla="*/ 66 h 1316"/>
                          <a:gd name="T100" fmla="*/ 47 w 542"/>
                          <a:gd name="T101" fmla="*/ 68 h 1316"/>
                          <a:gd name="T102" fmla="*/ 44 w 542"/>
                          <a:gd name="T103" fmla="*/ 71 h 1316"/>
                          <a:gd name="T104" fmla="*/ 43 w 542"/>
                          <a:gd name="T105" fmla="*/ 77 h 1316"/>
                          <a:gd name="T106" fmla="*/ 44 w 542"/>
                          <a:gd name="T107" fmla="*/ 83 h 1316"/>
                          <a:gd name="T108" fmla="*/ 49 w 542"/>
                          <a:gd name="T109" fmla="*/ 90 h 1316"/>
                          <a:gd name="T110" fmla="*/ 52 w 542"/>
                          <a:gd name="T111" fmla="*/ 96 h 1316"/>
                          <a:gd name="T112" fmla="*/ 52 w 542"/>
                          <a:gd name="T113" fmla="*/ 101 h 1316"/>
                          <a:gd name="T114" fmla="*/ 50 w 542"/>
                          <a:gd name="T115" fmla="*/ 103 h 1316"/>
                          <a:gd name="T116" fmla="*/ 50 w 542"/>
                          <a:gd name="T117" fmla="*/ 107 h 1316"/>
                          <a:gd name="T118" fmla="*/ 53 w 542"/>
                          <a:gd name="T119" fmla="*/ 113 h 1316"/>
                          <a:gd name="T120" fmla="*/ 58 w 542"/>
                          <a:gd name="T121" fmla="*/ 122 h 1316"/>
                          <a:gd name="T122" fmla="*/ 56 w 542"/>
                          <a:gd name="T123" fmla="*/ 138 h 1316"/>
                          <a:gd name="T124" fmla="*/ 54 w 542"/>
                          <a:gd name="T125" fmla="*/ 146 h 13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2" h="1316">
                            <a:moveTo>
                              <a:pt x="481" y="1316"/>
                            </a:moveTo>
                            <a:lnTo>
                              <a:pt x="481" y="1294"/>
                            </a:lnTo>
                            <a:lnTo>
                              <a:pt x="478" y="1276"/>
                            </a:lnTo>
                            <a:lnTo>
                              <a:pt x="475" y="1261"/>
                            </a:lnTo>
                            <a:lnTo>
                              <a:pt x="473" y="1246"/>
                            </a:lnTo>
                            <a:lnTo>
                              <a:pt x="471" y="1234"/>
                            </a:lnTo>
                            <a:lnTo>
                              <a:pt x="473" y="1222"/>
                            </a:lnTo>
                            <a:lnTo>
                              <a:pt x="473" y="1215"/>
                            </a:lnTo>
                            <a:lnTo>
                              <a:pt x="475" y="1208"/>
                            </a:lnTo>
                            <a:lnTo>
                              <a:pt x="478" y="1201"/>
                            </a:lnTo>
                            <a:lnTo>
                              <a:pt x="481" y="1195"/>
                            </a:lnTo>
                            <a:lnTo>
                              <a:pt x="459" y="1195"/>
                            </a:lnTo>
                            <a:lnTo>
                              <a:pt x="447" y="1195"/>
                            </a:lnTo>
                            <a:lnTo>
                              <a:pt x="439" y="1195"/>
                            </a:lnTo>
                            <a:lnTo>
                              <a:pt x="429" y="1195"/>
                            </a:lnTo>
                            <a:lnTo>
                              <a:pt x="429" y="1169"/>
                            </a:lnTo>
                            <a:lnTo>
                              <a:pt x="429" y="1152"/>
                            </a:lnTo>
                            <a:lnTo>
                              <a:pt x="429" y="1142"/>
                            </a:lnTo>
                            <a:lnTo>
                              <a:pt x="429" y="1128"/>
                            </a:lnTo>
                            <a:lnTo>
                              <a:pt x="439" y="1117"/>
                            </a:lnTo>
                            <a:lnTo>
                              <a:pt x="445" y="1106"/>
                            </a:lnTo>
                            <a:lnTo>
                              <a:pt x="449" y="1097"/>
                            </a:lnTo>
                            <a:lnTo>
                              <a:pt x="451" y="1090"/>
                            </a:lnTo>
                            <a:lnTo>
                              <a:pt x="451" y="1071"/>
                            </a:lnTo>
                            <a:lnTo>
                              <a:pt x="451" y="1053"/>
                            </a:lnTo>
                            <a:lnTo>
                              <a:pt x="440" y="1052"/>
                            </a:lnTo>
                            <a:lnTo>
                              <a:pt x="432" y="1050"/>
                            </a:lnTo>
                            <a:lnTo>
                              <a:pt x="428" y="1046"/>
                            </a:lnTo>
                            <a:lnTo>
                              <a:pt x="425" y="1042"/>
                            </a:lnTo>
                            <a:lnTo>
                              <a:pt x="424" y="1030"/>
                            </a:lnTo>
                            <a:lnTo>
                              <a:pt x="421" y="1015"/>
                            </a:lnTo>
                            <a:lnTo>
                              <a:pt x="410" y="981"/>
                            </a:lnTo>
                            <a:lnTo>
                              <a:pt x="398" y="949"/>
                            </a:lnTo>
                            <a:lnTo>
                              <a:pt x="384" y="921"/>
                            </a:lnTo>
                            <a:lnTo>
                              <a:pt x="372" y="894"/>
                            </a:lnTo>
                            <a:lnTo>
                              <a:pt x="358" y="868"/>
                            </a:lnTo>
                            <a:lnTo>
                              <a:pt x="344" y="843"/>
                            </a:lnTo>
                            <a:lnTo>
                              <a:pt x="330" y="816"/>
                            </a:lnTo>
                            <a:lnTo>
                              <a:pt x="316" y="789"/>
                            </a:lnTo>
                            <a:lnTo>
                              <a:pt x="316" y="802"/>
                            </a:lnTo>
                            <a:lnTo>
                              <a:pt x="316" y="813"/>
                            </a:lnTo>
                            <a:lnTo>
                              <a:pt x="315" y="823"/>
                            </a:lnTo>
                            <a:lnTo>
                              <a:pt x="312" y="830"/>
                            </a:lnTo>
                            <a:lnTo>
                              <a:pt x="309" y="835"/>
                            </a:lnTo>
                            <a:lnTo>
                              <a:pt x="304" y="839"/>
                            </a:lnTo>
                            <a:lnTo>
                              <a:pt x="295" y="842"/>
                            </a:lnTo>
                            <a:lnTo>
                              <a:pt x="286" y="842"/>
                            </a:lnTo>
                            <a:lnTo>
                              <a:pt x="264" y="880"/>
                            </a:lnTo>
                            <a:lnTo>
                              <a:pt x="256" y="876"/>
                            </a:lnTo>
                            <a:lnTo>
                              <a:pt x="244" y="868"/>
                            </a:lnTo>
                            <a:lnTo>
                              <a:pt x="237" y="864"/>
                            </a:lnTo>
                            <a:lnTo>
                              <a:pt x="230" y="861"/>
                            </a:lnTo>
                            <a:lnTo>
                              <a:pt x="225" y="858"/>
                            </a:lnTo>
                            <a:lnTo>
                              <a:pt x="218" y="857"/>
                            </a:lnTo>
                            <a:lnTo>
                              <a:pt x="201" y="858"/>
                            </a:lnTo>
                            <a:lnTo>
                              <a:pt x="186" y="860"/>
                            </a:lnTo>
                            <a:lnTo>
                              <a:pt x="180" y="861"/>
                            </a:lnTo>
                            <a:lnTo>
                              <a:pt x="174" y="860"/>
                            </a:lnTo>
                            <a:lnTo>
                              <a:pt x="169" y="860"/>
                            </a:lnTo>
                            <a:lnTo>
                              <a:pt x="166" y="857"/>
                            </a:lnTo>
                            <a:lnTo>
                              <a:pt x="181" y="759"/>
                            </a:lnTo>
                            <a:lnTo>
                              <a:pt x="143" y="669"/>
                            </a:lnTo>
                            <a:lnTo>
                              <a:pt x="131" y="650"/>
                            </a:lnTo>
                            <a:lnTo>
                              <a:pt x="118" y="635"/>
                            </a:lnTo>
                            <a:lnTo>
                              <a:pt x="113" y="628"/>
                            </a:lnTo>
                            <a:lnTo>
                              <a:pt x="109" y="621"/>
                            </a:lnTo>
                            <a:lnTo>
                              <a:pt x="106" y="612"/>
                            </a:lnTo>
                            <a:lnTo>
                              <a:pt x="106" y="602"/>
                            </a:lnTo>
                            <a:lnTo>
                              <a:pt x="88" y="598"/>
                            </a:lnTo>
                            <a:lnTo>
                              <a:pt x="76" y="594"/>
                            </a:lnTo>
                            <a:lnTo>
                              <a:pt x="65" y="593"/>
                            </a:lnTo>
                            <a:lnTo>
                              <a:pt x="54" y="590"/>
                            </a:lnTo>
                            <a:lnTo>
                              <a:pt x="45" y="586"/>
                            </a:lnTo>
                            <a:lnTo>
                              <a:pt x="35" y="579"/>
                            </a:lnTo>
                            <a:lnTo>
                              <a:pt x="26" y="571"/>
                            </a:lnTo>
                            <a:lnTo>
                              <a:pt x="17" y="563"/>
                            </a:lnTo>
                            <a:lnTo>
                              <a:pt x="9" y="552"/>
                            </a:lnTo>
                            <a:lnTo>
                              <a:pt x="0" y="541"/>
                            </a:lnTo>
                            <a:lnTo>
                              <a:pt x="8" y="537"/>
                            </a:lnTo>
                            <a:lnTo>
                              <a:pt x="15" y="533"/>
                            </a:lnTo>
                            <a:lnTo>
                              <a:pt x="22" y="527"/>
                            </a:lnTo>
                            <a:lnTo>
                              <a:pt x="27" y="522"/>
                            </a:lnTo>
                            <a:lnTo>
                              <a:pt x="35" y="509"/>
                            </a:lnTo>
                            <a:lnTo>
                              <a:pt x="41" y="497"/>
                            </a:lnTo>
                            <a:lnTo>
                              <a:pt x="45" y="484"/>
                            </a:lnTo>
                            <a:lnTo>
                              <a:pt x="47" y="469"/>
                            </a:lnTo>
                            <a:lnTo>
                              <a:pt x="50" y="452"/>
                            </a:lnTo>
                            <a:lnTo>
                              <a:pt x="53" y="436"/>
                            </a:lnTo>
                            <a:lnTo>
                              <a:pt x="58" y="426"/>
                            </a:lnTo>
                            <a:lnTo>
                              <a:pt x="61" y="414"/>
                            </a:lnTo>
                            <a:lnTo>
                              <a:pt x="64" y="400"/>
                            </a:lnTo>
                            <a:lnTo>
                              <a:pt x="66" y="385"/>
                            </a:lnTo>
                            <a:lnTo>
                              <a:pt x="68" y="354"/>
                            </a:lnTo>
                            <a:lnTo>
                              <a:pt x="68" y="323"/>
                            </a:lnTo>
                            <a:lnTo>
                              <a:pt x="68" y="321"/>
                            </a:lnTo>
                            <a:lnTo>
                              <a:pt x="69" y="319"/>
                            </a:lnTo>
                            <a:lnTo>
                              <a:pt x="72" y="317"/>
                            </a:lnTo>
                            <a:lnTo>
                              <a:pt x="75" y="316"/>
                            </a:lnTo>
                            <a:lnTo>
                              <a:pt x="83" y="315"/>
                            </a:lnTo>
                            <a:lnTo>
                              <a:pt x="91" y="313"/>
                            </a:lnTo>
                            <a:lnTo>
                              <a:pt x="101" y="312"/>
                            </a:lnTo>
                            <a:lnTo>
                              <a:pt x="109" y="312"/>
                            </a:lnTo>
                            <a:lnTo>
                              <a:pt x="116" y="311"/>
                            </a:lnTo>
                            <a:lnTo>
                              <a:pt x="121" y="308"/>
                            </a:lnTo>
                            <a:lnTo>
                              <a:pt x="126" y="302"/>
                            </a:lnTo>
                            <a:lnTo>
                              <a:pt x="131" y="294"/>
                            </a:lnTo>
                            <a:lnTo>
                              <a:pt x="135" y="285"/>
                            </a:lnTo>
                            <a:lnTo>
                              <a:pt x="137" y="275"/>
                            </a:lnTo>
                            <a:lnTo>
                              <a:pt x="143" y="253"/>
                            </a:lnTo>
                            <a:lnTo>
                              <a:pt x="147" y="229"/>
                            </a:lnTo>
                            <a:lnTo>
                              <a:pt x="150" y="180"/>
                            </a:lnTo>
                            <a:lnTo>
                              <a:pt x="151" y="143"/>
                            </a:lnTo>
                            <a:lnTo>
                              <a:pt x="151" y="139"/>
                            </a:lnTo>
                            <a:lnTo>
                              <a:pt x="154" y="135"/>
                            </a:lnTo>
                            <a:lnTo>
                              <a:pt x="156" y="131"/>
                            </a:lnTo>
                            <a:lnTo>
                              <a:pt x="161" y="127"/>
                            </a:lnTo>
                            <a:lnTo>
                              <a:pt x="170" y="118"/>
                            </a:lnTo>
                            <a:lnTo>
                              <a:pt x="181" y="112"/>
                            </a:lnTo>
                            <a:lnTo>
                              <a:pt x="204" y="102"/>
                            </a:lnTo>
                            <a:lnTo>
                              <a:pt x="218" y="98"/>
                            </a:lnTo>
                            <a:lnTo>
                              <a:pt x="222" y="95"/>
                            </a:lnTo>
                            <a:lnTo>
                              <a:pt x="226" y="91"/>
                            </a:lnTo>
                            <a:lnTo>
                              <a:pt x="230" y="86"/>
                            </a:lnTo>
                            <a:lnTo>
                              <a:pt x="233" y="80"/>
                            </a:lnTo>
                            <a:lnTo>
                              <a:pt x="238" y="68"/>
                            </a:lnTo>
                            <a:lnTo>
                              <a:pt x="242" y="54"/>
                            </a:lnTo>
                            <a:lnTo>
                              <a:pt x="250" y="26"/>
                            </a:lnTo>
                            <a:lnTo>
                              <a:pt x="256" y="0"/>
                            </a:lnTo>
                            <a:lnTo>
                              <a:pt x="256" y="8"/>
                            </a:lnTo>
                            <a:lnTo>
                              <a:pt x="268" y="16"/>
                            </a:lnTo>
                            <a:lnTo>
                              <a:pt x="279" y="27"/>
                            </a:lnTo>
                            <a:lnTo>
                              <a:pt x="289" y="37"/>
                            </a:lnTo>
                            <a:lnTo>
                              <a:pt x="297" y="46"/>
                            </a:lnTo>
                            <a:lnTo>
                              <a:pt x="306" y="54"/>
                            </a:lnTo>
                            <a:lnTo>
                              <a:pt x="315" y="61"/>
                            </a:lnTo>
                            <a:lnTo>
                              <a:pt x="320" y="64"/>
                            </a:lnTo>
                            <a:lnTo>
                              <a:pt x="325" y="67"/>
                            </a:lnTo>
                            <a:lnTo>
                              <a:pt x="332" y="67"/>
                            </a:lnTo>
                            <a:lnTo>
                              <a:pt x="339" y="68"/>
                            </a:lnTo>
                            <a:lnTo>
                              <a:pt x="346" y="95"/>
                            </a:lnTo>
                            <a:lnTo>
                              <a:pt x="353" y="121"/>
                            </a:lnTo>
                            <a:lnTo>
                              <a:pt x="355" y="135"/>
                            </a:lnTo>
                            <a:lnTo>
                              <a:pt x="358" y="150"/>
                            </a:lnTo>
                            <a:lnTo>
                              <a:pt x="361" y="165"/>
                            </a:lnTo>
                            <a:lnTo>
                              <a:pt x="361" y="181"/>
                            </a:lnTo>
                            <a:lnTo>
                              <a:pt x="361" y="189"/>
                            </a:lnTo>
                            <a:lnTo>
                              <a:pt x="359" y="196"/>
                            </a:lnTo>
                            <a:lnTo>
                              <a:pt x="357" y="203"/>
                            </a:lnTo>
                            <a:lnTo>
                              <a:pt x="354" y="210"/>
                            </a:lnTo>
                            <a:lnTo>
                              <a:pt x="347" y="222"/>
                            </a:lnTo>
                            <a:lnTo>
                              <a:pt x="339" y="233"/>
                            </a:lnTo>
                            <a:lnTo>
                              <a:pt x="331" y="245"/>
                            </a:lnTo>
                            <a:lnTo>
                              <a:pt x="323" y="256"/>
                            </a:lnTo>
                            <a:lnTo>
                              <a:pt x="320" y="263"/>
                            </a:lnTo>
                            <a:lnTo>
                              <a:pt x="319" y="270"/>
                            </a:lnTo>
                            <a:lnTo>
                              <a:pt x="316" y="278"/>
                            </a:lnTo>
                            <a:lnTo>
                              <a:pt x="316" y="286"/>
                            </a:lnTo>
                            <a:lnTo>
                              <a:pt x="316" y="293"/>
                            </a:lnTo>
                            <a:lnTo>
                              <a:pt x="319" y="297"/>
                            </a:lnTo>
                            <a:lnTo>
                              <a:pt x="320" y="302"/>
                            </a:lnTo>
                            <a:lnTo>
                              <a:pt x="324" y="305"/>
                            </a:lnTo>
                            <a:lnTo>
                              <a:pt x="331" y="311"/>
                            </a:lnTo>
                            <a:lnTo>
                              <a:pt x="342" y="313"/>
                            </a:lnTo>
                            <a:lnTo>
                              <a:pt x="353" y="315"/>
                            </a:lnTo>
                            <a:lnTo>
                              <a:pt x="364" y="316"/>
                            </a:lnTo>
                            <a:lnTo>
                              <a:pt x="374" y="319"/>
                            </a:lnTo>
                            <a:lnTo>
                              <a:pt x="384" y="323"/>
                            </a:lnTo>
                            <a:lnTo>
                              <a:pt x="391" y="332"/>
                            </a:lnTo>
                            <a:lnTo>
                              <a:pt x="398" y="340"/>
                            </a:lnTo>
                            <a:lnTo>
                              <a:pt x="402" y="349"/>
                            </a:lnTo>
                            <a:lnTo>
                              <a:pt x="406" y="357"/>
                            </a:lnTo>
                            <a:lnTo>
                              <a:pt x="413" y="375"/>
                            </a:lnTo>
                            <a:lnTo>
                              <a:pt x="421" y="391"/>
                            </a:lnTo>
                            <a:lnTo>
                              <a:pt x="428" y="406"/>
                            </a:lnTo>
                            <a:lnTo>
                              <a:pt x="434" y="424"/>
                            </a:lnTo>
                            <a:lnTo>
                              <a:pt x="443" y="441"/>
                            </a:lnTo>
                            <a:lnTo>
                              <a:pt x="451" y="458"/>
                            </a:lnTo>
                            <a:lnTo>
                              <a:pt x="456" y="466"/>
                            </a:lnTo>
                            <a:lnTo>
                              <a:pt x="462" y="473"/>
                            </a:lnTo>
                            <a:lnTo>
                              <a:pt x="469" y="479"/>
                            </a:lnTo>
                            <a:lnTo>
                              <a:pt x="474" y="485"/>
                            </a:lnTo>
                            <a:lnTo>
                              <a:pt x="481" y="490"/>
                            </a:lnTo>
                            <a:lnTo>
                              <a:pt x="488" y="493"/>
                            </a:lnTo>
                            <a:lnTo>
                              <a:pt x="496" y="496"/>
                            </a:lnTo>
                            <a:lnTo>
                              <a:pt x="504" y="496"/>
                            </a:lnTo>
                            <a:lnTo>
                              <a:pt x="512" y="496"/>
                            </a:lnTo>
                            <a:lnTo>
                              <a:pt x="523" y="496"/>
                            </a:lnTo>
                            <a:lnTo>
                              <a:pt x="528" y="494"/>
                            </a:lnTo>
                            <a:lnTo>
                              <a:pt x="534" y="493"/>
                            </a:lnTo>
                            <a:lnTo>
                              <a:pt x="538" y="492"/>
                            </a:lnTo>
                            <a:lnTo>
                              <a:pt x="542" y="489"/>
                            </a:lnTo>
                            <a:lnTo>
                              <a:pt x="534" y="512"/>
                            </a:lnTo>
                            <a:lnTo>
                              <a:pt x="524" y="538"/>
                            </a:lnTo>
                            <a:lnTo>
                              <a:pt x="519" y="552"/>
                            </a:lnTo>
                            <a:lnTo>
                              <a:pt x="515" y="565"/>
                            </a:lnTo>
                            <a:lnTo>
                              <a:pt x="512" y="580"/>
                            </a:lnTo>
                            <a:lnTo>
                              <a:pt x="512" y="594"/>
                            </a:lnTo>
                            <a:lnTo>
                              <a:pt x="512" y="587"/>
                            </a:lnTo>
                            <a:lnTo>
                              <a:pt x="489" y="591"/>
                            </a:lnTo>
                            <a:lnTo>
                              <a:pt x="466" y="597"/>
                            </a:lnTo>
                            <a:lnTo>
                              <a:pt x="455" y="599"/>
                            </a:lnTo>
                            <a:lnTo>
                              <a:pt x="444" y="602"/>
                            </a:lnTo>
                            <a:lnTo>
                              <a:pt x="434" y="606"/>
                            </a:lnTo>
                            <a:lnTo>
                              <a:pt x="425" y="610"/>
                            </a:lnTo>
                            <a:lnTo>
                              <a:pt x="417" y="616"/>
                            </a:lnTo>
                            <a:lnTo>
                              <a:pt x="409" y="622"/>
                            </a:lnTo>
                            <a:lnTo>
                              <a:pt x="402" y="631"/>
                            </a:lnTo>
                            <a:lnTo>
                              <a:pt x="395" y="639"/>
                            </a:lnTo>
                            <a:lnTo>
                              <a:pt x="391" y="650"/>
                            </a:lnTo>
                            <a:lnTo>
                              <a:pt x="387" y="662"/>
                            </a:lnTo>
                            <a:lnTo>
                              <a:pt x="384" y="676"/>
                            </a:lnTo>
                            <a:lnTo>
                              <a:pt x="384" y="692"/>
                            </a:lnTo>
                            <a:lnTo>
                              <a:pt x="384" y="707"/>
                            </a:lnTo>
                            <a:lnTo>
                              <a:pt x="387" y="722"/>
                            </a:lnTo>
                            <a:lnTo>
                              <a:pt x="391" y="734"/>
                            </a:lnTo>
                            <a:lnTo>
                              <a:pt x="396" y="746"/>
                            </a:lnTo>
                            <a:lnTo>
                              <a:pt x="410" y="768"/>
                            </a:lnTo>
                            <a:lnTo>
                              <a:pt x="425" y="787"/>
                            </a:lnTo>
                            <a:lnTo>
                              <a:pt x="433" y="797"/>
                            </a:lnTo>
                            <a:lnTo>
                              <a:pt x="440" y="808"/>
                            </a:lnTo>
                            <a:lnTo>
                              <a:pt x="447" y="819"/>
                            </a:lnTo>
                            <a:lnTo>
                              <a:pt x="454" y="831"/>
                            </a:lnTo>
                            <a:lnTo>
                              <a:pt x="459" y="845"/>
                            </a:lnTo>
                            <a:lnTo>
                              <a:pt x="463" y="860"/>
                            </a:lnTo>
                            <a:lnTo>
                              <a:pt x="466" y="876"/>
                            </a:lnTo>
                            <a:lnTo>
                              <a:pt x="466" y="895"/>
                            </a:lnTo>
                            <a:lnTo>
                              <a:pt x="466" y="900"/>
                            </a:lnTo>
                            <a:lnTo>
                              <a:pt x="463" y="904"/>
                            </a:lnTo>
                            <a:lnTo>
                              <a:pt x="459" y="910"/>
                            </a:lnTo>
                            <a:lnTo>
                              <a:pt x="455" y="914"/>
                            </a:lnTo>
                            <a:lnTo>
                              <a:pt x="451" y="919"/>
                            </a:lnTo>
                            <a:lnTo>
                              <a:pt x="448" y="925"/>
                            </a:lnTo>
                            <a:lnTo>
                              <a:pt x="445" y="932"/>
                            </a:lnTo>
                            <a:lnTo>
                              <a:pt x="444" y="940"/>
                            </a:lnTo>
                            <a:lnTo>
                              <a:pt x="444" y="949"/>
                            </a:lnTo>
                            <a:lnTo>
                              <a:pt x="447" y="959"/>
                            </a:lnTo>
                            <a:lnTo>
                              <a:pt x="449" y="970"/>
                            </a:lnTo>
                            <a:lnTo>
                              <a:pt x="454" y="979"/>
                            </a:lnTo>
                            <a:lnTo>
                              <a:pt x="463" y="998"/>
                            </a:lnTo>
                            <a:lnTo>
                              <a:pt x="475" y="1019"/>
                            </a:lnTo>
                            <a:lnTo>
                              <a:pt x="489" y="1038"/>
                            </a:lnTo>
                            <a:lnTo>
                              <a:pt x="501" y="1058"/>
                            </a:lnTo>
                            <a:lnTo>
                              <a:pt x="512" y="1078"/>
                            </a:lnTo>
                            <a:lnTo>
                              <a:pt x="519" y="1098"/>
                            </a:lnTo>
                            <a:lnTo>
                              <a:pt x="518" y="1131"/>
                            </a:lnTo>
                            <a:lnTo>
                              <a:pt x="513" y="1166"/>
                            </a:lnTo>
                            <a:lnTo>
                              <a:pt x="507" y="1203"/>
                            </a:lnTo>
                            <a:lnTo>
                              <a:pt x="500" y="1237"/>
                            </a:lnTo>
                            <a:lnTo>
                              <a:pt x="493" y="1268"/>
                            </a:lnTo>
                            <a:lnTo>
                              <a:pt x="488" y="1293"/>
                            </a:lnTo>
                            <a:lnTo>
                              <a:pt x="483" y="1309"/>
                            </a:lnTo>
                            <a:lnTo>
                              <a:pt x="481" y="13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02" name="Freeform 980"/>
                      <p:cNvSpPr>
                        <a:spLocks/>
                      </p:cNvSpPr>
                      <p:nvPr/>
                    </p:nvSpPr>
                    <p:spPr bwMode="auto">
                      <a:xfrm>
                        <a:off x="6698426" y="2500095"/>
                        <a:ext cx="215184" cy="422905"/>
                      </a:xfrm>
                      <a:custGeom>
                        <a:avLst/>
                        <a:gdLst>
                          <a:gd name="T0" fmla="*/ 34 w 518"/>
                          <a:gd name="T1" fmla="*/ 15 h 1022"/>
                          <a:gd name="T2" fmla="*/ 30 w 518"/>
                          <a:gd name="T3" fmla="*/ 18 h 1022"/>
                          <a:gd name="T4" fmla="*/ 23 w 518"/>
                          <a:gd name="T5" fmla="*/ 26 h 1022"/>
                          <a:gd name="T6" fmla="*/ 24 w 518"/>
                          <a:gd name="T7" fmla="*/ 28 h 1022"/>
                          <a:gd name="T8" fmla="*/ 26 w 518"/>
                          <a:gd name="T9" fmla="*/ 33 h 1022"/>
                          <a:gd name="T10" fmla="*/ 31 w 518"/>
                          <a:gd name="T11" fmla="*/ 38 h 1022"/>
                          <a:gd name="T12" fmla="*/ 33 w 518"/>
                          <a:gd name="T13" fmla="*/ 39 h 1022"/>
                          <a:gd name="T14" fmla="*/ 34 w 518"/>
                          <a:gd name="T15" fmla="*/ 45 h 1022"/>
                          <a:gd name="T16" fmla="*/ 36 w 518"/>
                          <a:gd name="T17" fmla="*/ 47 h 1022"/>
                          <a:gd name="T18" fmla="*/ 38 w 518"/>
                          <a:gd name="T19" fmla="*/ 48 h 1022"/>
                          <a:gd name="T20" fmla="*/ 54 w 518"/>
                          <a:gd name="T21" fmla="*/ 69 h 1022"/>
                          <a:gd name="T22" fmla="*/ 57 w 518"/>
                          <a:gd name="T23" fmla="*/ 79 h 1022"/>
                          <a:gd name="T24" fmla="*/ 58 w 518"/>
                          <a:gd name="T25" fmla="*/ 86 h 1022"/>
                          <a:gd name="T26" fmla="*/ 57 w 518"/>
                          <a:gd name="T27" fmla="*/ 89 h 1022"/>
                          <a:gd name="T28" fmla="*/ 56 w 518"/>
                          <a:gd name="T29" fmla="*/ 92 h 1022"/>
                          <a:gd name="T30" fmla="*/ 53 w 518"/>
                          <a:gd name="T31" fmla="*/ 93 h 1022"/>
                          <a:gd name="T32" fmla="*/ 47 w 518"/>
                          <a:gd name="T33" fmla="*/ 97 h 1022"/>
                          <a:gd name="T34" fmla="*/ 44 w 518"/>
                          <a:gd name="T35" fmla="*/ 102 h 1022"/>
                          <a:gd name="T36" fmla="*/ 41 w 518"/>
                          <a:gd name="T37" fmla="*/ 102 h 1022"/>
                          <a:gd name="T38" fmla="*/ 39 w 518"/>
                          <a:gd name="T39" fmla="*/ 102 h 1022"/>
                          <a:gd name="T40" fmla="*/ 37 w 518"/>
                          <a:gd name="T41" fmla="*/ 104 h 1022"/>
                          <a:gd name="T42" fmla="*/ 31 w 518"/>
                          <a:gd name="T43" fmla="*/ 112 h 1022"/>
                          <a:gd name="T44" fmla="*/ 29 w 518"/>
                          <a:gd name="T45" fmla="*/ 113 h 1022"/>
                          <a:gd name="T46" fmla="*/ 28 w 518"/>
                          <a:gd name="T47" fmla="*/ 113 h 1022"/>
                          <a:gd name="T48" fmla="*/ 27 w 518"/>
                          <a:gd name="T49" fmla="*/ 111 h 1022"/>
                          <a:gd name="T50" fmla="*/ 27 w 518"/>
                          <a:gd name="T51" fmla="*/ 105 h 1022"/>
                          <a:gd name="T52" fmla="*/ 29 w 518"/>
                          <a:gd name="T53" fmla="*/ 101 h 1022"/>
                          <a:gd name="T54" fmla="*/ 32 w 518"/>
                          <a:gd name="T55" fmla="*/ 99 h 1022"/>
                          <a:gd name="T56" fmla="*/ 35 w 518"/>
                          <a:gd name="T57" fmla="*/ 97 h 1022"/>
                          <a:gd name="T58" fmla="*/ 36 w 518"/>
                          <a:gd name="T59" fmla="*/ 94 h 1022"/>
                          <a:gd name="T60" fmla="*/ 38 w 518"/>
                          <a:gd name="T61" fmla="*/ 89 h 1022"/>
                          <a:gd name="T62" fmla="*/ 43 w 518"/>
                          <a:gd name="T63" fmla="*/ 83 h 1022"/>
                          <a:gd name="T64" fmla="*/ 44 w 518"/>
                          <a:gd name="T65" fmla="*/ 70 h 1022"/>
                          <a:gd name="T66" fmla="*/ 43 w 518"/>
                          <a:gd name="T67" fmla="*/ 62 h 1022"/>
                          <a:gd name="T68" fmla="*/ 41 w 518"/>
                          <a:gd name="T69" fmla="*/ 55 h 1022"/>
                          <a:gd name="T70" fmla="*/ 37 w 518"/>
                          <a:gd name="T71" fmla="*/ 50 h 1022"/>
                          <a:gd name="T72" fmla="*/ 32 w 518"/>
                          <a:gd name="T73" fmla="*/ 46 h 1022"/>
                          <a:gd name="T74" fmla="*/ 24 w 518"/>
                          <a:gd name="T75" fmla="*/ 38 h 1022"/>
                          <a:gd name="T76" fmla="*/ 17 w 518"/>
                          <a:gd name="T77" fmla="*/ 31 h 1022"/>
                          <a:gd name="T78" fmla="*/ 11 w 518"/>
                          <a:gd name="T79" fmla="*/ 23 h 1022"/>
                          <a:gd name="T80" fmla="*/ 5 w 518"/>
                          <a:gd name="T81" fmla="*/ 14 h 1022"/>
                          <a:gd name="T82" fmla="*/ 6 w 518"/>
                          <a:gd name="T83" fmla="*/ 5 h 1022"/>
                          <a:gd name="T84" fmla="*/ 15 w 518"/>
                          <a:gd name="T85" fmla="*/ 3 h 1022"/>
                          <a:gd name="T86" fmla="*/ 18 w 518"/>
                          <a:gd name="T87" fmla="*/ 1 h 1022"/>
                          <a:gd name="T88" fmla="*/ 21 w 518"/>
                          <a:gd name="T89" fmla="*/ 2 h 1022"/>
                          <a:gd name="T90" fmla="*/ 26 w 518"/>
                          <a:gd name="T91" fmla="*/ 5 h 1022"/>
                          <a:gd name="T92" fmla="*/ 32 w 518"/>
                          <a:gd name="T93" fmla="*/ 9 h 10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8" h="1022">
                            <a:moveTo>
                              <a:pt x="323" y="128"/>
                            </a:moveTo>
                            <a:lnTo>
                              <a:pt x="318" y="129"/>
                            </a:lnTo>
                            <a:lnTo>
                              <a:pt x="309" y="133"/>
                            </a:lnTo>
                            <a:lnTo>
                              <a:pt x="298" y="142"/>
                            </a:lnTo>
                            <a:lnTo>
                              <a:pt x="284" y="153"/>
                            </a:lnTo>
                            <a:lnTo>
                              <a:pt x="267" y="166"/>
                            </a:lnTo>
                            <a:lnTo>
                              <a:pt x="249" y="185"/>
                            </a:lnTo>
                            <a:lnTo>
                              <a:pt x="230" y="207"/>
                            </a:lnTo>
                            <a:lnTo>
                              <a:pt x="210" y="233"/>
                            </a:lnTo>
                            <a:lnTo>
                              <a:pt x="210" y="237"/>
                            </a:lnTo>
                            <a:lnTo>
                              <a:pt x="210" y="242"/>
                            </a:lnTo>
                            <a:lnTo>
                              <a:pt x="213" y="249"/>
                            </a:lnTo>
                            <a:lnTo>
                              <a:pt x="215" y="257"/>
                            </a:lnTo>
                            <a:lnTo>
                              <a:pt x="225" y="278"/>
                            </a:lnTo>
                            <a:lnTo>
                              <a:pt x="237" y="298"/>
                            </a:lnTo>
                            <a:lnTo>
                              <a:pt x="252" y="319"/>
                            </a:lnTo>
                            <a:lnTo>
                              <a:pt x="266" y="336"/>
                            </a:lnTo>
                            <a:lnTo>
                              <a:pt x="274" y="343"/>
                            </a:lnTo>
                            <a:lnTo>
                              <a:pt x="281" y="349"/>
                            </a:lnTo>
                            <a:lnTo>
                              <a:pt x="288" y="351"/>
                            </a:lnTo>
                            <a:lnTo>
                              <a:pt x="293" y="353"/>
                            </a:lnTo>
                            <a:lnTo>
                              <a:pt x="298" y="366"/>
                            </a:lnTo>
                            <a:lnTo>
                              <a:pt x="304" y="384"/>
                            </a:lnTo>
                            <a:lnTo>
                              <a:pt x="309" y="403"/>
                            </a:lnTo>
                            <a:lnTo>
                              <a:pt x="316" y="421"/>
                            </a:lnTo>
                            <a:lnTo>
                              <a:pt x="316" y="424"/>
                            </a:lnTo>
                            <a:lnTo>
                              <a:pt x="319" y="426"/>
                            </a:lnTo>
                            <a:lnTo>
                              <a:pt x="323" y="429"/>
                            </a:lnTo>
                            <a:lnTo>
                              <a:pt x="327" y="432"/>
                            </a:lnTo>
                            <a:lnTo>
                              <a:pt x="338" y="437"/>
                            </a:lnTo>
                            <a:lnTo>
                              <a:pt x="346" y="444"/>
                            </a:lnTo>
                            <a:lnTo>
                              <a:pt x="473" y="579"/>
                            </a:lnTo>
                            <a:lnTo>
                              <a:pt x="487" y="625"/>
                            </a:lnTo>
                            <a:lnTo>
                              <a:pt x="502" y="669"/>
                            </a:lnTo>
                            <a:lnTo>
                              <a:pt x="508" y="691"/>
                            </a:lnTo>
                            <a:lnTo>
                              <a:pt x="514" y="712"/>
                            </a:lnTo>
                            <a:lnTo>
                              <a:pt x="518" y="734"/>
                            </a:lnTo>
                            <a:lnTo>
                              <a:pt x="518" y="759"/>
                            </a:lnTo>
                            <a:lnTo>
                              <a:pt x="517" y="782"/>
                            </a:lnTo>
                            <a:lnTo>
                              <a:pt x="512" y="796"/>
                            </a:lnTo>
                            <a:lnTo>
                              <a:pt x="512" y="802"/>
                            </a:lnTo>
                            <a:lnTo>
                              <a:pt x="512" y="809"/>
                            </a:lnTo>
                            <a:lnTo>
                              <a:pt x="514" y="817"/>
                            </a:lnTo>
                            <a:lnTo>
                              <a:pt x="518" y="827"/>
                            </a:lnTo>
                            <a:lnTo>
                              <a:pt x="506" y="830"/>
                            </a:lnTo>
                            <a:lnTo>
                              <a:pt x="495" y="834"/>
                            </a:lnTo>
                            <a:lnTo>
                              <a:pt x="484" y="838"/>
                            </a:lnTo>
                            <a:lnTo>
                              <a:pt x="473" y="843"/>
                            </a:lnTo>
                            <a:lnTo>
                              <a:pt x="454" y="854"/>
                            </a:lnTo>
                            <a:lnTo>
                              <a:pt x="437" y="868"/>
                            </a:lnTo>
                            <a:lnTo>
                              <a:pt x="424" y="881"/>
                            </a:lnTo>
                            <a:lnTo>
                              <a:pt x="410" y="895"/>
                            </a:lnTo>
                            <a:lnTo>
                              <a:pt x="399" y="910"/>
                            </a:lnTo>
                            <a:lnTo>
                              <a:pt x="391" y="925"/>
                            </a:lnTo>
                            <a:lnTo>
                              <a:pt x="384" y="922"/>
                            </a:lnTo>
                            <a:lnTo>
                              <a:pt x="379" y="921"/>
                            </a:lnTo>
                            <a:lnTo>
                              <a:pt x="372" y="919"/>
                            </a:lnTo>
                            <a:lnTo>
                              <a:pt x="365" y="918"/>
                            </a:lnTo>
                            <a:lnTo>
                              <a:pt x="360" y="919"/>
                            </a:lnTo>
                            <a:lnTo>
                              <a:pt x="354" y="921"/>
                            </a:lnTo>
                            <a:lnTo>
                              <a:pt x="349" y="922"/>
                            </a:lnTo>
                            <a:lnTo>
                              <a:pt x="346" y="925"/>
                            </a:lnTo>
                            <a:lnTo>
                              <a:pt x="333" y="945"/>
                            </a:lnTo>
                            <a:lnTo>
                              <a:pt x="309" y="979"/>
                            </a:lnTo>
                            <a:lnTo>
                              <a:pt x="296" y="996"/>
                            </a:lnTo>
                            <a:lnTo>
                              <a:pt x="281" y="1009"/>
                            </a:lnTo>
                            <a:lnTo>
                              <a:pt x="274" y="1015"/>
                            </a:lnTo>
                            <a:lnTo>
                              <a:pt x="267" y="1019"/>
                            </a:lnTo>
                            <a:lnTo>
                              <a:pt x="262" y="1022"/>
                            </a:lnTo>
                            <a:lnTo>
                              <a:pt x="255" y="1022"/>
                            </a:lnTo>
                            <a:lnTo>
                              <a:pt x="252" y="1022"/>
                            </a:lnTo>
                            <a:lnTo>
                              <a:pt x="249" y="1019"/>
                            </a:lnTo>
                            <a:lnTo>
                              <a:pt x="247" y="1015"/>
                            </a:lnTo>
                            <a:lnTo>
                              <a:pt x="245" y="1009"/>
                            </a:lnTo>
                            <a:lnTo>
                              <a:pt x="241" y="1000"/>
                            </a:lnTo>
                            <a:lnTo>
                              <a:pt x="240" y="992"/>
                            </a:lnTo>
                            <a:lnTo>
                              <a:pt x="241" y="971"/>
                            </a:lnTo>
                            <a:lnTo>
                              <a:pt x="244" y="952"/>
                            </a:lnTo>
                            <a:lnTo>
                              <a:pt x="247" y="934"/>
                            </a:lnTo>
                            <a:lnTo>
                              <a:pt x="248" y="917"/>
                            </a:lnTo>
                            <a:lnTo>
                              <a:pt x="260" y="913"/>
                            </a:lnTo>
                            <a:lnTo>
                              <a:pt x="271" y="907"/>
                            </a:lnTo>
                            <a:lnTo>
                              <a:pt x="281" y="902"/>
                            </a:lnTo>
                            <a:lnTo>
                              <a:pt x="289" y="895"/>
                            </a:lnTo>
                            <a:lnTo>
                              <a:pt x="296" y="887"/>
                            </a:lnTo>
                            <a:lnTo>
                              <a:pt x="304" y="881"/>
                            </a:lnTo>
                            <a:lnTo>
                              <a:pt x="312" y="876"/>
                            </a:lnTo>
                            <a:lnTo>
                              <a:pt x="323" y="872"/>
                            </a:lnTo>
                            <a:lnTo>
                              <a:pt x="324" y="862"/>
                            </a:lnTo>
                            <a:lnTo>
                              <a:pt x="326" y="851"/>
                            </a:lnTo>
                            <a:lnTo>
                              <a:pt x="328" y="840"/>
                            </a:lnTo>
                            <a:lnTo>
                              <a:pt x="333" y="831"/>
                            </a:lnTo>
                            <a:lnTo>
                              <a:pt x="343" y="809"/>
                            </a:lnTo>
                            <a:lnTo>
                              <a:pt x="358" y="789"/>
                            </a:lnTo>
                            <a:lnTo>
                              <a:pt x="373" y="768"/>
                            </a:lnTo>
                            <a:lnTo>
                              <a:pt x="390" y="751"/>
                            </a:lnTo>
                            <a:lnTo>
                              <a:pt x="406" y="734"/>
                            </a:lnTo>
                            <a:lnTo>
                              <a:pt x="421" y="722"/>
                            </a:lnTo>
                            <a:lnTo>
                              <a:pt x="398" y="631"/>
                            </a:lnTo>
                            <a:lnTo>
                              <a:pt x="397" y="605"/>
                            </a:lnTo>
                            <a:lnTo>
                              <a:pt x="394" y="579"/>
                            </a:lnTo>
                            <a:lnTo>
                              <a:pt x="390" y="557"/>
                            </a:lnTo>
                            <a:lnTo>
                              <a:pt x="383" y="537"/>
                            </a:lnTo>
                            <a:lnTo>
                              <a:pt x="375" y="518"/>
                            </a:lnTo>
                            <a:lnTo>
                              <a:pt x="365" y="500"/>
                            </a:lnTo>
                            <a:lnTo>
                              <a:pt x="356" y="484"/>
                            </a:lnTo>
                            <a:lnTo>
                              <a:pt x="343" y="467"/>
                            </a:lnTo>
                            <a:lnTo>
                              <a:pt x="331" y="454"/>
                            </a:lnTo>
                            <a:lnTo>
                              <a:pt x="318" y="440"/>
                            </a:lnTo>
                            <a:lnTo>
                              <a:pt x="304" y="426"/>
                            </a:lnTo>
                            <a:lnTo>
                              <a:pt x="290" y="414"/>
                            </a:lnTo>
                            <a:lnTo>
                              <a:pt x="262" y="388"/>
                            </a:lnTo>
                            <a:lnTo>
                              <a:pt x="233" y="361"/>
                            </a:lnTo>
                            <a:lnTo>
                              <a:pt x="213" y="343"/>
                            </a:lnTo>
                            <a:lnTo>
                              <a:pt x="192" y="323"/>
                            </a:lnTo>
                            <a:lnTo>
                              <a:pt x="172" y="302"/>
                            </a:lnTo>
                            <a:lnTo>
                              <a:pt x="153" y="281"/>
                            </a:lnTo>
                            <a:lnTo>
                              <a:pt x="132" y="257"/>
                            </a:lnTo>
                            <a:lnTo>
                              <a:pt x="115" y="234"/>
                            </a:lnTo>
                            <a:lnTo>
                              <a:pt x="98" y="211"/>
                            </a:lnTo>
                            <a:lnTo>
                              <a:pt x="82" y="188"/>
                            </a:lnTo>
                            <a:lnTo>
                              <a:pt x="64" y="155"/>
                            </a:lnTo>
                            <a:lnTo>
                              <a:pt x="44" y="124"/>
                            </a:lnTo>
                            <a:lnTo>
                              <a:pt x="22" y="93"/>
                            </a:lnTo>
                            <a:lnTo>
                              <a:pt x="0" y="60"/>
                            </a:lnTo>
                            <a:lnTo>
                              <a:pt x="50" y="49"/>
                            </a:lnTo>
                            <a:lnTo>
                              <a:pt x="100" y="38"/>
                            </a:lnTo>
                            <a:lnTo>
                              <a:pt x="121" y="31"/>
                            </a:lnTo>
                            <a:lnTo>
                              <a:pt x="139" y="23"/>
                            </a:lnTo>
                            <a:lnTo>
                              <a:pt x="147" y="18"/>
                            </a:lnTo>
                            <a:lnTo>
                              <a:pt x="154" y="12"/>
                            </a:lnTo>
                            <a:lnTo>
                              <a:pt x="161" y="7"/>
                            </a:lnTo>
                            <a:lnTo>
                              <a:pt x="165" y="0"/>
                            </a:lnTo>
                            <a:lnTo>
                              <a:pt x="174" y="11"/>
                            </a:lnTo>
                            <a:lnTo>
                              <a:pt x="185" y="19"/>
                            </a:lnTo>
                            <a:lnTo>
                              <a:pt x="198" y="26"/>
                            </a:lnTo>
                            <a:lnTo>
                              <a:pt x="210" y="31"/>
                            </a:lnTo>
                            <a:lnTo>
                              <a:pt x="234" y="42"/>
                            </a:lnTo>
                            <a:lnTo>
                              <a:pt x="255" y="53"/>
                            </a:lnTo>
                            <a:lnTo>
                              <a:pt x="274" y="68"/>
                            </a:lnTo>
                            <a:lnTo>
                              <a:pt x="289" y="82"/>
                            </a:lnTo>
                            <a:lnTo>
                              <a:pt x="304" y="101"/>
                            </a:lnTo>
                            <a:lnTo>
                              <a:pt x="32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103" name="Gruppieren 102"/>
                      <p:cNvGrpSpPr/>
                      <p:nvPr/>
                    </p:nvGrpSpPr>
                    <p:grpSpPr>
                      <a:xfrm>
                        <a:off x="4535393" y="1000027"/>
                        <a:ext cx="3268804" cy="1951580"/>
                        <a:chOff x="4535393" y="1000027"/>
                        <a:chExt cx="3268804" cy="1951580"/>
                      </a:xfrm>
                      <a:grpFill/>
                    </p:grpSpPr>
                    <p:sp>
                      <p:nvSpPr>
                        <p:cNvPr id="105" name="Freeform 1078"/>
                        <p:cNvSpPr>
                          <a:spLocks/>
                        </p:cNvSpPr>
                        <p:nvPr/>
                      </p:nvSpPr>
                      <p:spPr bwMode="auto">
                        <a:xfrm>
                          <a:off x="5760572" y="1932905"/>
                          <a:ext cx="236329" cy="114433"/>
                        </a:xfrm>
                        <a:custGeom>
                          <a:avLst/>
                          <a:gdLst>
                            <a:gd name="T0" fmla="*/ 13 w 571"/>
                            <a:gd name="T1" fmla="*/ 24 h 278"/>
                            <a:gd name="T2" fmla="*/ 21 w 571"/>
                            <a:gd name="T3" fmla="*/ 19 h 278"/>
                            <a:gd name="T4" fmla="*/ 11 w 571"/>
                            <a:gd name="T5" fmla="*/ 14 h 278"/>
                            <a:gd name="T6" fmla="*/ 6 w 571"/>
                            <a:gd name="T7" fmla="*/ 15 h 278"/>
                            <a:gd name="T8" fmla="*/ 8 w 571"/>
                            <a:gd name="T9" fmla="*/ 8 h 278"/>
                            <a:gd name="T10" fmla="*/ 5 w 571"/>
                            <a:gd name="T11" fmla="*/ 6 h 278"/>
                            <a:gd name="T12" fmla="*/ 13 w 571"/>
                            <a:gd name="T13" fmla="*/ 3 h 278"/>
                            <a:gd name="T14" fmla="*/ 23 w 571"/>
                            <a:gd name="T15" fmla="*/ 0 h 278"/>
                            <a:gd name="T16" fmla="*/ 37 w 571"/>
                            <a:gd name="T17" fmla="*/ 2 h 278"/>
                            <a:gd name="T18" fmla="*/ 53 w 571"/>
                            <a:gd name="T19" fmla="*/ 3 h 278"/>
                            <a:gd name="T20" fmla="*/ 63 w 571"/>
                            <a:gd name="T21" fmla="*/ 7 h 278"/>
                            <a:gd name="T22" fmla="*/ 62 w 571"/>
                            <a:gd name="T23" fmla="*/ 9 h 278"/>
                            <a:gd name="T24" fmla="*/ 61 w 571"/>
                            <a:gd name="T25" fmla="*/ 11 h 278"/>
                            <a:gd name="T26" fmla="*/ 58 w 571"/>
                            <a:gd name="T27" fmla="*/ 13 h 278"/>
                            <a:gd name="T28" fmla="*/ 56 w 571"/>
                            <a:gd name="T29" fmla="*/ 14 h 278"/>
                            <a:gd name="T30" fmla="*/ 53 w 571"/>
                            <a:gd name="T31" fmla="*/ 13 h 278"/>
                            <a:gd name="T32" fmla="*/ 50 w 571"/>
                            <a:gd name="T33" fmla="*/ 14 h 278"/>
                            <a:gd name="T34" fmla="*/ 49 w 571"/>
                            <a:gd name="T35" fmla="*/ 14 h 278"/>
                            <a:gd name="T36" fmla="*/ 48 w 571"/>
                            <a:gd name="T37" fmla="*/ 15 h 278"/>
                            <a:gd name="T38" fmla="*/ 46 w 571"/>
                            <a:gd name="T39" fmla="*/ 17 h 278"/>
                            <a:gd name="T40" fmla="*/ 45 w 571"/>
                            <a:gd name="T41" fmla="*/ 19 h 278"/>
                            <a:gd name="T42" fmla="*/ 43 w 571"/>
                            <a:gd name="T43" fmla="*/ 20 h 278"/>
                            <a:gd name="T44" fmla="*/ 36 w 571"/>
                            <a:gd name="T45" fmla="*/ 21 h 278"/>
                            <a:gd name="T46" fmla="*/ 33 w 571"/>
                            <a:gd name="T47" fmla="*/ 22 h 278"/>
                            <a:gd name="T48" fmla="*/ 32 w 571"/>
                            <a:gd name="T49" fmla="*/ 23 h 278"/>
                            <a:gd name="T50" fmla="*/ 32 w 571"/>
                            <a:gd name="T51" fmla="*/ 23 h 278"/>
                            <a:gd name="T52" fmla="*/ 32 w 571"/>
                            <a:gd name="T53" fmla="*/ 26 h 278"/>
                            <a:gd name="T54" fmla="*/ 33 w 571"/>
                            <a:gd name="T55" fmla="*/ 29 h 278"/>
                            <a:gd name="T56" fmla="*/ 27 w 571"/>
                            <a:gd name="T57" fmla="*/ 29 h 278"/>
                            <a:gd name="T58" fmla="*/ 13 w 571"/>
                            <a:gd name="T59" fmla="*/ 29 h 278"/>
                            <a:gd name="T60" fmla="*/ 3 w 571"/>
                            <a:gd name="T61" fmla="*/ 28 h 278"/>
                            <a:gd name="T62" fmla="*/ 6 w 571"/>
                            <a:gd name="T63" fmla="*/ 22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1" h="278">
                              <a:moveTo>
                                <a:pt x="68" y="210"/>
                              </a:moveTo>
                              <a:lnTo>
                                <a:pt x="113" y="218"/>
                              </a:lnTo>
                              <a:lnTo>
                                <a:pt x="149" y="210"/>
                              </a:lnTo>
                              <a:lnTo>
                                <a:pt x="188" y="173"/>
                              </a:lnTo>
                              <a:lnTo>
                                <a:pt x="143" y="150"/>
                              </a:lnTo>
                              <a:lnTo>
                                <a:pt x="98" y="128"/>
                              </a:lnTo>
                              <a:lnTo>
                                <a:pt x="74" y="150"/>
                              </a:lnTo>
                              <a:lnTo>
                                <a:pt x="53" y="135"/>
                              </a:lnTo>
                              <a:lnTo>
                                <a:pt x="38" y="105"/>
                              </a:lnTo>
                              <a:lnTo>
                                <a:pt x="68" y="75"/>
                              </a:lnTo>
                              <a:lnTo>
                                <a:pt x="38" y="67"/>
                              </a:lnTo>
                              <a:lnTo>
                                <a:pt x="44" y="52"/>
                              </a:lnTo>
                              <a:lnTo>
                                <a:pt x="74" y="15"/>
                              </a:lnTo>
                              <a:lnTo>
                                <a:pt x="119" y="30"/>
                              </a:lnTo>
                              <a:lnTo>
                                <a:pt x="188" y="52"/>
                              </a:lnTo>
                              <a:lnTo>
                                <a:pt x="203" y="0"/>
                              </a:lnTo>
                              <a:lnTo>
                                <a:pt x="256" y="15"/>
                              </a:lnTo>
                              <a:lnTo>
                                <a:pt x="331" y="15"/>
                              </a:lnTo>
                              <a:lnTo>
                                <a:pt x="399" y="30"/>
                              </a:lnTo>
                              <a:lnTo>
                                <a:pt x="474" y="30"/>
                              </a:lnTo>
                              <a:lnTo>
                                <a:pt x="556" y="52"/>
                              </a:lnTo>
                              <a:lnTo>
                                <a:pt x="571" y="60"/>
                              </a:lnTo>
                              <a:lnTo>
                                <a:pt x="568" y="71"/>
                              </a:lnTo>
                              <a:lnTo>
                                <a:pt x="562" y="81"/>
                              </a:lnTo>
                              <a:lnTo>
                                <a:pt x="557" y="89"/>
                              </a:lnTo>
                              <a:lnTo>
                                <a:pt x="550" y="96"/>
                              </a:lnTo>
                              <a:lnTo>
                                <a:pt x="535" y="109"/>
                              </a:lnTo>
                              <a:lnTo>
                                <a:pt x="519" y="120"/>
                              </a:lnTo>
                              <a:lnTo>
                                <a:pt x="511" y="123"/>
                              </a:lnTo>
                              <a:lnTo>
                                <a:pt x="501" y="123"/>
                              </a:lnTo>
                              <a:lnTo>
                                <a:pt x="489" y="123"/>
                              </a:lnTo>
                              <a:lnTo>
                                <a:pt x="476" y="121"/>
                              </a:lnTo>
                              <a:lnTo>
                                <a:pt x="463" y="123"/>
                              </a:lnTo>
                              <a:lnTo>
                                <a:pt x="449" y="124"/>
                              </a:lnTo>
                              <a:lnTo>
                                <a:pt x="444" y="125"/>
                              </a:lnTo>
                              <a:lnTo>
                                <a:pt x="438" y="128"/>
                              </a:lnTo>
                              <a:lnTo>
                                <a:pt x="433" y="131"/>
                              </a:lnTo>
                              <a:lnTo>
                                <a:pt x="429" y="135"/>
                              </a:lnTo>
                              <a:lnTo>
                                <a:pt x="422" y="145"/>
                              </a:lnTo>
                              <a:lnTo>
                                <a:pt x="415" y="158"/>
                              </a:lnTo>
                              <a:lnTo>
                                <a:pt x="411" y="165"/>
                              </a:lnTo>
                              <a:lnTo>
                                <a:pt x="406" y="172"/>
                              </a:lnTo>
                              <a:lnTo>
                                <a:pt x="399" y="176"/>
                              </a:lnTo>
                              <a:lnTo>
                                <a:pt x="391" y="180"/>
                              </a:lnTo>
                              <a:lnTo>
                                <a:pt x="365" y="185"/>
                              </a:lnTo>
                              <a:lnTo>
                                <a:pt x="329" y="192"/>
                              </a:lnTo>
                              <a:lnTo>
                                <a:pt x="313" y="196"/>
                              </a:lnTo>
                              <a:lnTo>
                                <a:pt x="299" y="200"/>
                              </a:lnTo>
                              <a:lnTo>
                                <a:pt x="293" y="203"/>
                              </a:lnTo>
                              <a:lnTo>
                                <a:pt x="288" y="205"/>
                              </a:lnTo>
                              <a:lnTo>
                                <a:pt x="286" y="207"/>
                              </a:lnTo>
                              <a:lnTo>
                                <a:pt x="286" y="210"/>
                              </a:lnTo>
                              <a:lnTo>
                                <a:pt x="287" y="226"/>
                              </a:lnTo>
                              <a:lnTo>
                                <a:pt x="290" y="240"/>
                              </a:lnTo>
                              <a:lnTo>
                                <a:pt x="295" y="252"/>
                              </a:lnTo>
                              <a:lnTo>
                                <a:pt x="301" y="263"/>
                              </a:lnTo>
                              <a:lnTo>
                                <a:pt x="286" y="263"/>
                              </a:lnTo>
                              <a:lnTo>
                                <a:pt x="241" y="263"/>
                              </a:lnTo>
                              <a:lnTo>
                                <a:pt x="173" y="278"/>
                              </a:lnTo>
                              <a:lnTo>
                                <a:pt x="119" y="270"/>
                              </a:lnTo>
                              <a:lnTo>
                                <a:pt x="68" y="263"/>
                              </a:lnTo>
                              <a:lnTo>
                                <a:pt x="23" y="255"/>
                              </a:lnTo>
                              <a:lnTo>
                                <a:pt x="0" y="233"/>
                              </a:lnTo>
                              <a:lnTo>
                                <a:pt x="53" y="195"/>
                              </a:lnTo>
                              <a:lnTo>
                                <a:pt x="68"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106" name="Gruppieren 105"/>
                        <p:cNvGrpSpPr/>
                        <p:nvPr/>
                      </p:nvGrpSpPr>
                      <p:grpSpPr>
                        <a:xfrm>
                          <a:off x="4535393" y="1000027"/>
                          <a:ext cx="3268804" cy="1951580"/>
                          <a:chOff x="4535393" y="1000027"/>
                          <a:chExt cx="3268804" cy="1951580"/>
                        </a:xfrm>
                        <a:grpFill/>
                      </p:grpSpPr>
                      <p:sp>
                        <p:nvSpPr>
                          <p:cNvPr id="109" name="Freeform 827"/>
                          <p:cNvSpPr>
                            <a:spLocks/>
                          </p:cNvSpPr>
                          <p:nvPr/>
                        </p:nvSpPr>
                        <p:spPr bwMode="auto">
                          <a:xfrm>
                            <a:off x="4968248" y="2097092"/>
                            <a:ext cx="180356" cy="140554"/>
                          </a:xfrm>
                          <a:custGeom>
                            <a:avLst/>
                            <a:gdLst>
                              <a:gd name="T0" fmla="*/ 3 w 436"/>
                              <a:gd name="T1" fmla="*/ 20 h 339"/>
                              <a:gd name="T2" fmla="*/ 3 w 436"/>
                              <a:gd name="T3" fmla="*/ 19 h 339"/>
                              <a:gd name="T4" fmla="*/ 2 w 436"/>
                              <a:gd name="T5" fmla="*/ 18 h 339"/>
                              <a:gd name="T6" fmla="*/ 1 w 436"/>
                              <a:gd name="T7" fmla="*/ 16 h 339"/>
                              <a:gd name="T8" fmla="*/ 0 w 436"/>
                              <a:gd name="T9" fmla="*/ 14 h 339"/>
                              <a:gd name="T10" fmla="*/ 1 w 436"/>
                              <a:gd name="T11" fmla="*/ 13 h 339"/>
                              <a:gd name="T12" fmla="*/ 3 w 436"/>
                              <a:gd name="T13" fmla="*/ 12 h 339"/>
                              <a:gd name="T14" fmla="*/ 6 w 436"/>
                              <a:gd name="T15" fmla="*/ 11 h 339"/>
                              <a:gd name="T16" fmla="*/ 9 w 436"/>
                              <a:gd name="T17" fmla="*/ 8 h 339"/>
                              <a:gd name="T18" fmla="*/ 10 w 436"/>
                              <a:gd name="T19" fmla="*/ 6 h 339"/>
                              <a:gd name="T20" fmla="*/ 12 w 436"/>
                              <a:gd name="T21" fmla="*/ 7 h 339"/>
                              <a:gd name="T22" fmla="*/ 15 w 436"/>
                              <a:gd name="T23" fmla="*/ 7 h 339"/>
                              <a:gd name="T24" fmla="*/ 21 w 436"/>
                              <a:gd name="T25" fmla="*/ 6 h 339"/>
                              <a:gd name="T26" fmla="*/ 26 w 436"/>
                              <a:gd name="T27" fmla="*/ 6 h 339"/>
                              <a:gd name="T28" fmla="*/ 29 w 436"/>
                              <a:gd name="T29" fmla="*/ 5 h 339"/>
                              <a:gd name="T30" fmla="*/ 34 w 436"/>
                              <a:gd name="T31" fmla="*/ 5 h 339"/>
                              <a:gd name="T32" fmla="*/ 39 w 436"/>
                              <a:gd name="T33" fmla="*/ 3 h 339"/>
                              <a:gd name="T34" fmla="*/ 45 w 436"/>
                              <a:gd name="T35" fmla="*/ 1 h 339"/>
                              <a:gd name="T36" fmla="*/ 47 w 436"/>
                              <a:gd name="T37" fmla="*/ 1 h 339"/>
                              <a:gd name="T38" fmla="*/ 43 w 436"/>
                              <a:gd name="T39" fmla="*/ 5 h 339"/>
                              <a:gd name="T40" fmla="*/ 41 w 436"/>
                              <a:gd name="T41" fmla="*/ 7 h 339"/>
                              <a:gd name="T42" fmla="*/ 40 w 436"/>
                              <a:gd name="T43" fmla="*/ 8 h 339"/>
                              <a:gd name="T44" fmla="*/ 40 w 436"/>
                              <a:gd name="T45" fmla="*/ 12 h 339"/>
                              <a:gd name="T46" fmla="*/ 40 w 436"/>
                              <a:gd name="T47" fmla="*/ 19 h 339"/>
                              <a:gd name="T48" fmla="*/ 40 w 436"/>
                              <a:gd name="T49" fmla="*/ 23 h 339"/>
                              <a:gd name="T50" fmla="*/ 39 w 436"/>
                              <a:gd name="T51" fmla="*/ 25 h 339"/>
                              <a:gd name="T52" fmla="*/ 37 w 436"/>
                              <a:gd name="T53" fmla="*/ 27 h 339"/>
                              <a:gd name="T54" fmla="*/ 32 w 436"/>
                              <a:gd name="T55" fmla="*/ 29 h 339"/>
                              <a:gd name="T56" fmla="*/ 13 w 436"/>
                              <a:gd name="T57" fmla="*/ 38 h 339"/>
                              <a:gd name="T58" fmla="*/ 6 w 436"/>
                              <a:gd name="T59" fmla="*/ 33 h 339"/>
                              <a:gd name="T60" fmla="*/ 9 w 436"/>
                              <a:gd name="T61" fmla="*/ 28 h 339"/>
                              <a:gd name="T62" fmla="*/ 11 w 436"/>
                              <a:gd name="T63" fmla="*/ 22 h 339"/>
                              <a:gd name="T64" fmla="*/ 9 w 436"/>
                              <a:gd name="T65" fmla="*/ 22 h 339"/>
                              <a:gd name="T66" fmla="*/ 7 w 436"/>
                              <a:gd name="T67" fmla="*/ 22 h 339"/>
                              <a:gd name="T68" fmla="*/ 5 w 436"/>
                              <a:gd name="T69" fmla="*/ 21 h 339"/>
                              <a:gd name="T70" fmla="*/ 3 w 436"/>
                              <a:gd name="T71" fmla="*/ 22 h 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36" h="339">
                                <a:moveTo>
                                  <a:pt x="30" y="196"/>
                                </a:moveTo>
                                <a:lnTo>
                                  <a:pt x="30" y="184"/>
                                </a:lnTo>
                                <a:lnTo>
                                  <a:pt x="30" y="173"/>
                                </a:lnTo>
                                <a:lnTo>
                                  <a:pt x="25" y="172"/>
                                </a:lnTo>
                                <a:lnTo>
                                  <a:pt x="19" y="169"/>
                                </a:lnTo>
                                <a:lnTo>
                                  <a:pt x="15" y="165"/>
                                </a:lnTo>
                                <a:lnTo>
                                  <a:pt x="13" y="159"/>
                                </a:lnTo>
                                <a:lnTo>
                                  <a:pt x="6" y="148"/>
                                </a:lnTo>
                                <a:lnTo>
                                  <a:pt x="0" y="136"/>
                                </a:lnTo>
                                <a:lnTo>
                                  <a:pt x="4" y="129"/>
                                </a:lnTo>
                                <a:lnTo>
                                  <a:pt x="7" y="124"/>
                                </a:lnTo>
                                <a:lnTo>
                                  <a:pt x="7" y="118"/>
                                </a:lnTo>
                                <a:lnTo>
                                  <a:pt x="7" y="113"/>
                                </a:lnTo>
                                <a:lnTo>
                                  <a:pt x="28" y="109"/>
                                </a:lnTo>
                                <a:lnTo>
                                  <a:pt x="43" y="105"/>
                                </a:lnTo>
                                <a:lnTo>
                                  <a:pt x="53" y="98"/>
                                </a:lnTo>
                                <a:lnTo>
                                  <a:pt x="63" y="91"/>
                                </a:lnTo>
                                <a:lnTo>
                                  <a:pt x="77" y="74"/>
                                </a:lnTo>
                                <a:lnTo>
                                  <a:pt x="90" y="53"/>
                                </a:lnTo>
                                <a:lnTo>
                                  <a:pt x="94" y="57"/>
                                </a:lnTo>
                                <a:lnTo>
                                  <a:pt x="101" y="60"/>
                                </a:lnTo>
                                <a:lnTo>
                                  <a:pt x="107" y="61"/>
                                </a:lnTo>
                                <a:lnTo>
                                  <a:pt x="115" y="63"/>
                                </a:lnTo>
                                <a:lnTo>
                                  <a:pt x="131" y="63"/>
                                </a:lnTo>
                                <a:lnTo>
                                  <a:pt x="149" y="61"/>
                                </a:lnTo>
                                <a:lnTo>
                                  <a:pt x="186" y="56"/>
                                </a:lnTo>
                                <a:lnTo>
                                  <a:pt x="218" y="53"/>
                                </a:lnTo>
                                <a:lnTo>
                                  <a:pt x="235" y="53"/>
                                </a:lnTo>
                                <a:lnTo>
                                  <a:pt x="250" y="52"/>
                                </a:lnTo>
                                <a:lnTo>
                                  <a:pt x="265" y="49"/>
                                </a:lnTo>
                                <a:lnTo>
                                  <a:pt x="278" y="46"/>
                                </a:lnTo>
                                <a:lnTo>
                                  <a:pt x="304" y="41"/>
                                </a:lnTo>
                                <a:lnTo>
                                  <a:pt x="330" y="33"/>
                                </a:lnTo>
                                <a:lnTo>
                                  <a:pt x="355" y="23"/>
                                </a:lnTo>
                                <a:lnTo>
                                  <a:pt x="379" y="15"/>
                                </a:lnTo>
                                <a:lnTo>
                                  <a:pt x="406" y="7"/>
                                </a:lnTo>
                                <a:lnTo>
                                  <a:pt x="436" y="0"/>
                                </a:lnTo>
                                <a:lnTo>
                                  <a:pt x="424" y="9"/>
                                </a:lnTo>
                                <a:lnTo>
                                  <a:pt x="398" y="33"/>
                                </a:lnTo>
                                <a:lnTo>
                                  <a:pt x="385" y="45"/>
                                </a:lnTo>
                                <a:lnTo>
                                  <a:pt x="372" y="57"/>
                                </a:lnTo>
                                <a:lnTo>
                                  <a:pt x="368" y="63"/>
                                </a:lnTo>
                                <a:lnTo>
                                  <a:pt x="364" y="68"/>
                                </a:lnTo>
                                <a:lnTo>
                                  <a:pt x="361" y="72"/>
                                </a:lnTo>
                                <a:lnTo>
                                  <a:pt x="361" y="75"/>
                                </a:lnTo>
                                <a:lnTo>
                                  <a:pt x="361" y="109"/>
                                </a:lnTo>
                                <a:lnTo>
                                  <a:pt x="364" y="150"/>
                                </a:lnTo>
                                <a:lnTo>
                                  <a:pt x="364" y="170"/>
                                </a:lnTo>
                                <a:lnTo>
                                  <a:pt x="364" y="188"/>
                                </a:lnTo>
                                <a:lnTo>
                                  <a:pt x="363" y="206"/>
                                </a:lnTo>
                                <a:lnTo>
                                  <a:pt x="361" y="218"/>
                                </a:lnTo>
                                <a:lnTo>
                                  <a:pt x="353" y="226"/>
                                </a:lnTo>
                                <a:lnTo>
                                  <a:pt x="344" y="234"/>
                                </a:lnTo>
                                <a:lnTo>
                                  <a:pt x="331" y="241"/>
                                </a:lnTo>
                                <a:lnTo>
                                  <a:pt x="316" y="248"/>
                                </a:lnTo>
                                <a:lnTo>
                                  <a:pt x="285" y="263"/>
                                </a:lnTo>
                                <a:lnTo>
                                  <a:pt x="255" y="278"/>
                                </a:lnTo>
                                <a:lnTo>
                                  <a:pt x="113" y="339"/>
                                </a:lnTo>
                                <a:lnTo>
                                  <a:pt x="52" y="308"/>
                                </a:lnTo>
                                <a:lnTo>
                                  <a:pt x="58" y="296"/>
                                </a:lnTo>
                                <a:lnTo>
                                  <a:pt x="70" y="274"/>
                                </a:lnTo>
                                <a:lnTo>
                                  <a:pt x="85" y="251"/>
                                </a:lnTo>
                                <a:lnTo>
                                  <a:pt x="97" y="233"/>
                                </a:lnTo>
                                <a:lnTo>
                                  <a:pt x="97" y="196"/>
                                </a:lnTo>
                                <a:lnTo>
                                  <a:pt x="88" y="197"/>
                                </a:lnTo>
                                <a:lnTo>
                                  <a:pt x="78" y="197"/>
                                </a:lnTo>
                                <a:lnTo>
                                  <a:pt x="68" y="197"/>
                                </a:lnTo>
                                <a:lnTo>
                                  <a:pt x="62" y="196"/>
                                </a:lnTo>
                                <a:lnTo>
                                  <a:pt x="53" y="195"/>
                                </a:lnTo>
                                <a:lnTo>
                                  <a:pt x="45" y="193"/>
                                </a:lnTo>
                                <a:lnTo>
                                  <a:pt x="38" y="193"/>
                                </a:lnTo>
                                <a:lnTo>
                                  <a:pt x="30" y="19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0" name="Freeform 933"/>
                          <p:cNvSpPr>
                            <a:spLocks/>
                          </p:cNvSpPr>
                          <p:nvPr/>
                        </p:nvSpPr>
                        <p:spPr bwMode="auto">
                          <a:xfrm>
                            <a:off x="5076462" y="2097092"/>
                            <a:ext cx="235085" cy="243792"/>
                          </a:xfrm>
                          <a:custGeom>
                            <a:avLst/>
                            <a:gdLst>
                              <a:gd name="T0" fmla="*/ 58 w 565"/>
                              <a:gd name="T1" fmla="*/ 48 h 587"/>
                              <a:gd name="T2" fmla="*/ 59 w 565"/>
                              <a:gd name="T3" fmla="*/ 45 h 587"/>
                              <a:gd name="T4" fmla="*/ 59 w 565"/>
                              <a:gd name="T5" fmla="*/ 42 h 587"/>
                              <a:gd name="T6" fmla="*/ 58 w 565"/>
                              <a:gd name="T7" fmla="*/ 39 h 587"/>
                              <a:gd name="T8" fmla="*/ 56 w 565"/>
                              <a:gd name="T9" fmla="*/ 38 h 587"/>
                              <a:gd name="T10" fmla="*/ 52 w 565"/>
                              <a:gd name="T11" fmla="*/ 37 h 587"/>
                              <a:gd name="T12" fmla="*/ 50 w 565"/>
                              <a:gd name="T13" fmla="*/ 35 h 587"/>
                              <a:gd name="T14" fmla="*/ 47 w 565"/>
                              <a:gd name="T15" fmla="*/ 33 h 587"/>
                              <a:gd name="T16" fmla="*/ 44 w 565"/>
                              <a:gd name="T17" fmla="*/ 30 h 587"/>
                              <a:gd name="T18" fmla="*/ 43 w 565"/>
                              <a:gd name="T19" fmla="*/ 28 h 587"/>
                              <a:gd name="T20" fmla="*/ 42 w 565"/>
                              <a:gd name="T21" fmla="*/ 25 h 587"/>
                              <a:gd name="T22" fmla="*/ 41 w 565"/>
                              <a:gd name="T23" fmla="*/ 23 h 587"/>
                              <a:gd name="T24" fmla="*/ 42 w 565"/>
                              <a:gd name="T25" fmla="*/ 20 h 587"/>
                              <a:gd name="T26" fmla="*/ 43 w 565"/>
                              <a:gd name="T27" fmla="*/ 19 h 587"/>
                              <a:gd name="T28" fmla="*/ 44 w 565"/>
                              <a:gd name="T29" fmla="*/ 17 h 587"/>
                              <a:gd name="T30" fmla="*/ 43 w 565"/>
                              <a:gd name="T31" fmla="*/ 16 h 587"/>
                              <a:gd name="T32" fmla="*/ 42 w 565"/>
                              <a:gd name="T33" fmla="*/ 15 h 587"/>
                              <a:gd name="T34" fmla="*/ 39 w 565"/>
                              <a:gd name="T35" fmla="*/ 11 h 587"/>
                              <a:gd name="T36" fmla="*/ 36 w 565"/>
                              <a:gd name="T37" fmla="*/ 6 h 587"/>
                              <a:gd name="T38" fmla="*/ 34 w 565"/>
                              <a:gd name="T39" fmla="*/ 3 h 587"/>
                              <a:gd name="T40" fmla="*/ 32 w 565"/>
                              <a:gd name="T41" fmla="*/ 2 h 587"/>
                              <a:gd name="T42" fmla="*/ 29 w 565"/>
                              <a:gd name="T43" fmla="*/ 2 h 587"/>
                              <a:gd name="T44" fmla="*/ 27 w 565"/>
                              <a:gd name="T45" fmla="*/ 1 h 587"/>
                              <a:gd name="T46" fmla="*/ 24 w 565"/>
                              <a:gd name="T47" fmla="*/ 0 h 587"/>
                              <a:gd name="T48" fmla="*/ 21 w 565"/>
                              <a:gd name="T49" fmla="*/ 0 h 587"/>
                              <a:gd name="T50" fmla="*/ 18 w 565"/>
                              <a:gd name="T51" fmla="*/ 1 h 587"/>
                              <a:gd name="T52" fmla="*/ 14 w 565"/>
                              <a:gd name="T53" fmla="*/ 5 h 587"/>
                              <a:gd name="T54" fmla="*/ 12 w 565"/>
                              <a:gd name="T55" fmla="*/ 7 h 587"/>
                              <a:gd name="T56" fmla="*/ 11 w 565"/>
                              <a:gd name="T57" fmla="*/ 8 h 587"/>
                              <a:gd name="T58" fmla="*/ 11 w 565"/>
                              <a:gd name="T59" fmla="*/ 12 h 587"/>
                              <a:gd name="T60" fmla="*/ 12 w 565"/>
                              <a:gd name="T61" fmla="*/ 18 h 587"/>
                              <a:gd name="T62" fmla="*/ 12 w 565"/>
                              <a:gd name="T63" fmla="*/ 20 h 587"/>
                              <a:gd name="T64" fmla="*/ 11 w 565"/>
                              <a:gd name="T65" fmla="*/ 21 h 587"/>
                              <a:gd name="T66" fmla="*/ 10 w 565"/>
                              <a:gd name="T67" fmla="*/ 23 h 587"/>
                              <a:gd name="T68" fmla="*/ 8 w 565"/>
                              <a:gd name="T69" fmla="*/ 25 h 587"/>
                              <a:gd name="T70" fmla="*/ 5 w 565"/>
                              <a:gd name="T71" fmla="*/ 27 h 587"/>
                              <a:gd name="T72" fmla="*/ 2 w 565"/>
                              <a:gd name="T73" fmla="*/ 29 h 587"/>
                              <a:gd name="T74" fmla="*/ 0 w 565"/>
                              <a:gd name="T75" fmla="*/ 31 h 587"/>
                              <a:gd name="T76" fmla="*/ 0 w 565"/>
                              <a:gd name="T77" fmla="*/ 34 h 587"/>
                              <a:gd name="T78" fmla="*/ 0 w 565"/>
                              <a:gd name="T79" fmla="*/ 36 h 587"/>
                              <a:gd name="T80" fmla="*/ 0 w 565"/>
                              <a:gd name="T81" fmla="*/ 37 h 587"/>
                              <a:gd name="T82" fmla="*/ 1 w 565"/>
                              <a:gd name="T83" fmla="*/ 38 h 587"/>
                              <a:gd name="T84" fmla="*/ 3 w 565"/>
                              <a:gd name="T85" fmla="*/ 40 h 587"/>
                              <a:gd name="T86" fmla="*/ 11 w 565"/>
                              <a:gd name="T87" fmla="*/ 44 h 587"/>
                              <a:gd name="T88" fmla="*/ 22 w 565"/>
                              <a:gd name="T89" fmla="*/ 48 h 587"/>
                              <a:gd name="T90" fmla="*/ 26 w 565"/>
                              <a:gd name="T91" fmla="*/ 50 h 587"/>
                              <a:gd name="T92" fmla="*/ 29 w 565"/>
                              <a:gd name="T93" fmla="*/ 52 h 587"/>
                              <a:gd name="T94" fmla="*/ 31 w 565"/>
                              <a:gd name="T95" fmla="*/ 54 h 587"/>
                              <a:gd name="T96" fmla="*/ 33 w 565"/>
                              <a:gd name="T97" fmla="*/ 59 h 587"/>
                              <a:gd name="T98" fmla="*/ 34 w 565"/>
                              <a:gd name="T99" fmla="*/ 62 h 587"/>
                              <a:gd name="T100" fmla="*/ 35 w 565"/>
                              <a:gd name="T101" fmla="*/ 63 h 587"/>
                              <a:gd name="T102" fmla="*/ 37 w 565"/>
                              <a:gd name="T103" fmla="*/ 64 h 587"/>
                              <a:gd name="T104" fmla="*/ 40 w 565"/>
                              <a:gd name="T105" fmla="*/ 65 h 587"/>
                              <a:gd name="T106" fmla="*/ 42 w 565"/>
                              <a:gd name="T107" fmla="*/ 65 h 587"/>
                              <a:gd name="T108" fmla="*/ 45 w 565"/>
                              <a:gd name="T109" fmla="*/ 65 h 587"/>
                              <a:gd name="T110" fmla="*/ 47 w 565"/>
                              <a:gd name="T111" fmla="*/ 65 h 587"/>
                              <a:gd name="T112" fmla="*/ 53 w 565"/>
                              <a:gd name="T113" fmla="*/ 65 h 587"/>
                              <a:gd name="T114" fmla="*/ 57 w 565"/>
                              <a:gd name="T115" fmla="*/ 58 h 587"/>
                              <a:gd name="T116" fmla="*/ 58 w 565"/>
                              <a:gd name="T117" fmla="*/ 57 h 587"/>
                              <a:gd name="T118" fmla="*/ 60 w 565"/>
                              <a:gd name="T119" fmla="*/ 56 h 5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5" h="587">
                                <a:moveTo>
                                  <a:pt x="565" y="489"/>
                                </a:moveTo>
                                <a:lnTo>
                                  <a:pt x="521" y="429"/>
                                </a:lnTo>
                                <a:lnTo>
                                  <a:pt x="525" y="413"/>
                                </a:lnTo>
                                <a:lnTo>
                                  <a:pt x="526" y="400"/>
                                </a:lnTo>
                                <a:lnTo>
                                  <a:pt x="526" y="388"/>
                                </a:lnTo>
                                <a:lnTo>
                                  <a:pt x="526" y="379"/>
                                </a:lnTo>
                                <a:lnTo>
                                  <a:pt x="522" y="362"/>
                                </a:lnTo>
                                <a:lnTo>
                                  <a:pt x="521" y="346"/>
                                </a:lnTo>
                                <a:lnTo>
                                  <a:pt x="507" y="345"/>
                                </a:lnTo>
                                <a:lnTo>
                                  <a:pt x="495" y="342"/>
                                </a:lnTo>
                                <a:lnTo>
                                  <a:pt x="481" y="338"/>
                                </a:lnTo>
                                <a:lnTo>
                                  <a:pt x="467" y="331"/>
                                </a:lnTo>
                                <a:lnTo>
                                  <a:pt x="455" y="324"/>
                                </a:lnTo>
                                <a:lnTo>
                                  <a:pt x="443" y="315"/>
                                </a:lnTo>
                                <a:lnTo>
                                  <a:pt x="431" y="305"/>
                                </a:lnTo>
                                <a:lnTo>
                                  <a:pt x="420" y="294"/>
                                </a:lnTo>
                                <a:lnTo>
                                  <a:pt x="409" y="283"/>
                                </a:lnTo>
                                <a:lnTo>
                                  <a:pt x="399" y="271"/>
                                </a:lnTo>
                                <a:lnTo>
                                  <a:pt x="391" y="260"/>
                                </a:lnTo>
                                <a:lnTo>
                                  <a:pt x="383" y="248"/>
                                </a:lnTo>
                                <a:lnTo>
                                  <a:pt x="377" y="236"/>
                                </a:lnTo>
                                <a:lnTo>
                                  <a:pt x="373" y="225"/>
                                </a:lnTo>
                                <a:lnTo>
                                  <a:pt x="371" y="214"/>
                                </a:lnTo>
                                <a:lnTo>
                                  <a:pt x="369" y="203"/>
                                </a:lnTo>
                                <a:lnTo>
                                  <a:pt x="371" y="193"/>
                                </a:lnTo>
                                <a:lnTo>
                                  <a:pt x="373" y="184"/>
                                </a:lnTo>
                                <a:lnTo>
                                  <a:pt x="377" y="177"/>
                                </a:lnTo>
                                <a:lnTo>
                                  <a:pt x="382" y="172"/>
                                </a:lnTo>
                                <a:lnTo>
                                  <a:pt x="391" y="161"/>
                                </a:lnTo>
                                <a:lnTo>
                                  <a:pt x="399" y="151"/>
                                </a:lnTo>
                                <a:lnTo>
                                  <a:pt x="394" y="148"/>
                                </a:lnTo>
                                <a:lnTo>
                                  <a:pt x="387" y="144"/>
                                </a:lnTo>
                                <a:lnTo>
                                  <a:pt x="380" y="139"/>
                                </a:lnTo>
                                <a:lnTo>
                                  <a:pt x="373" y="132"/>
                                </a:lnTo>
                                <a:lnTo>
                                  <a:pt x="360" y="114"/>
                                </a:lnTo>
                                <a:lnTo>
                                  <a:pt x="346" y="95"/>
                                </a:lnTo>
                                <a:lnTo>
                                  <a:pt x="334" y="75"/>
                                </a:lnTo>
                                <a:lnTo>
                                  <a:pt x="323" y="54"/>
                                </a:lnTo>
                                <a:lnTo>
                                  <a:pt x="315" y="37"/>
                                </a:lnTo>
                                <a:lnTo>
                                  <a:pt x="309" y="23"/>
                                </a:lnTo>
                                <a:lnTo>
                                  <a:pt x="302" y="23"/>
                                </a:lnTo>
                                <a:lnTo>
                                  <a:pt x="289" y="22"/>
                                </a:lnTo>
                                <a:lnTo>
                                  <a:pt x="277" y="19"/>
                                </a:lnTo>
                                <a:lnTo>
                                  <a:pt x="264" y="16"/>
                                </a:lnTo>
                                <a:lnTo>
                                  <a:pt x="253" y="12"/>
                                </a:lnTo>
                                <a:lnTo>
                                  <a:pt x="241" y="7"/>
                                </a:lnTo>
                                <a:lnTo>
                                  <a:pt x="230" y="4"/>
                                </a:lnTo>
                                <a:lnTo>
                                  <a:pt x="218" y="1"/>
                                </a:lnTo>
                                <a:lnTo>
                                  <a:pt x="204" y="0"/>
                                </a:lnTo>
                                <a:lnTo>
                                  <a:pt x="189" y="0"/>
                                </a:lnTo>
                                <a:lnTo>
                                  <a:pt x="174" y="0"/>
                                </a:lnTo>
                                <a:lnTo>
                                  <a:pt x="162" y="9"/>
                                </a:lnTo>
                                <a:lnTo>
                                  <a:pt x="136" y="33"/>
                                </a:lnTo>
                                <a:lnTo>
                                  <a:pt x="123" y="45"/>
                                </a:lnTo>
                                <a:lnTo>
                                  <a:pt x="110" y="57"/>
                                </a:lnTo>
                                <a:lnTo>
                                  <a:pt x="106" y="63"/>
                                </a:lnTo>
                                <a:lnTo>
                                  <a:pt x="102" y="68"/>
                                </a:lnTo>
                                <a:lnTo>
                                  <a:pt x="99" y="72"/>
                                </a:lnTo>
                                <a:lnTo>
                                  <a:pt x="99" y="75"/>
                                </a:lnTo>
                                <a:lnTo>
                                  <a:pt x="101" y="108"/>
                                </a:lnTo>
                                <a:lnTo>
                                  <a:pt x="105" y="142"/>
                                </a:lnTo>
                                <a:lnTo>
                                  <a:pt x="105" y="158"/>
                                </a:lnTo>
                                <a:lnTo>
                                  <a:pt x="105" y="173"/>
                                </a:lnTo>
                                <a:lnTo>
                                  <a:pt x="105" y="180"/>
                                </a:lnTo>
                                <a:lnTo>
                                  <a:pt x="104" y="185"/>
                                </a:lnTo>
                                <a:lnTo>
                                  <a:pt x="101" y="191"/>
                                </a:lnTo>
                                <a:lnTo>
                                  <a:pt x="99" y="196"/>
                                </a:lnTo>
                                <a:lnTo>
                                  <a:pt x="94" y="204"/>
                                </a:lnTo>
                                <a:lnTo>
                                  <a:pt x="86" y="215"/>
                                </a:lnTo>
                                <a:lnTo>
                                  <a:pt x="75" y="226"/>
                                </a:lnTo>
                                <a:lnTo>
                                  <a:pt x="61" y="236"/>
                                </a:lnTo>
                                <a:lnTo>
                                  <a:pt x="46" y="247"/>
                                </a:lnTo>
                                <a:lnTo>
                                  <a:pt x="31" y="256"/>
                                </a:lnTo>
                                <a:lnTo>
                                  <a:pt x="16" y="264"/>
                                </a:lnTo>
                                <a:lnTo>
                                  <a:pt x="1" y="271"/>
                                </a:lnTo>
                                <a:lnTo>
                                  <a:pt x="4" y="283"/>
                                </a:lnTo>
                                <a:lnTo>
                                  <a:pt x="5" y="296"/>
                                </a:lnTo>
                                <a:lnTo>
                                  <a:pt x="4" y="304"/>
                                </a:lnTo>
                                <a:lnTo>
                                  <a:pt x="3" y="312"/>
                                </a:lnTo>
                                <a:lnTo>
                                  <a:pt x="1" y="320"/>
                                </a:lnTo>
                                <a:lnTo>
                                  <a:pt x="0" y="326"/>
                                </a:lnTo>
                                <a:lnTo>
                                  <a:pt x="1" y="332"/>
                                </a:lnTo>
                                <a:lnTo>
                                  <a:pt x="3" y="339"/>
                                </a:lnTo>
                                <a:lnTo>
                                  <a:pt x="8" y="345"/>
                                </a:lnTo>
                                <a:lnTo>
                                  <a:pt x="16" y="353"/>
                                </a:lnTo>
                                <a:lnTo>
                                  <a:pt x="29" y="361"/>
                                </a:lnTo>
                                <a:lnTo>
                                  <a:pt x="45" y="371"/>
                                </a:lnTo>
                                <a:lnTo>
                                  <a:pt x="97" y="395"/>
                                </a:lnTo>
                                <a:lnTo>
                                  <a:pt x="174" y="429"/>
                                </a:lnTo>
                                <a:lnTo>
                                  <a:pt x="198" y="433"/>
                                </a:lnTo>
                                <a:lnTo>
                                  <a:pt x="218" y="440"/>
                                </a:lnTo>
                                <a:lnTo>
                                  <a:pt x="236" y="448"/>
                                </a:lnTo>
                                <a:lnTo>
                                  <a:pt x="251" y="456"/>
                                </a:lnTo>
                                <a:lnTo>
                                  <a:pt x="262" y="465"/>
                                </a:lnTo>
                                <a:lnTo>
                                  <a:pt x="273" y="475"/>
                                </a:lnTo>
                                <a:lnTo>
                                  <a:pt x="279" y="485"/>
                                </a:lnTo>
                                <a:lnTo>
                                  <a:pt x="286" y="494"/>
                                </a:lnTo>
                                <a:lnTo>
                                  <a:pt x="298" y="530"/>
                                </a:lnTo>
                                <a:lnTo>
                                  <a:pt x="302" y="549"/>
                                </a:lnTo>
                                <a:lnTo>
                                  <a:pt x="305" y="557"/>
                                </a:lnTo>
                                <a:lnTo>
                                  <a:pt x="309" y="563"/>
                                </a:lnTo>
                                <a:lnTo>
                                  <a:pt x="313" y="567"/>
                                </a:lnTo>
                                <a:lnTo>
                                  <a:pt x="320" y="571"/>
                                </a:lnTo>
                                <a:lnTo>
                                  <a:pt x="335" y="578"/>
                                </a:lnTo>
                                <a:lnTo>
                                  <a:pt x="354" y="587"/>
                                </a:lnTo>
                                <a:lnTo>
                                  <a:pt x="361" y="582"/>
                                </a:lnTo>
                                <a:lnTo>
                                  <a:pt x="369" y="580"/>
                                </a:lnTo>
                                <a:lnTo>
                                  <a:pt x="377" y="580"/>
                                </a:lnTo>
                                <a:lnTo>
                                  <a:pt x="387" y="580"/>
                                </a:lnTo>
                                <a:lnTo>
                                  <a:pt x="401" y="584"/>
                                </a:lnTo>
                                <a:lnTo>
                                  <a:pt x="407" y="587"/>
                                </a:lnTo>
                                <a:lnTo>
                                  <a:pt x="418" y="587"/>
                                </a:lnTo>
                                <a:lnTo>
                                  <a:pt x="444" y="587"/>
                                </a:lnTo>
                                <a:lnTo>
                                  <a:pt x="474" y="587"/>
                                </a:lnTo>
                                <a:lnTo>
                                  <a:pt x="497" y="587"/>
                                </a:lnTo>
                                <a:lnTo>
                                  <a:pt x="506" y="519"/>
                                </a:lnTo>
                                <a:lnTo>
                                  <a:pt x="512" y="518"/>
                                </a:lnTo>
                                <a:lnTo>
                                  <a:pt x="521" y="515"/>
                                </a:lnTo>
                                <a:lnTo>
                                  <a:pt x="529" y="509"/>
                                </a:lnTo>
                                <a:lnTo>
                                  <a:pt x="536" y="504"/>
                                </a:lnTo>
                                <a:lnTo>
                                  <a:pt x="565" y="48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1" name="Freeform 675"/>
                          <p:cNvSpPr>
                            <a:spLocks/>
                          </p:cNvSpPr>
                          <p:nvPr/>
                        </p:nvSpPr>
                        <p:spPr bwMode="auto">
                          <a:xfrm>
                            <a:off x="5878737" y="1626921"/>
                            <a:ext cx="1314736" cy="956511"/>
                          </a:xfrm>
                          <a:custGeom>
                            <a:avLst/>
                            <a:gdLst>
                              <a:gd name="T0" fmla="*/ 35 w 3172"/>
                              <a:gd name="T1" fmla="*/ 139 h 2308"/>
                              <a:gd name="T2" fmla="*/ 48 w 3172"/>
                              <a:gd name="T3" fmla="*/ 151 h 2308"/>
                              <a:gd name="T4" fmla="*/ 46 w 3172"/>
                              <a:gd name="T5" fmla="*/ 168 h 2308"/>
                              <a:gd name="T6" fmla="*/ 74 w 3172"/>
                              <a:gd name="T7" fmla="*/ 183 h 2308"/>
                              <a:gd name="T8" fmla="*/ 111 w 3172"/>
                              <a:gd name="T9" fmla="*/ 200 h 2308"/>
                              <a:gd name="T10" fmla="*/ 127 w 3172"/>
                              <a:gd name="T11" fmla="*/ 196 h 2308"/>
                              <a:gd name="T12" fmla="*/ 144 w 3172"/>
                              <a:gd name="T13" fmla="*/ 200 h 2308"/>
                              <a:gd name="T14" fmla="*/ 171 w 3172"/>
                              <a:gd name="T15" fmla="*/ 191 h 2308"/>
                              <a:gd name="T16" fmla="*/ 189 w 3172"/>
                              <a:gd name="T17" fmla="*/ 201 h 2308"/>
                              <a:gd name="T18" fmla="*/ 187 w 3172"/>
                              <a:gd name="T19" fmla="*/ 223 h 2308"/>
                              <a:gd name="T20" fmla="*/ 195 w 3172"/>
                              <a:gd name="T21" fmla="*/ 231 h 2308"/>
                              <a:gd name="T22" fmla="*/ 207 w 3172"/>
                              <a:gd name="T23" fmla="*/ 248 h 2308"/>
                              <a:gd name="T24" fmla="*/ 230 w 3172"/>
                              <a:gd name="T25" fmla="*/ 237 h 2308"/>
                              <a:gd name="T26" fmla="*/ 254 w 3172"/>
                              <a:gd name="T27" fmla="*/ 245 h 2308"/>
                              <a:gd name="T28" fmla="*/ 273 w 3172"/>
                              <a:gd name="T29" fmla="*/ 252 h 2308"/>
                              <a:gd name="T30" fmla="*/ 289 w 3172"/>
                              <a:gd name="T31" fmla="*/ 240 h 2308"/>
                              <a:gd name="T32" fmla="*/ 296 w 3172"/>
                              <a:gd name="T33" fmla="*/ 240 h 2308"/>
                              <a:gd name="T34" fmla="*/ 311 w 3172"/>
                              <a:gd name="T35" fmla="*/ 235 h 2308"/>
                              <a:gd name="T36" fmla="*/ 325 w 3172"/>
                              <a:gd name="T37" fmla="*/ 220 h 2308"/>
                              <a:gd name="T38" fmla="*/ 331 w 3172"/>
                              <a:gd name="T39" fmla="*/ 201 h 2308"/>
                              <a:gd name="T40" fmla="*/ 336 w 3172"/>
                              <a:gd name="T41" fmla="*/ 182 h 2308"/>
                              <a:gd name="T42" fmla="*/ 329 w 3172"/>
                              <a:gd name="T43" fmla="*/ 171 h 2308"/>
                              <a:gd name="T44" fmla="*/ 329 w 3172"/>
                              <a:gd name="T45" fmla="*/ 167 h 2308"/>
                              <a:gd name="T46" fmla="*/ 317 w 3172"/>
                              <a:gd name="T47" fmla="*/ 155 h 2308"/>
                              <a:gd name="T48" fmla="*/ 304 w 3172"/>
                              <a:gd name="T49" fmla="*/ 136 h 2308"/>
                              <a:gd name="T50" fmla="*/ 312 w 3172"/>
                              <a:gd name="T51" fmla="*/ 126 h 2308"/>
                              <a:gd name="T52" fmla="*/ 294 w 3172"/>
                              <a:gd name="T53" fmla="*/ 124 h 2308"/>
                              <a:gd name="T54" fmla="*/ 282 w 3172"/>
                              <a:gd name="T55" fmla="*/ 116 h 2308"/>
                              <a:gd name="T56" fmla="*/ 283 w 3172"/>
                              <a:gd name="T57" fmla="*/ 108 h 2308"/>
                              <a:gd name="T58" fmla="*/ 294 w 3172"/>
                              <a:gd name="T59" fmla="*/ 96 h 2308"/>
                              <a:gd name="T60" fmla="*/ 298 w 3172"/>
                              <a:gd name="T61" fmla="*/ 101 h 2308"/>
                              <a:gd name="T62" fmla="*/ 311 w 3172"/>
                              <a:gd name="T63" fmla="*/ 103 h 2308"/>
                              <a:gd name="T64" fmla="*/ 326 w 3172"/>
                              <a:gd name="T65" fmla="*/ 95 h 2308"/>
                              <a:gd name="T66" fmla="*/ 341 w 3172"/>
                              <a:gd name="T67" fmla="*/ 84 h 2308"/>
                              <a:gd name="T68" fmla="*/ 342 w 3172"/>
                              <a:gd name="T69" fmla="*/ 69 h 2308"/>
                              <a:gd name="T70" fmla="*/ 352 w 3172"/>
                              <a:gd name="T71" fmla="*/ 53 h 2308"/>
                              <a:gd name="T72" fmla="*/ 343 w 3172"/>
                              <a:gd name="T73" fmla="*/ 40 h 2308"/>
                              <a:gd name="T74" fmla="*/ 321 w 3172"/>
                              <a:gd name="T75" fmla="*/ 42 h 2308"/>
                              <a:gd name="T76" fmla="*/ 290 w 3172"/>
                              <a:gd name="T77" fmla="*/ 24 h 2308"/>
                              <a:gd name="T78" fmla="*/ 273 w 3172"/>
                              <a:gd name="T79" fmla="*/ 9 h 2308"/>
                              <a:gd name="T80" fmla="*/ 235 w 3172"/>
                              <a:gd name="T81" fmla="*/ 4 h 2308"/>
                              <a:gd name="T82" fmla="*/ 242 w 3172"/>
                              <a:gd name="T83" fmla="*/ 13 h 2308"/>
                              <a:gd name="T84" fmla="*/ 243 w 3172"/>
                              <a:gd name="T85" fmla="*/ 25 h 2308"/>
                              <a:gd name="T86" fmla="*/ 231 w 3172"/>
                              <a:gd name="T87" fmla="*/ 40 h 2308"/>
                              <a:gd name="T88" fmla="*/ 246 w 3172"/>
                              <a:gd name="T89" fmla="*/ 44 h 2308"/>
                              <a:gd name="T90" fmla="*/ 258 w 3172"/>
                              <a:gd name="T91" fmla="*/ 49 h 2308"/>
                              <a:gd name="T92" fmla="*/ 244 w 3172"/>
                              <a:gd name="T93" fmla="*/ 59 h 2308"/>
                              <a:gd name="T94" fmla="*/ 226 w 3172"/>
                              <a:gd name="T95" fmla="*/ 72 h 2308"/>
                              <a:gd name="T96" fmla="*/ 207 w 3172"/>
                              <a:gd name="T97" fmla="*/ 85 h 2308"/>
                              <a:gd name="T98" fmla="*/ 168 w 3172"/>
                              <a:gd name="T99" fmla="*/ 86 h 2308"/>
                              <a:gd name="T100" fmla="*/ 126 w 3172"/>
                              <a:gd name="T101" fmla="*/ 77 h 2308"/>
                              <a:gd name="T102" fmla="*/ 97 w 3172"/>
                              <a:gd name="T103" fmla="*/ 65 h 2308"/>
                              <a:gd name="T104" fmla="*/ 84 w 3172"/>
                              <a:gd name="T105" fmla="*/ 52 h 2308"/>
                              <a:gd name="T106" fmla="*/ 65 w 3172"/>
                              <a:gd name="T107" fmla="*/ 43 h 2308"/>
                              <a:gd name="T108" fmla="*/ 52 w 3172"/>
                              <a:gd name="T109" fmla="*/ 36 h 2308"/>
                              <a:gd name="T110" fmla="*/ 49 w 3172"/>
                              <a:gd name="T111" fmla="*/ 47 h 2308"/>
                              <a:gd name="T112" fmla="*/ 41 w 3172"/>
                              <a:gd name="T113" fmla="*/ 51 h 2308"/>
                              <a:gd name="T114" fmla="*/ 34 w 3172"/>
                              <a:gd name="T115" fmla="*/ 65 h 2308"/>
                              <a:gd name="T116" fmla="*/ 29 w 3172"/>
                              <a:gd name="T117" fmla="*/ 72 h 2308"/>
                              <a:gd name="T118" fmla="*/ 30 w 3172"/>
                              <a:gd name="T119" fmla="*/ 92 h 2308"/>
                              <a:gd name="T120" fmla="*/ 14 w 3172"/>
                              <a:gd name="T121" fmla="*/ 99 h 2308"/>
                              <a:gd name="T122" fmla="*/ 1 w 3172"/>
                              <a:gd name="T123" fmla="*/ 109 h 2308"/>
                              <a:gd name="T124" fmla="*/ 12 w 3172"/>
                              <a:gd name="T125" fmla="*/ 123 h 2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72" h="2308">
                                <a:moveTo>
                                  <a:pt x="105" y="1105"/>
                                </a:moveTo>
                                <a:lnTo>
                                  <a:pt x="136" y="1147"/>
                                </a:lnTo>
                                <a:lnTo>
                                  <a:pt x="165" y="1180"/>
                                </a:lnTo>
                                <a:lnTo>
                                  <a:pt x="178" y="1195"/>
                                </a:lnTo>
                                <a:lnTo>
                                  <a:pt x="190" y="1207"/>
                                </a:lnTo>
                                <a:lnTo>
                                  <a:pt x="204" y="1219"/>
                                </a:lnTo>
                                <a:lnTo>
                                  <a:pt x="215" y="1229"/>
                                </a:lnTo>
                                <a:lnTo>
                                  <a:pt x="227" y="1236"/>
                                </a:lnTo>
                                <a:lnTo>
                                  <a:pt x="240" y="1243"/>
                                </a:lnTo>
                                <a:lnTo>
                                  <a:pt x="252" y="1248"/>
                                </a:lnTo>
                                <a:lnTo>
                                  <a:pt x="263" y="1252"/>
                                </a:lnTo>
                                <a:lnTo>
                                  <a:pt x="275" y="1255"/>
                                </a:lnTo>
                                <a:lnTo>
                                  <a:pt x="289" y="1256"/>
                                </a:lnTo>
                                <a:lnTo>
                                  <a:pt x="301" y="1256"/>
                                </a:lnTo>
                                <a:lnTo>
                                  <a:pt x="316" y="1256"/>
                                </a:lnTo>
                                <a:lnTo>
                                  <a:pt x="391" y="1240"/>
                                </a:lnTo>
                                <a:lnTo>
                                  <a:pt x="399" y="1248"/>
                                </a:lnTo>
                                <a:lnTo>
                                  <a:pt x="410" y="1256"/>
                                </a:lnTo>
                                <a:lnTo>
                                  <a:pt x="419" y="1268"/>
                                </a:lnTo>
                                <a:lnTo>
                                  <a:pt x="429" y="1281"/>
                                </a:lnTo>
                                <a:lnTo>
                                  <a:pt x="437" y="1294"/>
                                </a:lnTo>
                                <a:lnTo>
                                  <a:pt x="444" y="1309"/>
                                </a:lnTo>
                                <a:lnTo>
                                  <a:pt x="447" y="1316"/>
                                </a:lnTo>
                                <a:lnTo>
                                  <a:pt x="449" y="1324"/>
                                </a:lnTo>
                                <a:lnTo>
                                  <a:pt x="449" y="1331"/>
                                </a:lnTo>
                                <a:lnTo>
                                  <a:pt x="451" y="1338"/>
                                </a:lnTo>
                                <a:lnTo>
                                  <a:pt x="449" y="1345"/>
                                </a:lnTo>
                                <a:lnTo>
                                  <a:pt x="445" y="1350"/>
                                </a:lnTo>
                                <a:lnTo>
                                  <a:pt x="441" y="1357"/>
                                </a:lnTo>
                                <a:lnTo>
                                  <a:pt x="434" y="1362"/>
                                </a:lnTo>
                                <a:lnTo>
                                  <a:pt x="428" y="1368"/>
                                </a:lnTo>
                                <a:lnTo>
                                  <a:pt x="422" y="1372"/>
                                </a:lnTo>
                                <a:lnTo>
                                  <a:pt x="417" y="1375"/>
                                </a:lnTo>
                                <a:lnTo>
                                  <a:pt x="413" y="1376"/>
                                </a:lnTo>
                                <a:lnTo>
                                  <a:pt x="421" y="1384"/>
                                </a:lnTo>
                                <a:lnTo>
                                  <a:pt x="429" y="1394"/>
                                </a:lnTo>
                                <a:lnTo>
                                  <a:pt x="437" y="1405"/>
                                </a:lnTo>
                                <a:lnTo>
                                  <a:pt x="444" y="1416"/>
                                </a:lnTo>
                                <a:lnTo>
                                  <a:pt x="449" y="1426"/>
                                </a:lnTo>
                                <a:lnTo>
                                  <a:pt x="453" y="1439"/>
                                </a:lnTo>
                                <a:lnTo>
                                  <a:pt x="458" y="1452"/>
                                </a:lnTo>
                                <a:lnTo>
                                  <a:pt x="458" y="1466"/>
                                </a:lnTo>
                                <a:lnTo>
                                  <a:pt x="406" y="1466"/>
                                </a:lnTo>
                                <a:lnTo>
                                  <a:pt x="406" y="1496"/>
                                </a:lnTo>
                                <a:lnTo>
                                  <a:pt x="411" y="1512"/>
                                </a:lnTo>
                                <a:lnTo>
                                  <a:pt x="419" y="1525"/>
                                </a:lnTo>
                                <a:lnTo>
                                  <a:pt x="429" y="1537"/>
                                </a:lnTo>
                                <a:lnTo>
                                  <a:pt x="439" y="1546"/>
                                </a:lnTo>
                                <a:lnTo>
                                  <a:pt x="449" y="1553"/>
                                </a:lnTo>
                                <a:lnTo>
                                  <a:pt x="462" y="1561"/>
                                </a:lnTo>
                                <a:lnTo>
                                  <a:pt x="473" y="1567"/>
                                </a:lnTo>
                                <a:lnTo>
                                  <a:pt x="485" y="1572"/>
                                </a:lnTo>
                                <a:lnTo>
                                  <a:pt x="509" y="1583"/>
                                </a:lnTo>
                                <a:lnTo>
                                  <a:pt x="534" y="1594"/>
                                </a:lnTo>
                                <a:lnTo>
                                  <a:pt x="545" y="1601"/>
                                </a:lnTo>
                                <a:lnTo>
                                  <a:pt x="554" y="1610"/>
                                </a:lnTo>
                                <a:lnTo>
                                  <a:pt x="563" y="1620"/>
                                </a:lnTo>
                                <a:lnTo>
                                  <a:pt x="571" y="1631"/>
                                </a:lnTo>
                                <a:lnTo>
                                  <a:pt x="661" y="1639"/>
                                </a:lnTo>
                                <a:lnTo>
                                  <a:pt x="669" y="1644"/>
                                </a:lnTo>
                                <a:lnTo>
                                  <a:pt x="678" y="1650"/>
                                </a:lnTo>
                                <a:lnTo>
                                  <a:pt x="689" y="1655"/>
                                </a:lnTo>
                                <a:lnTo>
                                  <a:pt x="702" y="1661"/>
                                </a:lnTo>
                                <a:lnTo>
                                  <a:pt x="723" y="1669"/>
                                </a:lnTo>
                                <a:lnTo>
                                  <a:pt x="736" y="1676"/>
                                </a:lnTo>
                                <a:lnTo>
                                  <a:pt x="774" y="1702"/>
                                </a:lnTo>
                                <a:lnTo>
                                  <a:pt x="808" y="1725"/>
                                </a:lnTo>
                                <a:lnTo>
                                  <a:pt x="841" y="1747"/>
                                </a:lnTo>
                                <a:lnTo>
                                  <a:pt x="875" y="1766"/>
                                </a:lnTo>
                                <a:lnTo>
                                  <a:pt x="892" y="1774"/>
                                </a:lnTo>
                                <a:lnTo>
                                  <a:pt x="910" y="1782"/>
                                </a:lnTo>
                                <a:lnTo>
                                  <a:pt x="930" y="1789"/>
                                </a:lnTo>
                                <a:lnTo>
                                  <a:pt x="951" y="1794"/>
                                </a:lnTo>
                                <a:lnTo>
                                  <a:pt x="973" y="1798"/>
                                </a:lnTo>
                                <a:lnTo>
                                  <a:pt x="997" y="1801"/>
                                </a:lnTo>
                                <a:lnTo>
                                  <a:pt x="1023" y="1804"/>
                                </a:lnTo>
                                <a:lnTo>
                                  <a:pt x="1052" y="1804"/>
                                </a:lnTo>
                                <a:lnTo>
                                  <a:pt x="1060" y="1774"/>
                                </a:lnTo>
                                <a:lnTo>
                                  <a:pt x="1097" y="1774"/>
                                </a:lnTo>
                                <a:lnTo>
                                  <a:pt x="1098" y="1785"/>
                                </a:lnTo>
                                <a:lnTo>
                                  <a:pt x="1102" y="1793"/>
                                </a:lnTo>
                                <a:lnTo>
                                  <a:pt x="1106" y="1801"/>
                                </a:lnTo>
                                <a:lnTo>
                                  <a:pt x="1112" y="1812"/>
                                </a:lnTo>
                                <a:lnTo>
                                  <a:pt x="1119" y="1809"/>
                                </a:lnTo>
                                <a:lnTo>
                                  <a:pt x="1124" y="1807"/>
                                </a:lnTo>
                                <a:lnTo>
                                  <a:pt x="1128" y="1804"/>
                                </a:lnTo>
                                <a:lnTo>
                                  <a:pt x="1132" y="1800"/>
                                </a:lnTo>
                                <a:lnTo>
                                  <a:pt x="1138" y="1789"/>
                                </a:lnTo>
                                <a:lnTo>
                                  <a:pt x="1142" y="1779"/>
                                </a:lnTo>
                                <a:lnTo>
                                  <a:pt x="1147" y="1768"/>
                                </a:lnTo>
                                <a:lnTo>
                                  <a:pt x="1153" y="1760"/>
                                </a:lnTo>
                                <a:lnTo>
                                  <a:pt x="1155" y="1756"/>
                                </a:lnTo>
                                <a:lnTo>
                                  <a:pt x="1161" y="1753"/>
                                </a:lnTo>
                                <a:lnTo>
                                  <a:pt x="1166" y="1752"/>
                                </a:lnTo>
                                <a:lnTo>
                                  <a:pt x="1172" y="1752"/>
                                </a:lnTo>
                                <a:lnTo>
                                  <a:pt x="1176" y="1756"/>
                                </a:lnTo>
                                <a:lnTo>
                                  <a:pt x="1181" y="1760"/>
                                </a:lnTo>
                                <a:lnTo>
                                  <a:pt x="1187" y="1764"/>
                                </a:lnTo>
                                <a:lnTo>
                                  <a:pt x="1195" y="1770"/>
                                </a:lnTo>
                                <a:lnTo>
                                  <a:pt x="1211" y="1778"/>
                                </a:lnTo>
                                <a:lnTo>
                                  <a:pt x="1230" y="1786"/>
                                </a:lnTo>
                                <a:lnTo>
                                  <a:pt x="1251" y="1793"/>
                                </a:lnTo>
                                <a:lnTo>
                                  <a:pt x="1270" y="1800"/>
                                </a:lnTo>
                                <a:lnTo>
                                  <a:pt x="1286" y="1802"/>
                                </a:lnTo>
                                <a:lnTo>
                                  <a:pt x="1300" y="1804"/>
                                </a:lnTo>
                                <a:lnTo>
                                  <a:pt x="1311" y="1792"/>
                                </a:lnTo>
                                <a:lnTo>
                                  <a:pt x="1320" y="1781"/>
                                </a:lnTo>
                                <a:lnTo>
                                  <a:pt x="1331" y="1770"/>
                                </a:lnTo>
                                <a:lnTo>
                                  <a:pt x="1342" y="1760"/>
                                </a:lnTo>
                                <a:lnTo>
                                  <a:pt x="1354" y="1751"/>
                                </a:lnTo>
                                <a:lnTo>
                                  <a:pt x="1367" y="1743"/>
                                </a:lnTo>
                                <a:lnTo>
                                  <a:pt x="1379" y="1734"/>
                                </a:lnTo>
                                <a:lnTo>
                                  <a:pt x="1391" y="1728"/>
                                </a:lnTo>
                                <a:lnTo>
                                  <a:pt x="1418" y="1714"/>
                                </a:lnTo>
                                <a:lnTo>
                                  <a:pt x="1447" y="1703"/>
                                </a:lnTo>
                                <a:lnTo>
                                  <a:pt x="1478" y="1694"/>
                                </a:lnTo>
                                <a:lnTo>
                                  <a:pt x="1511" y="1684"/>
                                </a:lnTo>
                                <a:lnTo>
                                  <a:pt x="1516" y="1694"/>
                                </a:lnTo>
                                <a:lnTo>
                                  <a:pt x="1526" y="1706"/>
                                </a:lnTo>
                                <a:lnTo>
                                  <a:pt x="1540" y="1719"/>
                                </a:lnTo>
                                <a:lnTo>
                                  <a:pt x="1555" y="1732"/>
                                </a:lnTo>
                                <a:lnTo>
                                  <a:pt x="1571" y="1743"/>
                                </a:lnTo>
                                <a:lnTo>
                                  <a:pt x="1587" y="1751"/>
                                </a:lnTo>
                                <a:lnTo>
                                  <a:pt x="1595" y="1753"/>
                                </a:lnTo>
                                <a:lnTo>
                                  <a:pt x="1604" y="1753"/>
                                </a:lnTo>
                                <a:lnTo>
                                  <a:pt x="1610" y="1753"/>
                                </a:lnTo>
                                <a:lnTo>
                                  <a:pt x="1616" y="1752"/>
                                </a:lnTo>
                                <a:lnTo>
                                  <a:pt x="1636" y="1771"/>
                                </a:lnTo>
                                <a:lnTo>
                                  <a:pt x="1654" y="1790"/>
                                </a:lnTo>
                                <a:lnTo>
                                  <a:pt x="1664" y="1798"/>
                                </a:lnTo>
                                <a:lnTo>
                                  <a:pt x="1675" y="1805"/>
                                </a:lnTo>
                                <a:lnTo>
                                  <a:pt x="1680" y="1808"/>
                                </a:lnTo>
                                <a:lnTo>
                                  <a:pt x="1685" y="1811"/>
                                </a:lnTo>
                                <a:lnTo>
                                  <a:pt x="1692" y="1811"/>
                                </a:lnTo>
                                <a:lnTo>
                                  <a:pt x="1699" y="1812"/>
                                </a:lnTo>
                                <a:lnTo>
                                  <a:pt x="1706" y="1839"/>
                                </a:lnTo>
                                <a:lnTo>
                                  <a:pt x="1713" y="1865"/>
                                </a:lnTo>
                                <a:lnTo>
                                  <a:pt x="1715" y="1879"/>
                                </a:lnTo>
                                <a:lnTo>
                                  <a:pt x="1718" y="1894"/>
                                </a:lnTo>
                                <a:lnTo>
                                  <a:pt x="1721" y="1909"/>
                                </a:lnTo>
                                <a:lnTo>
                                  <a:pt x="1721" y="1925"/>
                                </a:lnTo>
                                <a:lnTo>
                                  <a:pt x="1721" y="1933"/>
                                </a:lnTo>
                                <a:lnTo>
                                  <a:pt x="1719" y="1940"/>
                                </a:lnTo>
                                <a:lnTo>
                                  <a:pt x="1717" y="1947"/>
                                </a:lnTo>
                                <a:lnTo>
                                  <a:pt x="1714" y="1954"/>
                                </a:lnTo>
                                <a:lnTo>
                                  <a:pt x="1707" y="1966"/>
                                </a:lnTo>
                                <a:lnTo>
                                  <a:pt x="1699" y="1977"/>
                                </a:lnTo>
                                <a:lnTo>
                                  <a:pt x="1691" y="1989"/>
                                </a:lnTo>
                                <a:lnTo>
                                  <a:pt x="1683" y="2000"/>
                                </a:lnTo>
                                <a:lnTo>
                                  <a:pt x="1680" y="2007"/>
                                </a:lnTo>
                                <a:lnTo>
                                  <a:pt x="1679" y="2014"/>
                                </a:lnTo>
                                <a:lnTo>
                                  <a:pt x="1676" y="2022"/>
                                </a:lnTo>
                                <a:lnTo>
                                  <a:pt x="1676" y="2030"/>
                                </a:lnTo>
                                <a:lnTo>
                                  <a:pt x="1676" y="2037"/>
                                </a:lnTo>
                                <a:lnTo>
                                  <a:pt x="1679" y="2041"/>
                                </a:lnTo>
                                <a:lnTo>
                                  <a:pt x="1680" y="2046"/>
                                </a:lnTo>
                                <a:lnTo>
                                  <a:pt x="1684" y="2049"/>
                                </a:lnTo>
                                <a:lnTo>
                                  <a:pt x="1691" y="2055"/>
                                </a:lnTo>
                                <a:lnTo>
                                  <a:pt x="1702" y="2057"/>
                                </a:lnTo>
                                <a:lnTo>
                                  <a:pt x="1713" y="2059"/>
                                </a:lnTo>
                                <a:lnTo>
                                  <a:pt x="1724" y="2060"/>
                                </a:lnTo>
                                <a:lnTo>
                                  <a:pt x="1734" y="2063"/>
                                </a:lnTo>
                                <a:lnTo>
                                  <a:pt x="1744" y="2067"/>
                                </a:lnTo>
                                <a:lnTo>
                                  <a:pt x="1751" y="2076"/>
                                </a:lnTo>
                                <a:lnTo>
                                  <a:pt x="1758" y="2084"/>
                                </a:lnTo>
                                <a:lnTo>
                                  <a:pt x="1762" y="2093"/>
                                </a:lnTo>
                                <a:lnTo>
                                  <a:pt x="1766" y="2101"/>
                                </a:lnTo>
                                <a:lnTo>
                                  <a:pt x="1773" y="2119"/>
                                </a:lnTo>
                                <a:lnTo>
                                  <a:pt x="1781" y="2135"/>
                                </a:lnTo>
                                <a:lnTo>
                                  <a:pt x="1788" y="2150"/>
                                </a:lnTo>
                                <a:lnTo>
                                  <a:pt x="1796" y="2166"/>
                                </a:lnTo>
                                <a:lnTo>
                                  <a:pt x="1804" y="2183"/>
                                </a:lnTo>
                                <a:lnTo>
                                  <a:pt x="1815" y="2198"/>
                                </a:lnTo>
                                <a:lnTo>
                                  <a:pt x="1820" y="2206"/>
                                </a:lnTo>
                                <a:lnTo>
                                  <a:pt x="1827" y="2211"/>
                                </a:lnTo>
                                <a:lnTo>
                                  <a:pt x="1834" y="2218"/>
                                </a:lnTo>
                                <a:lnTo>
                                  <a:pt x="1841" y="2222"/>
                                </a:lnTo>
                                <a:lnTo>
                                  <a:pt x="1848" y="2228"/>
                                </a:lnTo>
                                <a:lnTo>
                                  <a:pt x="1856" y="2230"/>
                                </a:lnTo>
                                <a:lnTo>
                                  <a:pt x="1863" y="2232"/>
                                </a:lnTo>
                                <a:lnTo>
                                  <a:pt x="1872" y="2233"/>
                                </a:lnTo>
                                <a:lnTo>
                                  <a:pt x="1890" y="2233"/>
                                </a:lnTo>
                                <a:lnTo>
                                  <a:pt x="1909" y="2233"/>
                                </a:lnTo>
                                <a:lnTo>
                                  <a:pt x="1925" y="2219"/>
                                </a:lnTo>
                                <a:lnTo>
                                  <a:pt x="1940" y="2203"/>
                                </a:lnTo>
                                <a:lnTo>
                                  <a:pt x="1948" y="2195"/>
                                </a:lnTo>
                                <a:lnTo>
                                  <a:pt x="1957" y="2187"/>
                                </a:lnTo>
                                <a:lnTo>
                                  <a:pt x="1966" y="2178"/>
                                </a:lnTo>
                                <a:lnTo>
                                  <a:pt x="1977" y="2173"/>
                                </a:lnTo>
                                <a:lnTo>
                                  <a:pt x="1987" y="2164"/>
                                </a:lnTo>
                                <a:lnTo>
                                  <a:pt x="1997" y="2157"/>
                                </a:lnTo>
                                <a:lnTo>
                                  <a:pt x="2010" y="2150"/>
                                </a:lnTo>
                                <a:lnTo>
                                  <a:pt x="2022" y="2144"/>
                                </a:lnTo>
                                <a:lnTo>
                                  <a:pt x="2047" y="2138"/>
                                </a:lnTo>
                                <a:lnTo>
                                  <a:pt x="2071" y="2134"/>
                                </a:lnTo>
                                <a:lnTo>
                                  <a:pt x="2094" y="2129"/>
                                </a:lnTo>
                                <a:lnTo>
                                  <a:pt x="2115" y="2124"/>
                                </a:lnTo>
                                <a:lnTo>
                                  <a:pt x="2123" y="2121"/>
                                </a:lnTo>
                                <a:lnTo>
                                  <a:pt x="2131" y="2116"/>
                                </a:lnTo>
                                <a:lnTo>
                                  <a:pt x="2138" y="2112"/>
                                </a:lnTo>
                                <a:lnTo>
                                  <a:pt x="2142" y="2105"/>
                                </a:lnTo>
                                <a:lnTo>
                                  <a:pt x="2151" y="2116"/>
                                </a:lnTo>
                                <a:lnTo>
                                  <a:pt x="2162" y="2124"/>
                                </a:lnTo>
                                <a:lnTo>
                                  <a:pt x="2175" y="2131"/>
                                </a:lnTo>
                                <a:lnTo>
                                  <a:pt x="2187" y="2136"/>
                                </a:lnTo>
                                <a:lnTo>
                                  <a:pt x="2211" y="2147"/>
                                </a:lnTo>
                                <a:lnTo>
                                  <a:pt x="2232" y="2158"/>
                                </a:lnTo>
                                <a:lnTo>
                                  <a:pt x="2254" y="2177"/>
                                </a:lnTo>
                                <a:lnTo>
                                  <a:pt x="2274" y="2198"/>
                                </a:lnTo>
                                <a:lnTo>
                                  <a:pt x="2285" y="2208"/>
                                </a:lnTo>
                                <a:lnTo>
                                  <a:pt x="2297" y="2218"/>
                                </a:lnTo>
                                <a:lnTo>
                                  <a:pt x="2310" y="2226"/>
                                </a:lnTo>
                                <a:lnTo>
                                  <a:pt x="2323" y="2233"/>
                                </a:lnTo>
                                <a:lnTo>
                                  <a:pt x="2420" y="2233"/>
                                </a:lnTo>
                                <a:lnTo>
                                  <a:pt x="2413" y="2252"/>
                                </a:lnTo>
                                <a:lnTo>
                                  <a:pt x="2405" y="2270"/>
                                </a:lnTo>
                                <a:lnTo>
                                  <a:pt x="2406" y="2275"/>
                                </a:lnTo>
                                <a:lnTo>
                                  <a:pt x="2409" y="2281"/>
                                </a:lnTo>
                                <a:lnTo>
                                  <a:pt x="2413" y="2285"/>
                                </a:lnTo>
                                <a:lnTo>
                                  <a:pt x="2419" y="2289"/>
                                </a:lnTo>
                                <a:lnTo>
                                  <a:pt x="2431" y="2298"/>
                                </a:lnTo>
                                <a:lnTo>
                                  <a:pt x="2443" y="2308"/>
                                </a:lnTo>
                                <a:lnTo>
                                  <a:pt x="2443" y="2296"/>
                                </a:lnTo>
                                <a:lnTo>
                                  <a:pt x="2443" y="2278"/>
                                </a:lnTo>
                                <a:lnTo>
                                  <a:pt x="2454" y="2267"/>
                                </a:lnTo>
                                <a:lnTo>
                                  <a:pt x="2472" y="2252"/>
                                </a:lnTo>
                                <a:lnTo>
                                  <a:pt x="2481" y="2245"/>
                                </a:lnTo>
                                <a:lnTo>
                                  <a:pt x="2492" y="2238"/>
                                </a:lnTo>
                                <a:lnTo>
                                  <a:pt x="2502" y="2234"/>
                                </a:lnTo>
                                <a:lnTo>
                                  <a:pt x="2511" y="2233"/>
                                </a:lnTo>
                                <a:lnTo>
                                  <a:pt x="2521" y="2232"/>
                                </a:lnTo>
                                <a:lnTo>
                                  <a:pt x="2530" y="2229"/>
                                </a:lnTo>
                                <a:lnTo>
                                  <a:pt x="2540" y="2226"/>
                                </a:lnTo>
                                <a:lnTo>
                                  <a:pt x="2548" y="2221"/>
                                </a:lnTo>
                                <a:lnTo>
                                  <a:pt x="2555" y="2214"/>
                                </a:lnTo>
                                <a:lnTo>
                                  <a:pt x="2562" y="2207"/>
                                </a:lnTo>
                                <a:lnTo>
                                  <a:pt x="2568" y="2200"/>
                                </a:lnTo>
                                <a:lnTo>
                                  <a:pt x="2574" y="2191"/>
                                </a:lnTo>
                                <a:lnTo>
                                  <a:pt x="2588" y="2174"/>
                                </a:lnTo>
                                <a:lnTo>
                                  <a:pt x="2601" y="2157"/>
                                </a:lnTo>
                                <a:lnTo>
                                  <a:pt x="2609" y="2149"/>
                                </a:lnTo>
                                <a:lnTo>
                                  <a:pt x="2618" y="2140"/>
                                </a:lnTo>
                                <a:lnTo>
                                  <a:pt x="2627" y="2134"/>
                                </a:lnTo>
                                <a:lnTo>
                                  <a:pt x="2638" y="2128"/>
                                </a:lnTo>
                                <a:lnTo>
                                  <a:pt x="2639" y="2132"/>
                                </a:lnTo>
                                <a:lnTo>
                                  <a:pt x="2641" y="2138"/>
                                </a:lnTo>
                                <a:lnTo>
                                  <a:pt x="2643" y="2143"/>
                                </a:lnTo>
                                <a:lnTo>
                                  <a:pt x="2646" y="2147"/>
                                </a:lnTo>
                                <a:lnTo>
                                  <a:pt x="2649" y="2153"/>
                                </a:lnTo>
                                <a:lnTo>
                                  <a:pt x="2652" y="2158"/>
                                </a:lnTo>
                                <a:lnTo>
                                  <a:pt x="2653" y="2165"/>
                                </a:lnTo>
                                <a:lnTo>
                                  <a:pt x="2653" y="2173"/>
                                </a:lnTo>
                                <a:lnTo>
                                  <a:pt x="2657" y="2165"/>
                                </a:lnTo>
                                <a:lnTo>
                                  <a:pt x="2661" y="2161"/>
                                </a:lnTo>
                                <a:lnTo>
                                  <a:pt x="2667" y="2158"/>
                                </a:lnTo>
                                <a:lnTo>
                                  <a:pt x="2673" y="2158"/>
                                </a:lnTo>
                                <a:lnTo>
                                  <a:pt x="2680" y="2159"/>
                                </a:lnTo>
                                <a:lnTo>
                                  <a:pt x="2686" y="2164"/>
                                </a:lnTo>
                                <a:lnTo>
                                  <a:pt x="2692" y="2168"/>
                                </a:lnTo>
                                <a:lnTo>
                                  <a:pt x="2698" y="2173"/>
                                </a:lnTo>
                                <a:lnTo>
                                  <a:pt x="2698" y="2164"/>
                                </a:lnTo>
                                <a:lnTo>
                                  <a:pt x="2698" y="2155"/>
                                </a:lnTo>
                                <a:lnTo>
                                  <a:pt x="2701" y="2150"/>
                                </a:lnTo>
                                <a:lnTo>
                                  <a:pt x="2703" y="2144"/>
                                </a:lnTo>
                                <a:lnTo>
                                  <a:pt x="2707" y="2140"/>
                                </a:lnTo>
                                <a:lnTo>
                                  <a:pt x="2713" y="2136"/>
                                </a:lnTo>
                                <a:lnTo>
                                  <a:pt x="2718" y="2134"/>
                                </a:lnTo>
                                <a:lnTo>
                                  <a:pt x="2725" y="2132"/>
                                </a:lnTo>
                                <a:lnTo>
                                  <a:pt x="2758" y="2127"/>
                                </a:lnTo>
                                <a:lnTo>
                                  <a:pt x="2796" y="2120"/>
                                </a:lnTo>
                                <a:lnTo>
                                  <a:pt x="2804" y="2117"/>
                                </a:lnTo>
                                <a:lnTo>
                                  <a:pt x="2811" y="2113"/>
                                </a:lnTo>
                                <a:lnTo>
                                  <a:pt x="2818" y="2108"/>
                                </a:lnTo>
                                <a:lnTo>
                                  <a:pt x="2825" y="2101"/>
                                </a:lnTo>
                                <a:lnTo>
                                  <a:pt x="2837" y="2084"/>
                                </a:lnTo>
                                <a:lnTo>
                                  <a:pt x="2848" y="2067"/>
                                </a:lnTo>
                                <a:lnTo>
                                  <a:pt x="2860" y="2048"/>
                                </a:lnTo>
                                <a:lnTo>
                                  <a:pt x="2875" y="2030"/>
                                </a:lnTo>
                                <a:lnTo>
                                  <a:pt x="2885" y="2023"/>
                                </a:lnTo>
                                <a:lnTo>
                                  <a:pt x="2894" y="2016"/>
                                </a:lnTo>
                                <a:lnTo>
                                  <a:pt x="2905" y="2011"/>
                                </a:lnTo>
                                <a:lnTo>
                                  <a:pt x="2916" y="2007"/>
                                </a:lnTo>
                                <a:lnTo>
                                  <a:pt x="2917" y="1996"/>
                                </a:lnTo>
                                <a:lnTo>
                                  <a:pt x="2920" y="1988"/>
                                </a:lnTo>
                                <a:lnTo>
                                  <a:pt x="2924" y="1978"/>
                                </a:lnTo>
                                <a:lnTo>
                                  <a:pt x="2930" y="1970"/>
                                </a:lnTo>
                                <a:lnTo>
                                  <a:pt x="2942" y="1955"/>
                                </a:lnTo>
                                <a:lnTo>
                                  <a:pt x="2954" y="1940"/>
                                </a:lnTo>
                                <a:lnTo>
                                  <a:pt x="2950" y="1933"/>
                                </a:lnTo>
                                <a:lnTo>
                                  <a:pt x="2946" y="1926"/>
                                </a:lnTo>
                                <a:lnTo>
                                  <a:pt x="2945" y="1918"/>
                                </a:lnTo>
                                <a:lnTo>
                                  <a:pt x="2942" y="1910"/>
                                </a:lnTo>
                                <a:lnTo>
                                  <a:pt x="2939" y="1901"/>
                                </a:lnTo>
                                <a:lnTo>
                                  <a:pt x="2936" y="1892"/>
                                </a:lnTo>
                                <a:lnTo>
                                  <a:pt x="2931" y="1886"/>
                                </a:lnTo>
                                <a:lnTo>
                                  <a:pt x="2924" y="1879"/>
                                </a:lnTo>
                                <a:lnTo>
                                  <a:pt x="2939" y="1865"/>
                                </a:lnTo>
                                <a:lnTo>
                                  <a:pt x="2953" y="1849"/>
                                </a:lnTo>
                                <a:lnTo>
                                  <a:pt x="2965" y="1831"/>
                                </a:lnTo>
                                <a:lnTo>
                                  <a:pt x="2976" y="1812"/>
                                </a:lnTo>
                                <a:lnTo>
                                  <a:pt x="2996" y="1770"/>
                                </a:lnTo>
                                <a:lnTo>
                                  <a:pt x="3022" y="1722"/>
                                </a:lnTo>
                                <a:lnTo>
                                  <a:pt x="3017" y="1718"/>
                                </a:lnTo>
                                <a:lnTo>
                                  <a:pt x="3011" y="1714"/>
                                </a:lnTo>
                                <a:lnTo>
                                  <a:pt x="3009" y="1708"/>
                                </a:lnTo>
                                <a:lnTo>
                                  <a:pt x="3005" y="1702"/>
                                </a:lnTo>
                                <a:lnTo>
                                  <a:pt x="3000" y="1689"/>
                                </a:lnTo>
                                <a:lnTo>
                                  <a:pt x="2999" y="1676"/>
                                </a:lnTo>
                                <a:lnTo>
                                  <a:pt x="3007" y="1661"/>
                                </a:lnTo>
                                <a:lnTo>
                                  <a:pt x="3007" y="1658"/>
                                </a:lnTo>
                                <a:lnTo>
                                  <a:pt x="3009" y="1655"/>
                                </a:lnTo>
                                <a:lnTo>
                                  <a:pt x="3011" y="1653"/>
                                </a:lnTo>
                                <a:lnTo>
                                  <a:pt x="3015" y="1650"/>
                                </a:lnTo>
                                <a:lnTo>
                                  <a:pt x="3022" y="1644"/>
                                </a:lnTo>
                                <a:lnTo>
                                  <a:pt x="3029" y="1639"/>
                                </a:lnTo>
                                <a:lnTo>
                                  <a:pt x="3029" y="1616"/>
                                </a:lnTo>
                                <a:lnTo>
                                  <a:pt x="3021" y="1620"/>
                                </a:lnTo>
                                <a:lnTo>
                                  <a:pt x="3013" y="1623"/>
                                </a:lnTo>
                                <a:lnTo>
                                  <a:pt x="3005" y="1624"/>
                                </a:lnTo>
                                <a:lnTo>
                                  <a:pt x="2996" y="1625"/>
                                </a:lnTo>
                                <a:lnTo>
                                  <a:pt x="2981" y="1625"/>
                                </a:lnTo>
                                <a:lnTo>
                                  <a:pt x="2965" y="1624"/>
                                </a:lnTo>
                                <a:lnTo>
                                  <a:pt x="2934" y="1616"/>
                                </a:lnTo>
                                <a:lnTo>
                                  <a:pt x="2901" y="1609"/>
                                </a:lnTo>
                                <a:lnTo>
                                  <a:pt x="2915" y="1602"/>
                                </a:lnTo>
                                <a:lnTo>
                                  <a:pt x="2924" y="1597"/>
                                </a:lnTo>
                                <a:lnTo>
                                  <a:pt x="2931" y="1589"/>
                                </a:lnTo>
                                <a:lnTo>
                                  <a:pt x="2938" y="1580"/>
                                </a:lnTo>
                                <a:lnTo>
                                  <a:pt x="2949" y="1563"/>
                                </a:lnTo>
                                <a:lnTo>
                                  <a:pt x="2962" y="1541"/>
                                </a:lnTo>
                                <a:lnTo>
                                  <a:pt x="2941" y="1531"/>
                                </a:lnTo>
                                <a:lnTo>
                                  <a:pt x="2920" y="1525"/>
                                </a:lnTo>
                                <a:lnTo>
                                  <a:pt x="2902" y="1519"/>
                                </a:lnTo>
                                <a:lnTo>
                                  <a:pt x="2886" y="1512"/>
                                </a:lnTo>
                                <a:lnTo>
                                  <a:pt x="2870" y="1507"/>
                                </a:lnTo>
                                <a:lnTo>
                                  <a:pt x="2855" y="1499"/>
                                </a:lnTo>
                                <a:lnTo>
                                  <a:pt x="2848" y="1495"/>
                                </a:lnTo>
                                <a:lnTo>
                                  <a:pt x="2841" y="1488"/>
                                </a:lnTo>
                                <a:lnTo>
                                  <a:pt x="2833" y="1481"/>
                                </a:lnTo>
                                <a:lnTo>
                                  <a:pt x="2826" y="1474"/>
                                </a:lnTo>
                                <a:lnTo>
                                  <a:pt x="2848" y="1481"/>
                                </a:lnTo>
                                <a:lnTo>
                                  <a:pt x="2883" y="1492"/>
                                </a:lnTo>
                                <a:lnTo>
                                  <a:pt x="2924" y="1503"/>
                                </a:lnTo>
                                <a:lnTo>
                                  <a:pt x="2962" y="1511"/>
                                </a:lnTo>
                                <a:lnTo>
                                  <a:pt x="2961" y="1503"/>
                                </a:lnTo>
                                <a:lnTo>
                                  <a:pt x="2958" y="1496"/>
                                </a:lnTo>
                                <a:lnTo>
                                  <a:pt x="2954" y="1491"/>
                                </a:lnTo>
                                <a:lnTo>
                                  <a:pt x="2949" y="1485"/>
                                </a:lnTo>
                                <a:lnTo>
                                  <a:pt x="2935" y="1477"/>
                                </a:lnTo>
                                <a:lnTo>
                                  <a:pt x="2920" y="1470"/>
                                </a:lnTo>
                                <a:lnTo>
                                  <a:pt x="2905" y="1462"/>
                                </a:lnTo>
                                <a:lnTo>
                                  <a:pt x="2891" y="1454"/>
                                </a:lnTo>
                                <a:lnTo>
                                  <a:pt x="2886" y="1450"/>
                                </a:lnTo>
                                <a:lnTo>
                                  <a:pt x="2882" y="1443"/>
                                </a:lnTo>
                                <a:lnTo>
                                  <a:pt x="2881" y="1436"/>
                                </a:lnTo>
                                <a:lnTo>
                                  <a:pt x="2879" y="1428"/>
                                </a:lnTo>
                                <a:lnTo>
                                  <a:pt x="2876" y="1421"/>
                                </a:lnTo>
                                <a:lnTo>
                                  <a:pt x="2871" y="1413"/>
                                </a:lnTo>
                                <a:lnTo>
                                  <a:pt x="2863" y="1405"/>
                                </a:lnTo>
                                <a:lnTo>
                                  <a:pt x="2856" y="1398"/>
                                </a:lnTo>
                                <a:lnTo>
                                  <a:pt x="2831" y="1375"/>
                                </a:lnTo>
                                <a:lnTo>
                                  <a:pt x="2782" y="1330"/>
                                </a:lnTo>
                                <a:lnTo>
                                  <a:pt x="2757" y="1305"/>
                                </a:lnTo>
                                <a:lnTo>
                                  <a:pt x="2735" y="1283"/>
                                </a:lnTo>
                                <a:lnTo>
                                  <a:pt x="2727" y="1274"/>
                                </a:lnTo>
                                <a:lnTo>
                                  <a:pt x="2720" y="1266"/>
                                </a:lnTo>
                                <a:lnTo>
                                  <a:pt x="2716" y="1259"/>
                                </a:lnTo>
                                <a:lnTo>
                                  <a:pt x="2713" y="1256"/>
                                </a:lnTo>
                                <a:lnTo>
                                  <a:pt x="2714" y="1251"/>
                                </a:lnTo>
                                <a:lnTo>
                                  <a:pt x="2716" y="1248"/>
                                </a:lnTo>
                                <a:lnTo>
                                  <a:pt x="2718" y="1245"/>
                                </a:lnTo>
                                <a:lnTo>
                                  <a:pt x="2722" y="1243"/>
                                </a:lnTo>
                                <a:lnTo>
                                  <a:pt x="2725" y="1238"/>
                                </a:lnTo>
                                <a:lnTo>
                                  <a:pt x="2729" y="1234"/>
                                </a:lnTo>
                                <a:lnTo>
                                  <a:pt x="2733" y="1228"/>
                                </a:lnTo>
                                <a:lnTo>
                                  <a:pt x="2736" y="1218"/>
                                </a:lnTo>
                                <a:lnTo>
                                  <a:pt x="2733" y="1217"/>
                                </a:lnTo>
                                <a:lnTo>
                                  <a:pt x="2729" y="1213"/>
                                </a:lnTo>
                                <a:lnTo>
                                  <a:pt x="2725" y="1211"/>
                                </a:lnTo>
                                <a:lnTo>
                                  <a:pt x="2724" y="1209"/>
                                </a:lnTo>
                                <a:lnTo>
                                  <a:pt x="2721" y="1206"/>
                                </a:lnTo>
                                <a:lnTo>
                                  <a:pt x="2721" y="1203"/>
                                </a:lnTo>
                                <a:lnTo>
                                  <a:pt x="2759" y="1203"/>
                                </a:lnTo>
                                <a:lnTo>
                                  <a:pt x="2759" y="1196"/>
                                </a:lnTo>
                                <a:lnTo>
                                  <a:pt x="2761" y="1189"/>
                                </a:lnTo>
                                <a:lnTo>
                                  <a:pt x="2763" y="1183"/>
                                </a:lnTo>
                                <a:lnTo>
                                  <a:pt x="2767" y="1177"/>
                                </a:lnTo>
                                <a:lnTo>
                                  <a:pt x="2777" y="1166"/>
                                </a:lnTo>
                                <a:lnTo>
                                  <a:pt x="2788" y="1155"/>
                                </a:lnTo>
                                <a:lnTo>
                                  <a:pt x="2812" y="1138"/>
                                </a:lnTo>
                                <a:lnTo>
                                  <a:pt x="2834" y="1120"/>
                                </a:lnTo>
                                <a:lnTo>
                                  <a:pt x="2822" y="1117"/>
                                </a:lnTo>
                                <a:lnTo>
                                  <a:pt x="2808" y="1112"/>
                                </a:lnTo>
                                <a:lnTo>
                                  <a:pt x="2793" y="1106"/>
                                </a:lnTo>
                                <a:lnTo>
                                  <a:pt x="2780" y="1100"/>
                                </a:lnTo>
                                <a:lnTo>
                                  <a:pt x="2766" y="1093"/>
                                </a:lnTo>
                                <a:lnTo>
                                  <a:pt x="2754" y="1085"/>
                                </a:lnTo>
                                <a:lnTo>
                                  <a:pt x="2743" y="1076"/>
                                </a:lnTo>
                                <a:lnTo>
                                  <a:pt x="2736" y="1068"/>
                                </a:lnTo>
                                <a:lnTo>
                                  <a:pt x="2691" y="1068"/>
                                </a:lnTo>
                                <a:lnTo>
                                  <a:pt x="2691" y="1079"/>
                                </a:lnTo>
                                <a:lnTo>
                                  <a:pt x="2691" y="1091"/>
                                </a:lnTo>
                                <a:lnTo>
                                  <a:pt x="2691" y="1105"/>
                                </a:lnTo>
                                <a:lnTo>
                                  <a:pt x="2691" y="1120"/>
                                </a:lnTo>
                                <a:lnTo>
                                  <a:pt x="2646" y="1120"/>
                                </a:lnTo>
                                <a:lnTo>
                                  <a:pt x="2641" y="1116"/>
                                </a:lnTo>
                                <a:lnTo>
                                  <a:pt x="2637" y="1110"/>
                                </a:lnTo>
                                <a:lnTo>
                                  <a:pt x="2634" y="1104"/>
                                </a:lnTo>
                                <a:lnTo>
                                  <a:pt x="2631" y="1097"/>
                                </a:lnTo>
                                <a:lnTo>
                                  <a:pt x="2628" y="1089"/>
                                </a:lnTo>
                                <a:lnTo>
                                  <a:pt x="2624" y="1082"/>
                                </a:lnTo>
                                <a:lnTo>
                                  <a:pt x="2620" y="1074"/>
                                </a:lnTo>
                                <a:lnTo>
                                  <a:pt x="2616" y="1068"/>
                                </a:lnTo>
                                <a:lnTo>
                                  <a:pt x="2612" y="1064"/>
                                </a:lnTo>
                                <a:lnTo>
                                  <a:pt x="2607" y="1060"/>
                                </a:lnTo>
                                <a:lnTo>
                                  <a:pt x="2600" y="1057"/>
                                </a:lnTo>
                                <a:lnTo>
                                  <a:pt x="2590" y="1055"/>
                                </a:lnTo>
                                <a:lnTo>
                                  <a:pt x="2571" y="1050"/>
                                </a:lnTo>
                                <a:lnTo>
                                  <a:pt x="2549" y="1045"/>
                                </a:lnTo>
                                <a:lnTo>
                                  <a:pt x="2540" y="1042"/>
                                </a:lnTo>
                                <a:lnTo>
                                  <a:pt x="2529" y="1038"/>
                                </a:lnTo>
                                <a:lnTo>
                                  <a:pt x="2521" y="1034"/>
                                </a:lnTo>
                                <a:lnTo>
                                  <a:pt x="2513" y="1030"/>
                                </a:lnTo>
                                <a:lnTo>
                                  <a:pt x="2506" y="1023"/>
                                </a:lnTo>
                                <a:lnTo>
                                  <a:pt x="2500" y="1016"/>
                                </a:lnTo>
                                <a:lnTo>
                                  <a:pt x="2496" y="1010"/>
                                </a:lnTo>
                                <a:lnTo>
                                  <a:pt x="2495" y="1000"/>
                                </a:lnTo>
                                <a:lnTo>
                                  <a:pt x="2496" y="995"/>
                                </a:lnTo>
                                <a:lnTo>
                                  <a:pt x="2500" y="989"/>
                                </a:lnTo>
                                <a:lnTo>
                                  <a:pt x="2506" y="984"/>
                                </a:lnTo>
                                <a:lnTo>
                                  <a:pt x="2514" y="980"/>
                                </a:lnTo>
                                <a:lnTo>
                                  <a:pt x="2522" y="976"/>
                                </a:lnTo>
                                <a:lnTo>
                                  <a:pt x="2530" y="973"/>
                                </a:lnTo>
                                <a:lnTo>
                                  <a:pt x="2540" y="970"/>
                                </a:lnTo>
                                <a:lnTo>
                                  <a:pt x="2548" y="970"/>
                                </a:lnTo>
                                <a:lnTo>
                                  <a:pt x="2558" y="965"/>
                                </a:lnTo>
                                <a:lnTo>
                                  <a:pt x="2570" y="955"/>
                                </a:lnTo>
                                <a:lnTo>
                                  <a:pt x="2581" y="944"/>
                                </a:lnTo>
                                <a:lnTo>
                                  <a:pt x="2586" y="940"/>
                                </a:lnTo>
                                <a:lnTo>
                                  <a:pt x="2594" y="929"/>
                                </a:lnTo>
                                <a:lnTo>
                                  <a:pt x="2608" y="920"/>
                                </a:lnTo>
                                <a:lnTo>
                                  <a:pt x="2613" y="913"/>
                                </a:lnTo>
                                <a:lnTo>
                                  <a:pt x="2619" y="906"/>
                                </a:lnTo>
                                <a:lnTo>
                                  <a:pt x="2622" y="898"/>
                                </a:lnTo>
                                <a:lnTo>
                                  <a:pt x="2623" y="887"/>
                                </a:lnTo>
                                <a:lnTo>
                                  <a:pt x="2628" y="886"/>
                                </a:lnTo>
                                <a:lnTo>
                                  <a:pt x="2634" y="882"/>
                                </a:lnTo>
                                <a:lnTo>
                                  <a:pt x="2638" y="875"/>
                                </a:lnTo>
                                <a:lnTo>
                                  <a:pt x="2641" y="868"/>
                                </a:lnTo>
                                <a:lnTo>
                                  <a:pt x="2645" y="861"/>
                                </a:lnTo>
                                <a:lnTo>
                                  <a:pt x="2648" y="856"/>
                                </a:lnTo>
                                <a:lnTo>
                                  <a:pt x="2650" y="852"/>
                                </a:lnTo>
                                <a:lnTo>
                                  <a:pt x="2653" y="850"/>
                                </a:lnTo>
                                <a:lnTo>
                                  <a:pt x="2664" y="850"/>
                                </a:lnTo>
                                <a:lnTo>
                                  <a:pt x="2672" y="853"/>
                                </a:lnTo>
                                <a:lnTo>
                                  <a:pt x="2680" y="856"/>
                                </a:lnTo>
                                <a:lnTo>
                                  <a:pt x="2686" y="860"/>
                                </a:lnTo>
                                <a:lnTo>
                                  <a:pt x="2699" y="872"/>
                                </a:lnTo>
                                <a:lnTo>
                                  <a:pt x="2713" y="887"/>
                                </a:lnTo>
                                <a:lnTo>
                                  <a:pt x="2707" y="894"/>
                                </a:lnTo>
                                <a:lnTo>
                                  <a:pt x="2702" y="902"/>
                                </a:lnTo>
                                <a:lnTo>
                                  <a:pt x="2698" y="905"/>
                                </a:lnTo>
                                <a:lnTo>
                                  <a:pt x="2694" y="907"/>
                                </a:lnTo>
                                <a:lnTo>
                                  <a:pt x="2688" y="909"/>
                                </a:lnTo>
                                <a:lnTo>
                                  <a:pt x="2683" y="910"/>
                                </a:lnTo>
                                <a:lnTo>
                                  <a:pt x="2687" y="918"/>
                                </a:lnTo>
                                <a:lnTo>
                                  <a:pt x="2691" y="925"/>
                                </a:lnTo>
                                <a:lnTo>
                                  <a:pt x="2695" y="932"/>
                                </a:lnTo>
                                <a:lnTo>
                                  <a:pt x="2699" y="937"/>
                                </a:lnTo>
                                <a:lnTo>
                                  <a:pt x="2705" y="942"/>
                                </a:lnTo>
                                <a:lnTo>
                                  <a:pt x="2710" y="944"/>
                                </a:lnTo>
                                <a:lnTo>
                                  <a:pt x="2716" y="947"/>
                                </a:lnTo>
                                <a:lnTo>
                                  <a:pt x="2721" y="947"/>
                                </a:lnTo>
                                <a:lnTo>
                                  <a:pt x="2721" y="970"/>
                                </a:lnTo>
                                <a:lnTo>
                                  <a:pt x="2721" y="985"/>
                                </a:lnTo>
                                <a:lnTo>
                                  <a:pt x="2721" y="1000"/>
                                </a:lnTo>
                                <a:lnTo>
                                  <a:pt x="2754" y="969"/>
                                </a:lnTo>
                                <a:lnTo>
                                  <a:pt x="2781" y="944"/>
                                </a:lnTo>
                                <a:lnTo>
                                  <a:pt x="2792" y="936"/>
                                </a:lnTo>
                                <a:lnTo>
                                  <a:pt x="2802" y="929"/>
                                </a:lnTo>
                                <a:lnTo>
                                  <a:pt x="2811" y="924"/>
                                </a:lnTo>
                                <a:lnTo>
                                  <a:pt x="2819" y="920"/>
                                </a:lnTo>
                                <a:lnTo>
                                  <a:pt x="2827" y="917"/>
                                </a:lnTo>
                                <a:lnTo>
                                  <a:pt x="2836" y="914"/>
                                </a:lnTo>
                                <a:lnTo>
                                  <a:pt x="2842" y="913"/>
                                </a:lnTo>
                                <a:lnTo>
                                  <a:pt x="2849" y="913"/>
                                </a:lnTo>
                                <a:lnTo>
                                  <a:pt x="2863" y="914"/>
                                </a:lnTo>
                                <a:lnTo>
                                  <a:pt x="2879" y="917"/>
                                </a:lnTo>
                                <a:lnTo>
                                  <a:pt x="2882" y="907"/>
                                </a:lnTo>
                                <a:lnTo>
                                  <a:pt x="2886" y="899"/>
                                </a:lnTo>
                                <a:lnTo>
                                  <a:pt x="2891" y="892"/>
                                </a:lnTo>
                                <a:lnTo>
                                  <a:pt x="2897" y="886"/>
                                </a:lnTo>
                                <a:lnTo>
                                  <a:pt x="2909" y="875"/>
                                </a:lnTo>
                                <a:lnTo>
                                  <a:pt x="2923" y="865"/>
                                </a:lnTo>
                                <a:lnTo>
                                  <a:pt x="2936" y="857"/>
                                </a:lnTo>
                                <a:lnTo>
                                  <a:pt x="2947" y="846"/>
                                </a:lnTo>
                                <a:lnTo>
                                  <a:pt x="2953" y="841"/>
                                </a:lnTo>
                                <a:lnTo>
                                  <a:pt x="2957" y="835"/>
                                </a:lnTo>
                                <a:lnTo>
                                  <a:pt x="2960" y="827"/>
                                </a:lnTo>
                                <a:lnTo>
                                  <a:pt x="2962" y="820"/>
                                </a:lnTo>
                                <a:lnTo>
                                  <a:pt x="2980" y="819"/>
                                </a:lnTo>
                                <a:lnTo>
                                  <a:pt x="2996" y="815"/>
                                </a:lnTo>
                                <a:lnTo>
                                  <a:pt x="3010" y="811"/>
                                </a:lnTo>
                                <a:lnTo>
                                  <a:pt x="3022" y="804"/>
                                </a:lnTo>
                                <a:lnTo>
                                  <a:pt x="3032" y="797"/>
                                </a:lnTo>
                                <a:lnTo>
                                  <a:pt x="3041" y="789"/>
                                </a:lnTo>
                                <a:lnTo>
                                  <a:pt x="3050" y="779"/>
                                </a:lnTo>
                                <a:lnTo>
                                  <a:pt x="3058" y="771"/>
                                </a:lnTo>
                                <a:lnTo>
                                  <a:pt x="3066" y="762"/>
                                </a:lnTo>
                                <a:lnTo>
                                  <a:pt x="3073" y="754"/>
                                </a:lnTo>
                                <a:lnTo>
                                  <a:pt x="3081" y="744"/>
                                </a:lnTo>
                                <a:lnTo>
                                  <a:pt x="3090" y="737"/>
                                </a:lnTo>
                                <a:lnTo>
                                  <a:pt x="3101" y="730"/>
                                </a:lnTo>
                                <a:lnTo>
                                  <a:pt x="3112" y="726"/>
                                </a:lnTo>
                                <a:lnTo>
                                  <a:pt x="3126" y="724"/>
                                </a:lnTo>
                                <a:lnTo>
                                  <a:pt x="3142" y="722"/>
                                </a:lnTo>
                                <a:lnTo>
                                  <a:pt x="3141" y="710"/>
                                </a:lnTo>
                                <a:lnTo>
                                  <a:pt x="3139" y="700"/>
                                </a:lnTo>
                                <a:lnTo>
                                  <a:pt x="3135" y="691"/>
                                </a:lnTo>
                                <a:lnTo>
                                  <a:pt x="3131" y="683"/>
                                </a:lnTo>
                                <a:lnTo>
                                  <a:pt x="3120" y="669"/>
                                </a:lnTo>
                                <a:lnTo>
                                  <a:pt x="3108" y="658"/>
                                </a:lnTo>
                                <a:lnTo>
                                  <a:pt x="3096" y="646"/>
                                </a:lnTo>
                                <a:lnTo>
                                  <a:pt x="3085" y="634"/>
                                </a:lnTo>
                                <a:lnTo>
                                  <a:pt x="3081" y="625"/>
                                </a:lnTo>
                                <a:lnTo>
                                  <a:pt x="3077" y="616"/>
                                </a:lnTo>
                                <a:lnTo>
                                  <a:pt x="3075" y="606"/>
                                </a:lnTo>
                                <a:lnTo>
                                  <a:pt x="3074" y="594"/>
                                </a:lnTo>
                                <a:lnTo>
                                  <a:pt x="3077" y="587"/>
                                </a:lnTo>
                                <a:lnTo>
                                  <a:pt x="3084" y="580"/>
                                </a:lnTo>
                                <a:lnTo>
                                  <a:pt x="3090" y="574"/>
                                </a:lnTo>
                                <a:lnTo>
                                  <a:pt x="3097" y="571"/>
                                </a:lnTo>
                                <a:lnTo>
                                  <a:pt x="3111" y="572"/>
                                </a:lnTo>
                                <a:lnTo>
                                  <a:pt x="3129" y="575"/>
                                </a:lnTo>
                                <a:lnTo>
                                  <a:pt x="3139" y="575"/>
                                </a:lnTo>
                                <a:lnTo>
                                  <a:pt x="3150" y="575"/>
                                </a:lnTo>
                                <a:lnTo>
                                  <a:pt x="3161" y="574"/>
                                </a:lnTo>
                                <a:lnTo>
                                  <a:pt x="3172" y="571"/>
                                </a:lnTo>
                                <a:lnTo>
                                  <a:pt x="3172" y="481"/>
                                </a:lnTo>
                                <a:lnTo>
                                  <a:pt x="3167" y="476"/>
                                </a:lnTo>
                                <a:lnTo>
                                  <a:pt x="3161" y="469"/>
                                </a:lnTo>
                                <a:lnTo>
                                  <a:pt x="3156" y="462"/>
                                </a:lnTo>
                                <a:lnTo>
                                  <a:pt x="3152" y="454"/>
                                </a:lnTo>
                                <a:lnTo>
                                  <a:pt x="3148" y="444"/>
                                </a:lnTo>
                                <a:lnTo>
                                  <a:pt x="3145" y="435"/>
                                </a:lnTo>
                                <a:lnTo>
                                  <a:pt x="3142" y="425"/>
                                </a:lnTo>
                                <a:lnTo>
                                  <a:pt x="3142" y="414"/>
                                </a:lnTo>
                                <a:lnTo>
                                  <a:pt x="3142" y="406"/>
                                </a:lnTo>
                                <a:lnTo>
                                  <a:pt x="3142" y="397"/>
                                </a:lnTo>
                                <a:lnTo>
                                  <a:pt x="3142" y="384"/>
                                </a:lnTo>
                                <a:lnTo>
                                  <a:pt x="3142" y="368"/>
                                </a:lnTo>
                                <a:lnTo>
                                  <a:pt x="3126" y="361"/>
                                </a:lnTo>
                                <a:lnTo>
                                  <a:pt x="3104" y="353"/>
                                </a:lnTo>
                                <a:lnTo>
                                  <a:pt x="3093" y="354"/>
                                </a:lnTo>
                                <a:lnTo>
                                  <a:pt x="3084" y="356"/>
                                </a:lnTo>
                                <a:lnTo>
                                  <a:pt x="3074" y="358"/>
                                </a:lnTo>
                                <a:lnTo>
                                  <a:pt x="3066" y="361"/>
                                </a:lnTo>
                                <a:lnTo>
                                  <a:pt x="3048" y="371"/>
                                </a:lnTo>
                                <a:lnTo>
                                  <a:pt x="3033" y="380"/>
                                </a:lnTo>
                                <a:lnTo>
                                  <a:pt x="3017" y="390"/>
                                </a:lnTo>
                                <a:lnTo>
                                  <a:pt x="3000" y="398"/>
                                </a:lnTo>
                                <a:lnTo>
                                  <a:pt x="2992" y="402"/>
                                </a:lnTo>
                                <a:lnTo>
                                  <a:pt x="2983" y="403"/>
                                </a:lnTo>
                                <a:lnTo>
                                  <a:pt x="2973" y="406"/>
                                </a:lnTo>
                                <a:lnTo>
                                  <a:pt x="2962" y="406"/>
                                </a:lnTo>
                                <a:lnTo>
                                  <a:pt x="2946" y="405"/>
                                </a:lnTo>
                                <a:lnTo>
                                  <a:pt x="2932" y="402"/>
                                </a:lnTo>
                                <a:lnTo>
                                  <a:pt x="2919" y="397"/>
                                </a:lnTo>
                                <a:lnTo>
                                  <a:pt x="2905" y="390"/>
                                </a:lnTo>
                                <a:lnTo>
                                  <a:pt x="2893" y="382"/>
                                </a:lnTo>
                                <a:lnTo>
                                  <a:pt x="2881" y="371"/>
                                </a:lnTo>
                                <a:lnTo>
                                  <a:pt x="2868" y="361"/>
                                </a:lnTo>
                                <a:lnTo>
                                  <a:pt x="2856" y="350"/>
                                </a:lnTo>
                                <a:lnTo>
                                  <a:pt x="2833" y="327"/>
                                </a:lnTo>
                                <a:lnTo>
                                  <a:pt x="2807" y="305"/>
                                </a:lnTo>
                                <a:lnTo>
                                  <a:pt x="2795" y="294"/>
                                </a:lnTo>
                                <a:lnTo>
                                  <a:pt x="2781" y="285"/>
                                </a:lnTo>
                                <a:lnTo>
                                  <a:pt x="2766" y="278"/>
                                </a:lnTo>
                                <a:lnTo>
                                  <a:pt x="2751" y="271"/>
                                </a:lnTo>
                                <a:lnTo>
                                  <a:pt x="2722" y="263"/>
                                </a:lnTo>
                                <a:lnTo>
                                  <a:pt x="2694" y="255"/>
                                </a:lnTo>
                                <a:lnTo>
                                  <a:pt x="2665" y="245"/>
                                </a:lnTo>
                                <a:lnTo>
                                  <a:pt x="2638" y="233"/>
                                </a:lnTo>
                                <a:lnTo>
                                  <a:pt x="2626" y="226"/>
                                </a:lnTo>
                                <a:lnTo>
                                  <a:pt x="2615" y="219"/>
                                </a:lnTo>
                                <a:lnTo>
                                  <a:pt x="2604" y="211"/>
                                </a:lnTo>
                                <a:lnTo>
                                  <a:pt x="2594" y="202"/>
                                </a:lnTo>
                                <a:lnTo>
                                  <a:pt x="2586" y="191"/>
                                </a:lnTo>
                                <a:lnTo>
                                  <a:pt x="2579" y="179"/>
                                </a:lnTo>
                                <a:lnTo>
                                  <a:pt x="2574" y="165"/>
                                </a:lnTo>
                                <a:lnTo>
                                  <a:pt x="2571" y="150"/>
                                </a:lnTo>
                                <a:lnTo>
                                  <a:pt x="2555" y="150"/>
                                </a:lnTo>
                                <a:lnTo>
                                  <a:pt x="2540" y="147"/>
                                </a:lnTo>
                                <a:lnTo>
                                  <a:pt x="2528" y="142"/>
                                </a:lnTo>
                                <a:lnTo>
                                  <a:pt x="2517" y="136"/>
                                </a:lnTo>
                                <a:lnTo>
                                  <a:pt x="2506" y="130"/>
                                </a:lnTo>
                                <a:lnTo>
                                  <a:pt x="2496" y="121"/>
                                </a:lnTo>
                                <a:lnTo>
                                  <a:pt x="2487" y="112"/>
                                </a:lnTo>
                                <a:lnTo>
                                  <a:pt x="2479" y="102"/>
                                </a:lnTo>
                                <a:lnTo>
                                  <a:pt x="2462" y="83"/>
                                </a:lnTo>
                                <a:lnTo>
                                  <a:pt x="2444" y="66"/>
                                </a:lnTo>
                                <a:lnTo>
                                  <a:pt x="2434" y="57"/>
                                </a:lnTo>
                                <a:lnTo>
                                  <a:pt x="2423" y="49"/>
                                </a:lnTo>
                                <a:lnTo>
                                  <a:pt x="2412" y="42"/>
                                </a:lnTo>
                                <a:lnTo>
                                  <a:pt x="2398" y="38"/>
                                </a:lnTo>
                                <a:lnTo>
                                  <a:pt x="2363" y="29"/>
                                </a:lnTo>
                                <a:lnTo>
                                  <a:pt x="2331" y="22"/>
                                </a:lnTo>
                                <a:lnTo>
                                  <a:pt x="2299" y="14"/>
                                </a:lnTo>
                                <a:lnTo>
                                  <a:pt x="2255" y="0"/>
                                </a:lnTo>
                                <a:lnTo>
                                  <a:pt x="2120" y="23"/>
                                </a:lnTo>
                                <a:lnTo>
                                  <a:pt x="2122" y="26"/>
                                </a:lnTo>
                                <a:lnTo>
                                  <a:pt x="2123" y="29"/>
                                </a:lnTo>
                                <a:lnTo>
                                  <a:pt x="2123" y="31"/>
                                </a:lnTo>
                                <a:lnTo>
                                  <a:pt x="2123" y="34"/>
                                </a:lnTo>
                                <a:lnTo>
                                  <a:pt x="2120" y="40"/>
                                </a:lnTo>
                                <a:lnTo>
                                  <a:pt x="2120" y="45"/>
                                </a:lnTo>
                                <a:lnTo>
                                  <a:pt x="2120" y="51"/>
                                </a:lnTo>
                                <a:lnTo>
                                  <a:pt x="2123" y="55"/>
                                </a:lnTo>
                                <a:lnTo>
                                  <a:pt x="2126" y="59"/>
                                </a:lnTo>
                                <a:lnTo>
                                  <a:pt x="2130" y="63"/>
                                </a:lnTo>
                                <a:lnTo>
                                  <a:pt x="2139" y="68"/>
                                </a:lnTo>
                                <a:lnTo>
                                  <a:pt x="2150" y="72"/>
                                </a:lnTo>
                                <a:lnTo>
                                  <a:pt x="2161" y="78"/>
                                </a:lnTo>
                                <a:lnTo>
                                  <a:pt x="2171" y="85"/>
                                </a:lnTo>
                                <a:lnTo>
                                  <a:pt x="2175" y="89"/>
                                </a:lnTo>
                                <a:lnTo>
                                  <a:pt x="2177" y="93"/>
                                </a:lnTo>
                                <a:lnTo>
                                  <a:pt x="2179" y="100"/>
                                </a:lnTo>
                                <a:lnTo>
                                  <a:pt x="2180" y="105"/>
                                </a:lnTo>
                                <a:lnTo>
                                  <a:pt x="2179" y="113"/>
                                </a:lnTo>
                                <a:lnTo>
                                  <a:pt x="2177" y="121"/>
                                </a:lnTo>
                                <a:lnTo>
                                  <a:pt x="2175" y="130"/>
                                </a:lnTo>
                                <a:lnTo>
                                  <a:pt x="2172" y="136"/>
                                </a:lnTo>
                                <a:lnTo>
                                  <a:pt x="2169" y="145"/>
                                </a:lnTo>
                                <a:lnTo>
                                  <a:pt x="2166" y="153"/>
                                </a:lnTo>
                                <a:lnTo>
                                  <a:pt x="2165" y="162"/>
                                </a:lnTo>
                                <a:lnTo>
                                  <a:pt x="2165" y="173"/>
                                </a:lnTo>
                                <a:lnTo>
                                  <a:pt x="2165" y="179"/>
                                </a:lnTo>
                                <a:lnTo>
                                  <a:pt x="2168" y="185"/>
                                </a:lnTo>
                                <a:lnTo>
                                  <a:pt x="2171" y="192"/>
                                </a:lnTo>
                                <a:lnTo>
                                  <a:pt x="2175" y="199"/>
                                </a:lnTo>
                                <a:lnTo>
                                  <a:pt x="2179" y="204"/>
                                </a:lnTo>
                                <a:lnTo>
                                  <a:pt x="2184" y="210"/>
                                </a:lnTo>
                                <a:lnTo>
                                  <a:pt x="2190" y="215"/>
                                </a:lnTo>
                                <a:lnTo>
                                  <a:pt x="2195" y="218"/>
                                </a:lnTo>
                                <a:lnTo>
                                  <a:pt x="2188" y="226"/>
                                </a:lnTo>
                                <a:lnTo>
                                  <a:pt x="2180" y="234"/>
                                </a:lnTo>
                                <a:lnTo>
                                  <a:pt x="2171" y="243"/>
                                </a:lnTo>
                                <a:lnTo>
                                  <a:pt x="2160" y="249"/>
                                </a:lnTo>
                                <a:lnTo>
                                  <a:pt x="2149" y="255"/>
                                </a:lnTo>
                                <a:lnTo>
                                  <a:pt x="2139" y="259"/>
                                </a:lnTo>
                                <a:lnTo>
                                  <a:pt x="2128" y="263"/>
                                </a:lnTo>
                                <a:lnTo>
                                  <a:pt x="2120" y="263"/>
                                </a:lnTo>
                                <a:lnTo>
                                  <a:pt x="2112" y="263"/>
                                </a:lnTo>
                                <a:lnTo>
                                  <a:pt x="2102" y="263"/>
                                </a:lnTo>
                                <a:lnTo>
                                  <a:pt x="2090" y="263"/>
                                </a:lnTo>
                                <a:lnTo>
                                  <a:pt x="2075" y="263"/>
                                </a:lnTo>
                                <a:lnTo>
                                  <a:pt x="2067" y="301"/>
                                </a:lnTo>
                                <a:lnTo>
                                  <a:pt x="2072" y="324"/>
                                </a:lnTo>
                                <a:lnTo>
                                  <a:pt x="2079" y="346"/>
                                </a:lnTo>
                                <a:lnTo>
                                  <a:pt x="2083" y="356"/>
                                </a:lnTo>
                                <a:lnTo>
                                  <a:pt x="2087" y="364"/>
                                </a:lnTo>
                                <a:lnTo>
                                  <a:pt x="2093" y="372"/>
                                </a:lnTo>
                                <a:lnTo>
                                  <a:pt x="2098" y="379"/>
                                </a:lnTo>
                                <a:lnTo>
                                  <a:pt x="2104" y="386"/>
                                </a:lnTo>
                                <a:lnTo>
                                  <a:pt x="2112" y="391"/>
                                </a:lnTo>
                                <a:lnTo>
                                  <a:pt x="2120" y="395"/>
                                </a:lnTo>
                                <a:lnTo>
                                  <a:pt x="2130" y="399"/>
                                </a:lnTo>
                                <a:lnTo>
                                  <a:pt x="2141" y="402"/>
                                </a:lnTo>
                                <a:lnTo>
                                  <a:pt x="2151" y="405"/>
                                </a:lnTo>
                                <a:lnTo>
                                  <a:pt x="2165" y="406"/>
                                </a:lnTo>
                                <a:lnTo>
                                  <a:pt x="2180" y="406"/>
                                </a:lnTo>
                                <a:lnTo>
                                  <a:pt x="2191" y="406"/>
                                </a:lnTo>
                                <a:lnTo>
                                  <a:pt x="2201" y="403"/>
                                </a:lnTo>
                                <a:lnTo>
                                  <a:pt x="2206" y="402"/>
                                </a:lnTo>
                                <a:lnTo>
                                  <a:pt x="2211" y="399"/>
                                </a:lnTo>
                                <a:lnTo>
                                  <a:pt x="2216" y="397"/>
                                </a:lnTo>
                                <a:lnTo>
                                  <a:pt x="2224" y="394"/>
                                </a:lnTo>
                                <a:lnTo>
                                  <a:pt x="2233" y="392"/>
                                </a:lnTo>
                                <a:lnTo>
                                  <a:pt x="2247" y="391"/>
                                </a:lnTo>
                                <a:lnTo>
                                  <a:pt x="2255" y="392"/>
                                </a:lnTo>
                                <a:lnTo>
                                  <a:pt x="2262" y="394"/>
                                </a:lnTo>
                                <a:lnTo>
                                  <a:pt x="2269" y="397"/>
                                </a:lnTo>
                                <a:lnTo>
                                  <a:pt x="2274" y="399"/>
                                </a:lnTo>
                                <a:lnTo>
                                  <a:pt x="2289" y="407"/>
                                </a:lnTo>
                                <a:lnTo>
                                  <a:pt x="2308" y="414"/>
                                </a:lnTo>
                                <a:lnTo>
                                  <a:pt x="2308" y="420"/>
                                </a:lnTo>
                                <a:lnTo>
                                  <a:pt x="2311" y="425"/>
                                </a:lnTo>
                                <a:lnTo>
                                  <a:pt x="2314" y="431"/>
                                </a:lnTo>
                                <a:lnTo>
                                  <a:pt x="2318" y="435"/>
                                </a:lnTo>
                                <a:lnTo>
                                  <a:pt x="2323" y="440"/>
                                </a:lnTo>
                                <a:lnTo>
                                  <a:pt x="2330" y="444"/>
                                </a:lnTo>
                                <a:lnTo>
                                  <a:pt x="2337" y="448"/>
                                </a:lnTo>
                                <a:lnTo>
                                  <a:pt x="2345" y="451"/>
                                </a:lnTo>
                                <a:lnTo>
                                  <a:pt x="2344" y="458"/>
                                </a:lnTo>
                                <a:lnTo>
                                  <a:pt x="2338" y="465"/>
                                </a:lnTo>
                                <a:lnTo>
                                  <a:pt x="2329" y="473"/>
                                </a:lnTo>
                                <a:lnTo>
                                  <a:pt x="2319" y="480"/>
                                </a:lnTo>
                                <a:lnTo>
                                  <a:pt x="2307" y="486"/>
                                </a:lnTo>
                                <a:lnTo>
                                  <a:pt x="2295" y="492"/>
                                </a:lnTo>
                                <a:lnTo>
                                  <a:pt x="2282" y="495"/>
                                </a:lnTo>
                                <a:lnTo>
                                  <a:pt x="2270" y="496"/>
                                </a:lnTo>
                                <a:lnTo>
                                  <a:pt x="2262" y="499"/>
                                </a:lnTo>
                                <a:lnTo>
                                  <a:pt x="2246" y="506"/>
                                </a:lnTo>
                                <a:lnTo>
                                  <a:pt x="2224" y="516"/>
                                </a:lnTo>
                                <a:lnTo>
                                  <a:pt x="2199" y="529"/>
                                </a:lnTo>
                                <a:lnTo>
                                  <a:pt x="2173" y="544"/>
                                </a:lnTo>
                                <a:lnTo>
                                  <a:pt x="2151" y="557"/>
                                </a:lnTo>
                                <a:lnTo>
                                  <a:pt x="2142" y="563"/>
                                </a:lnTo>
                                <a:lnTo>
                                  <a:pt x="2135" y="570"/>
                                </a:lnTo>
                                <a:lnTo>
                                  <a:pt x="2130" y="575"/>
                                </a:lnTo>
                                <a:lnTo>
                                  <a:pt x="2127" y="579"/>
                                </a:lnTo>
                                <a:lnTo>
                                  <a:pt x="2007" y="579"/>
                                </a:lnTo>
                                <a:lnTo>
                                  <a:pt x="2007" y="587"/>
                                </a:lnTo>
                                <a:lnTo>
                                  <a:pt x="2008" y="594"/>
                                </a:lnTo>
                                <a:lnTo>
                                  <a:pt x="2010" y="602"/>
                                </a:lnTo>
                                <a:lnTo>
                                  <a:pt x="2012" y="608"/>
                                </a:lnTo>
                                <a:lnTo>
                                  <a:pt x="2019" y="620"/>
                                </a:lnTo>
                                <a:lnTo>
                                  <a:pt x="2026" y="630"/>
                                </a:lnTo>
                                <a:lnTo>
                                  <a:pt x="2033" y="639"/>
                                </a:lnTo>
                                <a:lnTo>
                                  <a:pt x="2038" y="649"/>
                                </a:lnTo>
                                <a:lnTo>
                                  <a:pt x="2041" y="654"/>
                                </a:lnTo>
                                <a:lnTo>
                                  <a:pt x="2042" y="658"/>
                                </a:lnTo>
                                <a:lnTo>
                                  <a:pt x="2044" y="664"/>
                                </a:lnTo>
                                <a:lnTo>
                                  <a:pt x="2044" y="669"/>
                                </a:lnTo>
                                <a:lnTo>
                                  <a:pt x="2044" y="676"/>
                                </a:lnTo>
                                <a:lnTo>
                                  <a:pt x="2042" y="684"/>
                                </a:lnTo>
                                <a:lnTo>
                                  <a:pt x="2040" y="692"/>
                                </a:lnTo>
                                <a:lnTo>
                                  <a:pt x="2036" y="699"/>
                                </a:lnTo>
                                <a:lnTo>
                                  <a:pt x="2026" y="715"/>
                                </a:lnTo>
                                <a:lnTo>
                                  <a:pt x="2015" y="729"/>
                                </a:lnTo>
                                <a:lnTo>
                                  <a:pt x="2003" y="743"/>
                                </a:lnTo>
                                <a:lnTo>
                                  <a:pt x="1991" y="754"/>
                                </a:lnTo>
                                <a:lnTo>
                                  <a:pt x="1978" y="762"/>
                                </a:lnTo>
                                <a:lnTo>
                                  <a:pt x="1969" y="767"/>
                                </a:lnTo>
                                <a:lnTo>
                                  <a:pt x="1864" y="767"/>
                                </a:lnTo>
                                <a:lnTo>
                                  <a:pt x="1830" y="783"/>
                                </a:lnTo>
                                <a:lnTo>
                                  <a:pt x="1790" y="807"/>
                                </a:lnTo>
                                <a:lnTo>
                                  <a:pt x="1771" y="818"/>
                                </a:lnTo>
                                <a:lnTo>
                                  <a:pt x="1754" y="826"/>
                                </a:lnTo>
                                <a:lnTo>
                                  <a:pt x="1740" y="833"/>
                                </a:lnTo>
                                <a:lnTo>
                                  <a:pt x="1729" y="835"/>
                                </a:lnTo>
                                <a:lnTo>
                                  <a:pt x="1707" y="833"/>
                                </a:lnTo>
                                <a:lnTo>
                                  <a:pt x="1677" y="827"/>
                                </a:lnTo>
                                <a:lnTo>
                                  <a:pt x="1643" y="819"/>
                                </a:lnTo>
                                <a:lnTo>
                                  <a:pt x="1608" y="809"/>
                                </a:lnTo>
                                <a:lnTo>
                                  <a:pt x="1572" y="798"/>
                                </a:lnTo>
                                <a:lnTo>
                                  <a:pt x="1541" y="788"/>
                                </a:lnTo>
                                <a:lnTo>
                                  <a:pt x="1529" y="782"/>
                                </a:lnTo>
                                <a:lnTo>
                                  <a:pt x="1518" y="777"/>
                                </a:lnTo>
                                <a:lnTo>
                                  <a:pt x="1508" y="771"/>
                                </a:lnTo>
                                <a:lnTo>
                                  <a:pt x="1503" y="767"/>
                                </a:lnTo>
                                <a:lnTo>
                                  <a:pt x="1323" y="767"/>
                                </a:lnTo>
                                <a:lnTo>
                                  <a:pt x="1255" y="752"/>
                                </a:lnTo>
                                <a:lnTo>
                                  <a:pt x="1247" y="752"/>
                                </a:lnTo>
                                <a:lnTo>
                                  <a:pt x="1237" y="752"/>
                                </a:lnTo>
                                <a:lnTo>
                                  <a:pt x="1226" y="749"/>
                                </a:lnTo>
                                <a:lnTo>
                                  <a:pt x="1215" y="747"/>
                                </a:lnTo>
                                <a:lnTo>
                                  <a:pt x="1204" y="741"/>
                                </a:lnTo>
                                <a:lnTo>
                                  <a:pt x="1193" y="736"/>
                                </a:lnTo>
                                <a:lnTo>
                                  <a:pt x="1183" y="730"/>
                                </a:lnTo>
                                <a:lnTo>
                                  <a:pt x="1172" y="722"/>
                                </a:lnTo>
                                <a:lnTo>
                                  <a:pt x="1162" y="715"/>
                                </a:lnTo>
                                <a:lnTo>
                                  <a:pt x="1153" y="707"/>
                                </a:lnTo>
                                <a:lnTo>
                                  <a:pt x="1143" y="699"/>
                                </a:lnTo>
                                <a:lnTo>
                                  <a:pt x="1135" y="689"/>
                                </a:lnTo>
                                <a:lnTo>
                                  <a:pt x="1127" y="681"/>
                                </a:lnTo>
                                <a:lnTo>
                                  <a:pt x="1121" y="672"/>
                                </a:lnTo>
                                <a:lnTo>
                                  <a:pt x="1116" y="662"/>
                                </a:lnTo>
                                <a:lnTo>
                                  <a:pt x="1112" y="654"/>
                                </a:lnTo>
                                <a:lnTo>
                                  <a:pt x="1098" y="654"/>
                                </a:lnTo>
                                <a:lnTo>
                                  <a:pt x="1083" y="651"/>
                                </a:lnTo>
                                <a:lnTo>
                                  <a:pt x="1069" y="649"/>
                                </a:lnTo>
                                <a:lnTo>
                                  <a:pt x="1054" y="643"/>
                                </a:lnTo>
                                <a:lnTo>
                                  <a:pt x="1024" y="632"/>
                                </a:lnTo>
                                <a:lnTo>
                                  <a:pt x="993" y="620"/>
                                </a:lnTo>
                                <a:lnTo>
                                  <a:pt x="960" y="608"/>
                                </a:lnTo>
                                <a:lnTo>
                                  <a:pt x="928" y="597"/>
                                </a:lnTo>
                                <a:lnTo>
                                  <a:pt x="910" y="593"/>
                                </a:lnTo>
                                <a:lnTo>
                                  <a:pt x="892" y="590"/>
                                </a:lnTo>
                                <a:lnTo>
                                  <a:pt x="875" y="587"/>
                                </a:lnTo>
                                <a:lnTo>
                                  <a:pt x="857" y="586"/>
                                </a:lnTo>
                                <a:lnTo>
                                  <a:pt x="845" y="586"/>
                                </a:lnTo>
                                <a:lnTo>
                                  <a:pt x="827" y="582"/>
                                </a:lnTo>
                                <a:lnTo>
                                  <a:pt x="819" y="579"/>
                                </a:lnTo>
                                <a:lnTo>
                                  <a:pt x="811" y="578"/>
                                </a:lnTo>
                                <a:lnTo>
                                  <a:pt x="806" y="575"/>
                                </a:lnTo>
                                <a:lnTo>
                                  <a:pt x="804" y="571"/>
                                </a:lnTo>
                                <a:lnTo>
                                  <a:pt x="800" y="561"/>
                                </a:lnTo>
                                <a:lnTo>
                                  <a:pt x="797" y="553"/>
                                </a:lnTo>
                                <a:lnTo>
                                  <a:pt x="797" y="544"/>
                                </a:lnTo>
                                <a:lnTo>
                                  <a:pt x="797" y="534"/>
                                </a:lnTo>
                                <a:lnTo>
                                  <a:pt x="797" y="519"/>
                                </a:lnTo>
                                <a:lnTo>
                                  <a:pt x="797" y="504"/>
                                </a:lnTo>
                                <a:lnTo>
                                  <a:pt x="783" y="491"/>
                                </a:lnTo>
                                <a:lnTo>
                                  <a:pt x="760" y="467"/>
                                </a:lnTo>
                                <a:lnTo>
                                  <a:pt x="748" y="454"/>
                                </a:lnTo>
                                <a:lnTo>
                                  <a:pt x="738" y="439"/>
                                </a:lnTo>
                                <a:lnTo>
                                  <a:pt x="734" y="432"/>
                                </a:lnTo>
                                <a:lnTo>
                                  <a:pt x="731" y="427"/>
                                </a:lnTo>
                                <a:lnTo>
                                  <a:pt x="729" y="420"/>
                                </a:lnTo>
                                <a:lnTo>
                                  <a:pt x="729" y="414"/>
                                </a:lnTo>
                                <a:lnTo>
                                  <a:pt x="711" y="413"/>
                                </a:lnTo>
                                <a:lnTo>
                                  <a:pt x="693" y="413"/>
                                </a:lnTo>
                                <a:lnTo>
                                  <a:pt x="676" y="410"/>
                                </a:lnTo>
                                <a:lnTo>
                                  <a:pt x="659" y="407"/>
                                </a:lnTo>
                                <a:lnTo>
                                  <a:pt x="644" y="405"/>
                                </a:lnTo>
                                <a:lnTo>
                                  <a:pt x="629" y="401"/>
                                </a:lnTo>
                                <a:lnTo>
                                  <a:pt x="614" y="395"/>
                                </a:lnTo>
                                <a:lnTo>
                                  <a:pt x="601" y="390"/>
                                </a:lnTo>
                                <a:lnTo>
                                  <a:pt x="588" y="384"/>
                                </a:lnTo>
                                <a:lnTo>
                                  <a:pt x="576" y="376"/>
                                </a:lnTo>
                                <a:lnTo>
                                  <a:pt x="564" y="369"/>
                                </a:lnTo>
                                <a:lnTo>
                                  <a:pt x="553" y="360"/>
                                </a:lnTo>
                                <a:lnTo>
                                  <a:pt x="543" y="350"/>
                                </a:lnTo>
                                <a:lnTo>
                                  <a:pt x="534" y="339"/>
                                </a:lnTo>
                                <a:lnTo>
                                  <a:pt x="526" y="328"/>
                                </a:lnTo>
                                <a:lnTo>
                                  <a:pt x="518" y="316"/>
                                </a:lnTo>
                                <a:lnTo>
                                  <a:pt x="503" y="312"/>
                                </a:lnTo>
                                <a:lnTo>
                                  <a:pt x="492" y="311"/>
                                </a:lnTo>
                                <a:lnTo>
                                  <a:pt x="483" y="311"/>
                                </a:lnTo>
                                <a:lnTo>
                                  <a:pt x="478" y="312"/>
                                </a:lnTo>
                                <a:lnTo>
                                  <a:pt x="474" y="313"/>
                                </a:lnTo>
                                <a:lnTo>
                                  <a:pt x="473" y="318"/>
                                </a:lnTo>
                                <a:lnTo>
                                  <a:pt x="471" y="322"/>
                                </a:lnTo>
                                <a:lnTo>
                                  <a:pt x="471" y="326"/>
                                </a:lnTo>
                                <a:lnTo>
                                  <a:pt x="471" y="333"/>
                                </a:lnTo>
                                <a:lnTo>
                                  <a:pt x="471" y="338"/>
                                </a:lnTo>
                                <a:lnTo>
                                  <a:pt x="470" y="345"/>
                                </a:lnTo>
                                <a:lnTo>
                                  <a:pt x="467" y="350"/>
                                </a:lnTo>
                                <a:lnTo>
                                  <a:pt x="463" y="357"/>
                                </a:lnTo>
                                <a:lnTo>
                                  <a:pt x="456" y="364"/>
                                </a:lnTo>
                                <a:lnTo>
                                  <a:pt x="448" y="371"/>
                                </a:lnTo>
                                <a:lnTo>
                                  <a:pt x="436" y="376"/>
                                </a:lnTo>
                                <a:lnTo>
                                  <a:pt x="428" y="378"/>
                                </a:lnTo>
                                <a:lnTo>
                                  <a:pt x="422" y="380"/>
                                </a:lnTo>
                                <a:lnTo>
                                  <a:pt x="421" y="384"/>
                                </a:lnTo>
                                <a:lnTo>
                                  <a:pt x="422" y="390"/>
                                </a:lnTo>
                                <a:lnTo>
                                  <a:pt x="428" y="403"/>
                                </a:lnTo>
                                <a:lnTo>
                                  <a:pt x="437" y="418"/>
                                </a:lnTo>
                                <a:lnTo>
                                  <a:pt x="443" y="427"/>
                                </a:lnTo>
                                <a:lnTo>
                                  <a:pt x="447" y="435"/>
                                </a:lnTo>
                                <a:lnTo>
                                  <a:pt x="449" y="442"/>
                                </a:lnTo>
                                <a:lnTo>
                                  <a:pt x="451" y="450"/>
                                </a:lnTo>
                                <a:lnTo>
                                  <a:pt x="449" y="452"/>
                                </a:lnTo>
                                <a:lnTo>
                                  <a:pt x="449" y="455"/>
                                </a:lnTo>
                                <a:lnTo>
                                  <a:pt x="448" y="458"/>
                                </a:lnTo>
                                <a:lnTo>
                                  <a:pt x="445" y="461"/>
                                </a:lnTo>
                                <a:lnTo>
                                  <a:pt x="439" y="465"/>
                                </a:lnTo>
                                <a:lnTo>
                                  <a:pt x="428" y="466"/>
                                </a:lnTo>
                                <a:lnTo>
                                  <a:pt x="417" y="466"/>
                                </a:lnTo>
                                <a:lnTo>
                                  <a:pt x="406" y="466"/>
                                </a:lnTo>
                                <a:lnTo>
                                  <a:pt x="396" y="466"/>
                                </a:lnTo>
                                <a:lnTo>
                                  <a:pt x="387" y="463"/>
                                </a:lnTo>
                                <a:lnTo>
                                  <a:pt x="376" y="461"/>
                                </a:lnTo>
                                <a:lnTo>
                                  <a:pt x="365" y="458"/>
                                </a:lnTo>
                                <a:lnTo>
                                  <a:pt x="344" y="451"/>
                                </a:lnTo>
                                <a:lnTo>
                                  <a:pt x="331" y="444"/>
                                </a:lnTo>
                                <a:lnTo>
                                  <a:pt x="328" y="450"/>
                                </a:lnTo>
                                <a:lnTo>
                                  <a:pt x="327" y="458"/>
                                </a:lnTo>
                                <a:lnTo>
                                  <a:pt x="327" y="467"/>
                                </a:lnTo>
                                <a:lnTo>
                                  <a:pt x="327" y="477"/>
                                </a:lnTo>
                                <a:lnTo>
                                  <a:pt x="329" y="497"/>
                                </a:lnTo>
                                <a:lnTo>
                                  <a:pt x="334" y="521"/>
                                </a:lnTo>
                                <a:lnTo>
                                  <a:pt x="338" y="541"/>
                                </a:lnTo>
                                <a:lnTo>
                                  <a:pt x="340" y="559"/>
                                </a:lnTo>
                                <a:lnTo>
                                  <a:pt x="342" y="567"/>
                                </a:lnTo>
                                <a:lnTo>
                                  <a:pt x="342" y="572"/>
                                </a:lnTo>
                                <a:lnTo>
                                  <a:pt x="340" y="576"/>
                                </a:lnTo>
                                <a:lnTo>
                                  <a:pt x="338" y="579"/>
                                </a:lnTo>
                                <a:lnTo>
                                  <a:pt x="309" y="582"/>
                                </a:lnTo>
                                <a:lnTo>
                                  <a:pt x="270" y="583"/>
                                </a:lnTo>
                                <a:lnTo>
                                  <a:pt x="259" y="585"/>
                                </a:lnTo>
                                <a:lnTo>
                                  <a:pt x="249" y="587"/>
                                </a:lnTo>
                                <a:lnTo>
                                  <a:pt x="241" y="590"/>
                                </a:lnTo>
                                <a:lnTo>
                                  <a:pt x="233" y="593"/>
                                </a:lnTo>
                                <a:lnTo>
                                  <a:pt x="226" y="597"/>
                                </a:lnTo>
                                <a:lnTo>
                                  <a:pt x="222" y="602"/>
                                </a:lnTo>
                                <a:lnTo>
                                  <a:pt x="219" y="609"/>
                                </a:lnTo>
                                <a:lnTo>
                                  <a:pt x="218" y="617"/>
                                </a:lnTo>
                                <a:lnTo>
                                  <a:pt x="230" y="619"/>
                                </a:lnTo>
                                <a:lnTo>
                                  <a:pt x="241" y="623"/>
                                </a:lnTo>
                                <a:lnTo>
                                  <a:pt x="249" y="627"/>
                                </a:lnTo>
                                <a:lnTo>
                                  <a:pt x="256" y="632"/>
                                </a:lnTo>
                                <a:lnTo>
                                  <a:pt x="260" y="639"/>
                                </a:lnTo>
                                <a:lnTo>
                                  <a:pt x="264" y="646"/>
                                </a:lnTo>
                                <a:lnTo>
                                  <a:pt x="267" y="654"/>
                                </a:lnTo>
                                <a:lnTo>
                                  <a:pt x="270" y="662"/>
                                </a:lnTo>
                                <a:lnTo>
                                  <a:pt x="272" y="677"/>
                                </a:lnTo>
                                <a:lnTo>
                                  <a:pt x="275" y="691"/>
                                </a:lnTo>
                                <a:lnTo>
                                  <a:pt x="278" y="696"/>
                                </a:lnTo>
                                <a:lnTo>
                                  <a:pt x="282" y="702"/>
                                </a:lnTo>
                                <a:lnTo>
                                  <a:pt x="286" y="704"/>
                                </a:lnTo>
                                <a:lnTo>
                                  <a:pt x="293" y="707"/>
                                </a:lnTo>
                                <a:lnTo>
                                  <a:pt x="293" y="726"/>
                                </a:lnTo>
                                <a:lnTo>
                                  <a:pt x="293" y="744"/>
                                </a:lnTo>
                                <a:lnTo>
                                  <a:pt x="291" y="766"/>
                                </a:lnTo>
                                <a:lnTo>
                                  <a:pt x="289" y="785"/>
                                </a:lnTo>
                                <a:lnTo>
                                  <a:pt x="283" y="801"/>
                                </a:lnTo>
                                <a:lnTo>
                                  <a:pt x="276" y="815"/>
                                </a:lnTo>
                                <a:lnTo>
                                  <a:pt x="268" y="827"/>
                                </a:lnTo>
                                <a:lnTo>
                                  <a:pt x="257" y="838"/>
                                </a:lnTo>
                                <a:lnTo>
                                  <a:pt x="246" y="849"/>
                                </a:lnTo>
                                <a:lnTo>
                                  <a:pt x="233" y="857"/>
                                </a:lnTo>
                                <a:lnTo>
                                  <a:pt x="225" y="860"/>
                                </a:lnTo>
                                <a:lnTo>
                                  <a:pt x="215" y="860"/>
                                </a:lnTo>
                                <a:lnTo>
                                  <a:pt x="203" y="860"/>
                                </a:lnTo>
                                <a:lnTo>
                                  <a:pt x="190" y="858"/>
                                </a:lnTo>
                                <a:lnTo>
                                  <a:pt x="177" y="860"/>
                                </a:lnTo>
                                <a:lnTo>
                                  <a:pt x="163" y="861"/>
                                </a:lnTo>
                                <a:lnTo>
                                  <a:pt x="158" y="862"/>
                                </a:lnTo>
                                <a:lnTo>
                                  <a:pt x="152" y="865"/>
                                </a:lnTo>
                                <a:lnTo>
                                  <a:pt x="147" y="868"/>
                                </a:lnTo>
                                <a:lnTo>
                                  <a:pt x="143" y="872"/>
                                </a:lnTo>
                                <a:lnTo>
                                  <a:pt x="136" y="882"/>
                                </a:lnTo>
                                <a:lnTo>
                                  <a:pt x="129" y="895"/>
                                </a:lnTo>
                                <a:lnTo>
                                  <a:pt x="125" y="902"/>
                                </a:lnTo>
                                <a:lnTo>
                                  <a:pt x="120" y="909"/>
                                </a:lnTo>
                                <a:lnTo>
                                  <a:pt x="113" y="913"/>
                                </a:lnTo>
                                <a:lnTo>
                                  <a:pt x="105" y="917"/>
                                </a:lnTo>
                                <a:lnTo>
                                  <a:pt x="79" y="922"/>
                                </a:lnTo>
                                <a:lnTo>
                                  <a:pt x="43" y="929"/>
                                </a:lnTo>
                                <a:lnTo>
                                  <a:pt x="27" y="933"/>
                                </a:lnTo>
                                <a:lnTo>
                                  <a:pt x="13" y="937"/>
                                </a:lnTo>
                                <a:lnTo>
                                  <a:pt x="7" y="940"/>
                                </a:lnTo>
                                <a:lnTo>
                                  <a:pt x="2" y="942"/>
                                </a:lnTo>
                                <a:lnTo>
                                  <a:pt x="0" y="944"/>
                                </a:lnTo>
                                <a:lnTo>
                                  <a:pt x="0" y="947"/>
                                </a:lnTo>
                                <a:lnTo>
                                  <a:pt x="0" y="958"/>
                                </a:lnTo>
                                <a:lnTo>
                                  <a:pt x="2" y="967"/>
                                </a:lnTo>
                                <a:lnTo>
                                  <a:pt x="5" y="977"/>
                                </a:lnTo>
                                <a:lnTo>
                                  <a:pt x="8" y="986"/>
                                </a:lnTo>
                                <a:lnTo>
                                  <a:pt x="15" y="1008"/>
                                </a:lnTo>
                                <a:lnTo>
                                  <a:pt x="22" y="1038"/>
                                </a:lnTo>
                                <a:lnTo>
                                  <a:pt x="38" y="1038"/>
                                </a:lnTo>
                                <a:lnTo>
                                  <a:pt x="53" y="1041"/>
                                </a:lnTo>
                                <a:lnTo>
                                  <a:pt x="66" y="1045"/>
                                </a:lnTo>
                                <a:lnTo>
                                  <a:pt x="77" y="1052"/>
                                </a:lnTo>
                                <a:lnTo>
                                  <a:pt x="83" y="1056"/>
                                </a:lnTo>
                                <a:lnTo>
                                  <a:pt x="87" y="1061"/>
                                </a:lnTo>
                                <a:lnTo>
                                  <a:pt x="91" y="1067"/>
                                </a:lnTo>
                                <a:lnTo>
                                  <a:pt x="95" y="1072"/>
                                </a:lnTo>
                                <a:lnTo>
                                  <a:pt x="98" y="1079"/>
                                </a:lnTo>
                                <a:lnTo>
                                  <a:pt x="101" y="1087"/>
                                </a:lnTo>
                                <a:lnTo>
                                  <a:pt x="103" y="1095"/>
                                </a:lnTo>
                                <a:lnTo>
                                  <a:pt x="105" y="1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2" name="Freeform 677"/>
                          <p:cNvSpPr>
                            <a:spLocks/>
                          </p:cNvSpPr>
                          <p:nvPr/>
                        </p:nvSpPr>
                        <p:spPr bwMode="auto">
                          <a:xfrm>
                            <a:off x="5831471" y="2144357"/>
                            <a:ext cx="713963" cy="807250"/>
                          </a:xfrm>
                          <a:custGeom>
                            <a:avLst/>
                            <a:gdLst>
                              <a:gd name="T0" fmla="*/ 58 w 1721"/>
                              <a:gd name="T1" fmla="*/ 14 h 1947"/>
                              <a:gd name="T2" fmla="*/ 58 w 1721"/>
                              <a:gd name="T3" fmla="*/ 24 h 1947"/>
                              <a:gd name="T4" fmla="*/ 66 w 1721"/>
                              <a:gd name="T5" fmla="*/ 36 h 1947"/>
                              <a:gd name="T6" fmla="*/ 80 w 1721"/>
                              <a:gd name="T7" fmla="*/ 56 h 1947"/>
                              <a:gd name="T8" fmla="*/ 94 w 1721"/>
                              <a:gd name="T9" fmla="*/ 63 h 1947"/>
                              <a:gd name="T10" fmla="*/ 102 w 1721"/>
                              <a:gd name="T11" fmla="*/ 63 h 1947"/>
                              <a:gd name="T12" fmla="*/ 109 w 1721"/>
                              <a:gd name="T13" fmla="*/ 68 h 1947"/>
                              <a:gd name="T14" fmla="*/ 131 w 1721"/>
                              <a:gd name="T15" fmla="*/ 73 h 1947"/>
                              <a:gd name="T16" fmla="*/ 130 w 1721"/>
                              <a:gd name="T17" fmla="*/ 62 h 1947"/>
                              <a:gd name="T18" fmla="*/ 136 w 1721"/>
                              <a:gd name="T19" fmla="*/ 66 h 1947"/>
                              <a:gd name="T20" fmla="*/ 146 w 1721"/>
                              <a:gd name="T21" fmla="*/ 71 h 1947"/>
                              <a:gd name="T22" fmla="*/ 151 w 1721"/>
                              <a:gd name="T23" fmla="*/ 72 h 1947"/>
                              <a:gd name="T24" fmla="*/ 159 w 1721"/>
                              <a:gd name="T25" fmla="*/ 60 h 1947"/>
                              <a:gd name="T26" fmla="*/ 177 w 1721"/>
                              <a:gd name="T27" fmla="*/ 50 h 1947"/>
                              <a:gd name="T28" fmla="*/ 189 w 1721"/>
                              <a:gd name="T29" fmla="*/ 57 h 1947"/>
                              <a:gd name="T30" fmla="*/ 189 w 1721"/>
                              <a:gd name="T31" fmla="*/ 65 h 1947"/>
                              <a:gd name="T32" fmla="*/ 181 w 1721"/>
                              <a:gd name="T33" fmla="*/ 71 h 1947"/>
                              <a:gd name="T34" fmla="*/ 177 w 1721"/>
                              <a:gd name="T35" fmla="*/ 89 h 1947"/>
                              <a:gd name="T36" fmla="*/ 171 w 1721"/>
                              <a:gd name="T37" fmla="*/ 91 h 1947"/>
                              <a:gd name="T38" fmla="*/ 163 w 1721"/>
                              <a:gd name="T39" fmla="*/ 95 h 1947"/>
                              <a:gd name="T40" fmla="*/ 158 w 1721"/>
                              <a:gd name="T41" fmla="*/ 97 h 1947"/>
                              <a:gd name="T42" fmla="*/ 159 w 1721"/>
                              <a:gd name="T43" fmla="*/ 90 h 1947"/>
                              <a:gd name="T44" fmla="*/ 148 w 1721"/>
                              <a:gd name="T45" fmla="*/ 82 h 1947"/>
                              <a:gd name="T46" fmla="*/ 143 w 1721"/>
                              <a:gd name="T47" fmla="*/ 76 h 1947"/>
                              <a:gd name="T48" fmla="*/ 135 w 1721"/>
                              <a:gd name="T49" fmla="*/ 75 h 1947"/>
                              <a:gd name="T50" fmla="*/ 136 w 1721"/>
                              <a:gd name="T51" fmla="*/ 81 h 1947"/>
                              <a:gd name="T52" fmla="*/ 134 w 1721"/>
                              <a:gd name="T53" fmla="*/ 90 h 1947"/>
                              <a:gd name="T54" fmla="*/ 145 w 1721"/>
                              <a:gd name="T55" fmla="*/ 109 h 1947"/>
                              <a:gd name="T56" fmla="*/ 133 w 1721"/>
                              <a:gd name="T57" fmla="*/ 108 h 1947"/>
                              <a:gd name="T58" fmla="*/ 126 w 1721"/>
                              <a:gd name="T59" fmla="*/ 121 h 1947"/>
                              <a:gd name="T60" fmla="*/ 115 w 1721"/>
                              <a:gd name="T61" fmla="*/ 129 h 1947"/>
                              <a:gd name="T62" fmla="*/ 110 w 1721"/>
                              <a:gd name="T63" fmla="*/ 135 h 1947"/>
                              <a:gd name="T64" fmla="*/ 94 w 1721"/>
                              <a:gd name="T65" fmla="*/ 153 h 1947"/>
                              <a:gd name="T66" fmla="*/ 87 w 1721"/>
                              <a:gd name="T67" fmla="*/ 160 h 1947"/>
                              <a:gd name="T68" fmla="*/ 90 w 1721"/>
                              <a:gd name="T69" fmla="*/ 174 h 1947"/>
                              <a:gd name="T70" fmla="*/ 85 w 1721"/>
                              <a:gd name="T71" fmla="*/ 187 h 1947"/>
                              <a:gd name="T72" fmla="*/ 88 w 1721"/>
                              <a:gd name="T73" fmla="*/ 195 h 1947"/>
                              <a:gd name="T74" fmla="*/ 83 w 1721"/>
                              <a:gd name="T75" fmla="*/ 202 h 1947"/>
                              <a:gd name="T76" fmla="*/ 76 w 1721"/>
                              <a:gd name="T77" fmla="*/ 213 h 1947"/>
                              <a:gd name="T78" fmla="*/ 66 w 1721"/>
                              <a:gd name="T79" fmla="*/ 208 h 1947"/>
                              <a:gd name="T80" fmla="*/ 54 w 1721"/>
                              <a:gd name="T81" fmla="*/ 184 h 1947"/>
                              <a:gd name="T82" fmla="*/ 46 w 1721"/>
                              <a:gd name="T83" fmla="*/ 163 h 1947"/>
                              <a:gd name="T84" fmla="*/ 38 w 1721"/>
                              <a:gd name="T85" fmla="*/ 149 h 1947"/>
                              <a:gd name="T86" fmla="*/ 32 w 1721"/>
                              <a:gd name="T87" fmla="*/ 111 h 1947"/>
                              <a:gd name="T88" fmla="*/ 28 w 1721"/>
                              <a:gd name="T89" fmla="*/ 104 h 1947"/>
                              <a:gd name="T90" fmla="*/ 22 w 1721"/>
                              <a:gd name="T91" fmla="*/ 115 h 1947"/>
                              <a:gd name="T92" fmla="*/ 14 w 1721"/>
                              <a:gd name="T93" fmla="*/ 116 h 1947"/>
                              <a:gd name="T94" fmla="*/ 6 w 1721"/>
                              <a:gd name="T95" fmla="*/ 104 h 1947"/>
                              <a:gd name="T96" fmla="*/ 4 w 1721"/>
                              <a:gd name="T97" fmla="*/ 100 h 1947"/>
                              <a:gd name="T98" fmla="*/ 4 w 1721"/>
                              <a:gd name="T99" fmla="*/ 91 h 1947"/>
                              <a:gd name="T100" fmla="*/ 18 w 1721"/>
                              <a:gd name="T101" fmla="*/ 86 h 1947"/>
                              <a:gd name="T102" fmla="*/ 11 w 1721"/>
                              <a:gd name="T103" fmla="*/ 73 h 1947"/>
                              <a:gd name="T104" fmla="*/ 7 w 1721"/>
                              <a:gd name="T105" fmla="*/ 68 h 1947"/>
                              <a:gd name="T106" fmla="*/ 17 w 1721"/>
                              <a:gd name="T107" fmla="*/ 61 h 1947"/>
                              <a:gd name="T108" fmla="*/ 29 w 1721"/>
                              <a:gd name="T109" fmla="*/ 42 h 1947"/>
                              <a:gd name="T110" fmla="*/ 33 w 1721"/>
                              <a:gd name="T111" fmla="*/ 31 h 1947"/>
                              <a:gd name="T112" fmla="*/ 32 w 1721"/>
                              <a:gd name="T113" fmla="*/ 23 h 1947"/>
                              <a:gd name="T114" fmla="*/ 38 w 1721"/>
                              <a:gd name="T115" fmla="*/ 7 h 1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1" h="1947">
                                <a:moveTo>
                                  <a:pt x="413" y="0"/>
                                </a:moveTo>
                                <a:lnTo>
                                  <a:pt x="432" y="18"/>
                                </a:lnTo>
                                <a:lnTo>
                                  <a:pt x="447" y="35"/>
                                </a:lnTo>
                                <a:lnTo>
                                  <a:pt x="460" y="52"/>
                                </a:lnTo>
                                <a:lnTo>
                                  <a:pt x="471" y="70"/>
                                </a:lnTo>
                                <a:lnTo>
                                  <a:pt x="482" y="86"/>
                                </a:lnTo>
                                <a:lnTo>
                                  <a:pt x="493" y="102"/>
                                </a:lnTo>
                                <a:lnTo>
                                  <a:pt x="505" y="116"/>
                                </a:lnTo>
                                <a:lnTo>
                                  <a:pt x="519" y="128"/>
                                </a:lnTo>
                                <a:lnTo>
                                  <a:pt x="530" y="136"/>
                                </a:lnTo>
                                <a:lnTo>
                                  <a:pt x="539" y="146"/>
                                </a:lnTo>
                                <a:lnTo>
                                  <a:pt x="549" y="157"/>
                                </a:lnTo>
                                <a:lnTo>
                                  <a:pt x="556" y="168"/>
                                </a:lnTo>
                                <a:lnTo>
                                  <a:pt x="562" y="178"/>
                                </a:lnTo>
                                <a:lnTo>
                                  <a:pt x="566" y="191"/>
                                </a:lnTo>
                                <a:lnTo>
                                  <a:pt x="571" y="204"/>
                                </a:lnTo>
                                <a:lnTo>
                                  <a:pt x="571" y="218"/>
                                </a:lnTo>
                                <a:lnTo>
                                  <a:pt x="519" y="218"/>
                                </a:lnTo>
                                <a:lnTo>
                                  <a:pt x="519" y="248"/>
                                </a:lnTo>
                                <a:lnTo>
                                  <a:pt x="524" y="264"/>
                                </a:lnTo>
                                <a:lnTo>
                                  <a:pt x="532" y="277"/>
                                </a:lnTo>
                                <a:lnTo>
                                  <a:pt x="542" y="289"/>
                                </a:lnTo>
                                <a:lnTo>
                                  <a:pt x="552" y="298"/>
                                </a:lnTo>
                                <a:lnTo>
                                  <a:pt x="562" y="305"/>
                                </a:lnTo>
                                <a:lnTo>
                                  <a:pt x="575" y="313"/>
                                </a:lnTo>
                                <a:lnTo>
                                  <a:pt x="586" y="319"/>
                                </a:lnTo>
                                <a:lnTo>
                                  <a:pt x="598" y="324"/>
                                </a:lnTo>
                                <a:lnTo>
                                  <a:pt x="622" y="335"/>
                                </a:lnTo>
                                <a:lnTo>
                                  <a:pt x="647" y="346"/>
                                </a:lnTo>
                                <a:lnTo>
                                  <a:pt x="658" y="353"/>
                                </a:lnTo>
                                <a:lnTo>
                                  <a:pt x="667" y="362"/>
                                </a:lnTo>
                                <a:lnTo>
                                  <a:pt x="676" y="372"/>
                                </a:lnTo>
                                <a:lnTo>
                                  <a:pt x="684" y="383"/>
                                </a:lnTo>
                                <a:lnTo>
                                  <a:pt x="684" y="481"/>
                                </a:lnTo>
                                <a:lnTo>
                                  <a:pt x="697" y="493"/>
                                </a:lnTo>
                                <a:lnTo>
                                  <a:pt x="716" y="505"/>
                                </a:lnTo>
                                <a:lnTo>
                                  <a:pt x="737" y="518"/>
                                </a:lnTo>
                                <a:lnTo>
                                  <a:pt x="760" y="530"/>
                                </a:lnTo>
                                <a:lnTo>
                                  <a:pt x="783" y="541"/>
                                </a:lnTo>
                                <a:lnTo>
                                  <a:pt x="805" y="549"/>
                                </a:lnTo>
                                <a:lnTo>
                                  <a:pt x="816" y="552"/>
                                </a:lnTo>
                                <a:lnTo>
                                  <a:pt x="825" y="554"/>
                                </a:lnTo>
                                <a:lnTo>
                                  <a:pt x="834" y="556"/>
                                </a:lnTo>
                                <a:lnTo>
                                  <a:pt x="842" y="556"/>
                                </a:lnTo>
                                <a:lnTo>
                                  <a:pt x="843" y="565"/>
                                </a:lnTo>
                                <a:lnTo>
                                  <a:pt x="847" y="571"/>
                                </a:lnTo>
                                <a:lnTo>
                                  <a:pt x="851" y="576"/>
                                </a:lnTo>
                                <a:lnTo>
                                  <a:pt x="857" y="579"/>
                                </a:lnTo>
                                <a:lnTo>
                                  <a:pt x="864" y="580"/>
                                </a:lnTo>
                                <a:lnTo>
                                  <a:pt x="870" y="580"/>
                                </a:lnTo>
                                <a:lnTo>
                                  <a:pt x="879" y="579"/>
                                </a:lnTo>
                                <a:lnTo>
                                  <a:pt x="885" y="578"/>
                                </a:lnTo>
                                <a:lnTo>
                                  <a:pt x="902" y="574"/>
                                </a:lnTo>
                                <a:lnTo>
                                  <a:pt x="919" y="569"/>
                                </a:lnTo>
                                <a:lnTo>
                                  <a:pt x="926" y="569"/>
                                </a:lnTo>
                                <a:lnTo>
                                  <a:pt x="934" y="568"/>
                                </a:lnTo>
                                <a:lnTo>
                                  <a:pt x="941" y="569"/>
                                </a:lnTo>
                                <a:lnTo>
                                  <a:pt x="947" y="571"/>
                                </a:lnTo>
                                <a:lnTo>
                                  <a:pt x="958" y="578"/>
                                </a:lnTo>
                                <a:lnTo>
                                  <a:pt x="964" y="584"/>
                                </a:lnTo>
                                <a:lnTo>
                                  <a:pt x="971" y="593"/>
                                </a:lnTo>
                                <a:lnTo>
                                  <a:pt x="977" y="601"/>
                                </a:lnTo>
                                <a:lnTo>
                                  <a:pt x="982" y="608"/>
                                </a:lnTo>
                                <a:lnTo>
                                  <a:pt x="989" y="614"/>
                                </a:lnTo>
                                <a:lnTo>
                                  <a:pt x="997" y="620"/>
                                </a:lnTo>
                                <a:lnTo>
                                  <a:pt x="1007" y="624"/>
                                </a:lnTo>
                                <a:lnTo>
                                  <a:pt x="1045" y="634"/>
                                </a:lnTo>
                                <a:lnTo>
                                  <a:pt x="1101" y="647"/>
                                </a:lnTo>
                                <a:lnTo>
                                  <a:pt x="1131" y="653"/>
                                </a:lnTo>
                                <a:lnTo>
                                  <a:pt x="1157" y="657"/>
                                </a:lnTo>
                                <a:lnTo>
                                  <a:pt x="1169" y="658"/>
                                </a:lnTo>
                                <a:lnTo>
                                  <a:pt x="1180" y="657"/>
                                </a:lnTo>
                                <a:lnTo>
                                  <a:pt x="1188" y="657"/>
                                </a:lnTo>
                                <a:lnTo>
                                  <a:pt x="1195" y="654"/>
                                </a:lnTo>
                                <a:lnTo>
                                  <a:pt x="1189" y="647"/>
                                </a:lnTo>
                                <a:lnTo>
                                  <a:pt x="1185" y="639"/>
                                </a:lnTo>
                                <a:lnTo>
                                  <a:pt x="1181" y="631"/>
                                </a:lnTo>
                                <a:lnTo>
                                  <a:pt x="1177" y="621"/>
                                </a:lnTo>
                                <a:lnTo>
                                  <a:pt x="1170" y="605"/>
                                </a:lnTo>
                                <a:lnTo>
                                  <a:pt x="1165" y="594"/>
                                </a:lnTo>
                                <a:lnTo>
                                  <a:pt x="1165" y="556"/>
                                </a:lnTo>
                                <a:lnTo>
                                  <a:pt x="1173" y="526"/>
                                </a:lnTo>
                                <a:lnTo>
                                  <a:pt x="1210" y="526"/>
                                </a:lnTo>
                                <a:lnTo>
                                  <a:pt x="1211" y="537"/>
                                </a:lnTo>
                                <a:lnTo>
                                  <a:pt x="1215" y="545"/>
                                </a:lnTo>
                                <a:lnTo>
                                  <a:pt x="1219" y="553"/>
                                </a:lnTo>
                                <a:lnTo>
                                  <a:pt x="1225" y="564"/>
                                </a:lnTo>
                                <a:lnTo>
                                  <a:pt x="1223" y="578"/>
                                </a:lnTo>
                                <a:lnTo>
                                  <a:pt x="1222" y="589"/>
                                </a:lnTo>
                                <a:lnTo>
                                  <a:pt x="1219" y="598"/>
                                </a:lnTo>
                                <a:lnTo>
                                  <a:pt x="1218" y="609"/>
                                </a:lnTo>
                                <a:lnTo>
                                  <a:pt x="1240" y="616"/>
                                </a:lnTo>
                                <a:lnTo>
                                  <a:pt x="1263" y="623"/>
                                </a:lnTo>
                                <a:lnTo>
                                  <a:pt x="1274" y="627"/>
                                </a:lnTo>
                                <a:lnTo>
                                  <a:pt x="1285" y="629"/>
                                </a:lnTo>
                                <a:lnTo>
                                  <a:pt x="1297" y="631"/>
                                </a:lnTo>
                                <a:lnTo>
                                  <a:pt x="1308" y="631"/>
                                </a:lnTo>
                                <a:lnTo>
                                  <a:pt x="1309" y="636"/>
                                </a:lnTo>
                                <a:lnTo>
                                  <a:pt x="1311" y="642"/>
                                </a:lnTo>
                                <a:lnTo>
                                  <a:pt x="1313" y="646"/>
                                </a:lnTo>
                                <a:lnTo>
                                  <a:pt x="1317" y="648"/>
                                </a:lnTo>
                                <a:lnTo>
                                  <a:pt x="1321" y="651"/>
                                </a:lnTo>
                                <a:lnTo>
                                  <a:pt x="1327" y="653"/>
                                </a:lnTo>
                                <a:lnTo>
                                  <a:pt x="1332" y="654"/>
                                </a:lnTo>
                                <a:lnTo>
                                  <a:pt x="1338" y="654"/>
                                </a:lnTo>
                                <a:lnTo>
                                  <a:pt x="1345" y="654"/>
                                </a:lnTo>
                                <a:lnTo>
                                  <a:pt x="1351" y="651"/>
                                </a:lnTo>
                                <a:lnTo>
                                  <a:pt x="1357" y="648"/>
                                </a:lnTo>
                                <a:lnTo>
                                  <a:pt x="1364" y="644"/>
                                </a:lnTo>
                                <a:lnTo>
                                  <a:pt x="1373" y="634"/>
                                </a:lnTo>
                                <a:lnTo>
                                  <a:pt x="1383" y="620"/>
                                </a:lnTo>
                                <a:lnTo>
                                  <a:pt x="1391" y="605"/>
                                </a:lnTo>
                                <a:lnTo>
                                  <a:pt x="1398" y="590"/>
                                </a:lnTo>
                                <a:lnTo>
                                  <a:pt x="1402" y="576"/>
                                </a:lnTo>
                                <a:lnTo>
                                  <a:pt x="1406" y="564"/>
                                </a:lnTo>
                                <a:lnTo>
                                  <a:pt x="1415" y="552"/>
                                </a:lnTo>
                                <a:lnTo>
                                  <a:pt x="1426" y="540"/>
                                </a:lnTo>
                                <a:lnTo>
                                  <a:pt x="1437" y="529"/>
                                </a:lnTo>
                                <a:lnTo>
                                  <a:pt x="1450" y="519"/>
                                </a:lnTo>
                                <a:lnTo>
                                  <a:pt x="1462" y="508"/>
                                </a:lnTo>
                                <a:lnTo>
                                  <a:pt x="1474" y="500"/>
                                </a:lnTo>
                                <a:lnTo>
                                  <a:pt x="1486" y="490"/>
                                </a:lnTo>
                                <a:lnTo>
                                  <a:pt x="1500" y="484"/>
                                </a:lnTo>
                                <a:lnTo>
                                  <a:pt x="1529" y="469"/>
                                </a:lnTo>
                                <a:lnTo>
                                  <a:pt x="1559" y="456"/>
                                </a:lnTo>
                                <a:lnTo>
                                  <a:pt x="1590" y="446"/>
                                </a:lnTo>
                                <a:lnTo>
                                  <a:pt x="1624" y="436"/>
                                </a:lnTo>
                                <a:lnTo>
                                  <a:pt x="1628" y="446"/>
                                </a:lnTo>
                                <a:lnTo>
                                  <a:pt x="1636" y="458"/>
                                </a:lnTo>
                                <a:lnTo>
                                  <a:pt x="1646" y="470"/>
                                </a:lnTo>
                                <a:lnTo>
                                  <a:pt x="1658" y="482"/>
                                </a:lnTo>
                                <a:lnTo>
                                  <a:pt x="1670" y="493"/>
                                </a:lnTo>
                                <a:lnTo>
                                  <a:pt x="1685" y="503"/>
                                </a:lnTo>
                                <a:lnTo>
                                  <a:pt x="1692" y="507"/>
                                </a:lnTo>
                                <a:lnTo>
                                  <a:pt x="1699" y="510"/>
                                </a:lnTo>
                                <a:lnTo>
                                  <a:pt x="1707" y="511"/>
                                </a:lnTo>
                                <a:lnTo>
                                  <a:pt x="1714" y="511"/>
                                </a:lnTo>
                                <a:lnTo>
                                  <a:pt x="1721" y="504"/>
                                </a:lnTo>
                                <a:lnTo>
                                  <a:pt x="1717" y="529"/>
                                </a:lnTo>
                                <a:lnTo>
                                  <a:pt x="1713" y="554"/>
                                </a:lnTo>
                                <a:lnTo>
                                  <a:pt x="1708" y="567"/>
                                </a:lnTo>
                                <a:lnTo>
                                  <a:pt x="1704" y="578"/>
                                </a:lnTo>
                                <a:lnTo>
                                  <a:pt x="1702" y="583"/>
                                </a:lnTo>
                                <a:lnTo>
                                  <a:pt x="1699" y="587"/>
                                </a:lnTo>
                                <a:lnTo>
                                  <a:pt x="1695" y="591"/>
                                </a:lnTo>
                                <a:lnTo>
                                  <a:pt x="1691" y="594"/>
                                </a:lnTo>
                                <a:lnTo>
                                  <a:pt x="1677" y="598"/>
                                </a:lnTo>
                                <a:lnTo>
                                  <a:pt x="1654" y="608"/>
                                </a:lnTo>
                                <a:lnTo>
                                  <a:pt x="1643" y="614"/>
                                </a:lnTo>
                                <a:lnTo>
                                  <a:pt x="1634" y="623"/>
                                </a:lnTo>
                                <a:lnTo>
                                  <a:pt x="1629" y="627"/>
                                </a:lnTo>
                                <a:lnTo>
                                  <a:pt x="1627" y="631"/>
                                </a:lnTo>
                                <a:lnTo>
                                  <a:pt x="1624" y="635"/>
                                </a:lnTo>
                                <a:lnTo>
                                  <a:pt x="1624" y="639"/>
                                </a:lnTo>
                                <a:lnTo>
                                  <a:pt x="1623" y="676"/>
                                </a:lnTo>
                                <a:lnTo>
                                  <a:pt x="1620" y="725"/>
                                </a:lnTo>
                                <a:lnTo>
                                  <a:pt x="1616" y="749"/>
                                </a:lnTo>
                                <a:lnTo>
                                  <a:pt x="1610" y="771"/>
                                </a:lnTo>
                                <a:lnTo>
                                  <a:pt x="1608" y="781"/>
                                </a:lnTo>
                                <a:lnTo>
                                  <a:pt x="1604" y="790"/>
                                </a:lnTo>
                                <a:lnTo>
                                  <a:pt x="1599" y="798"/>
                                </a:lnTo>
                                <a:lnTo>
                                  <a:pt x="1594" y="804"/>
                                </a:lnTo>
                                <a:lnTo>
                                  <a:pt x="1589" y="807"/>
                                </a:lnTo>
                                <a:lnTo>
                                  <a:pt x="1582" y="808"/>
                                </a:lnTo>
                                <a:lnTo>
                                  <a:pt x="1574" y="808"/>
                                </a:lnTo>
                                <a:lnTo>
                                  <a:pt x="1564" y="809"/>
                                </a:lnTo>
                                <a:lnTo>
                                  <a:pt x="1556" y="811"/>
                                </a:lnTo>
                                <a:lnTo>
                                  <a:pt x="1548" y="812"/>
                                </a:lnTo>
                                <a:lnTo>
                                  <a:pt x="1545" y="813"/>
                                </a:lnTo>
                                <a:lnTo>
                                  <a:pt x="1542" y="815"/>
                                </a:lnTo>
                                <a:lnTo>
                                  <a:pt x="1541" y="817"/>
                                </a:lnTo>
                                <a:lnTo>
                                  <a:pt x="1541" y="819"/>
                                </a:lnTo>
                                <a:lnTo>
                                  <a:pt x="1539" y="851"/>
                                </a:lnTo>
                                <a:lnTo>
                                  <a:pt x="1535" y="886"/>
                                </a:lnTo>
                                <a:lnTo>
                                  <a:pt x="1533" y="903"/>
                                </a:lnTo>
                                <a:lnTo>
                                  <a:pt x="1529" y="920"/>
                                </a:lnTo>
                                <a:lnTo>
                                  <a:pt x="1523" y="935"/>
                                </a:lnTo>
                                <a:lnTo>
                                  <a:pt x="1519" y="947"/>
                                </a:lnTo>
                                <a:lnTo>
                                  <a:pt x="1466" y="849"/>
                                </a:lnTo>
                                <a:lnTo>
                                  <a:pt x="1463" y="854"/>
                                </a:lnTo>
                                <a:lnTo>
                                  <a:pt x="1456" y="865"/>
                                </a:lnTo>
                                <a:lnTo>
                                  <a:pt x="1452" y="871"/>
                                </a:lnTo>
                                <a:lnTo>
                                  <a:pt x="1447" y="875"/>
                                </a:lnTo>
                                <a:lnTo>
                                  <a:pt x="1441" y="879"/>
                                </a:lnTo>
                                <a:lnTo>
                                  <a:pt x="1436" y="880"/>
                                </a:lnTo>
                                <a:lnTo>
                                  <a:pt x="1432" y="879"/>
                                </a:lnTo>
                                <a:lnTo>
                                  <a:pt x="1429" y="877"/>
                                </a:lnTo>
                                <a:lnTo>
                                  <a:pt x="1425" y="873"/>
                                </a:lnTo>
                                <a:lnTo>
                                  <a:pt x="1421" y="871"/>
                                </a:lnTo>
                                <a:lnTo>
                                  <a:pt x="1418" y="865"/>
                                </a:lnTo>
                                <a:lnTo>
                                  <a:pt x="1415" y="861"/>
                                </a:lnTo>
                                <a:lnTo>
                                  <a:pt x="1414" y="856"/>
                                </a:lnTo>
                                <a:lnTo>
                                  <a:pt x="1413" y="849"/>
                                </a:lnTo>
                                <a:lnTo>
                                  <a:pt x="1414" y="842"/>
                                </a:lnTo>
                                <a:lnTo>
                                  <a:pt x="1415" y="834"/>
                                </a:lnTo>
                                <a:lnTo>
                                  <a:pt x="1418" y="827"/>
                                </a:lnTo>
                                <a:lnTo>
                                  <a:pt x="1421" y="820"/>
                                </a:lnTo>
                                <a:lnTo>
                                  <a:pt x="1429" y="808"/>
                                </a:lnTo>
                                <a:lnTo>
                                  <a:pt x="1440" y="797"/>
                                </a:lnTo>
                                <a:lnTo>
                                  <a:pt x="1450" y="786"/>
                                </a:lnTo>
                                <a:lnTo>
                                  <a:pt x="1458" y="774"/>
                                </a:lnTo>
                                <a:lnTo>
                                  <a:pt x="1460" y="767"/>
                                </a:lnTo>
                                <a:lnTo>
                                  <a:pt x="1463" y="760"/>
                                </a:lnTo>
                                <a:lnTo>
                                  <a:pt x="1465" y="752"/>
                                </a:lnTo>
                                <a:lnTo>
                                  <a:pt x="1466" y="744"/>
                                </a:lnTo>
                                <a:lnTo>
                                  <a:pt x="1338" y="744"/>
                                </a:lnTo>
                                <a:lnTo>
                                  <a:pt x="1330" y="742"/>
                                </a:lnTo>
                                <a:lnTo>
                                  <a:pt x="1323" y="740"/>
                                </a:lnTo>
                                <a:lnTo>
                                  <a:pt x="1316" y="736"/>
                                </a:lnTo>
                                <a:lnTo>
                                  <a:pt x="1311" y="729"/>
                                </a:lnTo>
                                <a:lnTo>
                                  <a:pt x="1306" y="722"/>
                                </a:lnTo>
                                <a:lnTo>
                                  <a:pt x="1302" y="713"/>
                                </a:lnTo>
                                <a:lnTo>
                                  <a:pt x="1301" y="703"/>
                                </a:lnTo>
                                <a:lnTo>
                                  <a:pt x="1300" y="692"/>
                                </a:lnTo>
                                <a:lnTo>
                                  <a:pt x="1293" y="689"/>
                                </a:lnTo>
                                <a:lnTo>
                                  <a:pt x="1282" y="683"/>
                                </a:lnTo>
                                <a:lnTo>
                                  <a:pt x="1278" y="680"/>
                                </a:lnTo>
                                <a:lnTo>
                                  <a:pt x="1274" y="676"/>
                                </a:lnTo>
                                <a:lnTo>
                                  <a:pt x="1271" y="672"/>
                                </a:lnTo>
                                <a:lnTo>
                                  <a:pt x="1270" y="669"/>
                                </a:lnTo>
                                <a:lnTo>
                                  <a:pt x="1252" y="669"/>
                                </a:lnTo>
                                <a:lnTo>
                                  <a:pt x="1233" y="669"/>
                                </a:lnTo>
                                <a:lnTo>
                                  <a:pt x="1226" y="669"/>
                                </a:lnTo>
                                <a:lnTo>
                                  <a:pt x="1221" y="670"/>
                                </a:lnTo>
                                <a:lnTo>
                                  <a:pt x="1214" y="673"/>
                                </a:lnTo>
                                <a:lnTo>
                                  <a:pt x="1208" y="676"/>
                                </a:lnTo>
                                <a:lnTo>
                                  <a:pt x="1203" y="680"/>
                                </a:lnTo>
                                <a:lnTo>
                                  <a:pt x="1199" y="685"/>
                                </a:lnTo>
                                <a:lnTo>
                                  <a:pt x="1196" y="691"/>
                                </a:lnTo>
                                <a:lnTo>
                                  <a:pt x="1195" y="699"/>
                                </a:lnTo>
                                <a:lnTo>
                                  <a:pt x="1197" y="703"/>
                                </a:lnTo>
                                <a:lnTo>
                                  <a:pt x="1203" y="710"/>
                                </a:lnTo>
                                <a:lnTo>
                                  <a:pt x="1210" y="717"/>
                                </a:lnTo>
                                <a:lnTo>
                                  <a:pt x="1219" y="725"/>
                                </a:lnTo>
                                <a:lnTo>
                                  <a:pt x="1240" y="741"/>
                                </a:lnTo>
                                <a:lnTo>
                                  <a:pt x="1255" y="752"/>
                                </a:lnTo>
                                <a:lnTo>
                                  <a:pt x="1241" y="760"/>
                                </a:lnTo>
                                <a:lnTo>
                                  <a:pt x="1223" y="772"/>
                                </a:lnTo>
                                <a:lnTo>
                                  <a:pt x="1215" y="779"/>
                                </a:lnTo>
                                <a:lnTo>
                                  <a:pt x="1208" y="787"/>
                                </a:lnTo>
                                <a:lnTo>
                                  <a:pt x="1204" y="796"/>
                                </a:lnTo>
                                <a:lnTo>
                                  <a:pt x="1203" y="804"/>
                                </a:lnTo>
                                <a:lnTo>
                                  <a:pt x="1204" y="811"/>
                                </a:lnTo>
                                <a:lnTo>
                                  <a:pt x="1210" y="819"/>
                                </a:lnTo>
                                <a:lnTo>
                                  <a:pt x="1218" y="827"/>
                                </a:lnTo>
                                <a:lnTo>
                                  <a:pt x="1229" y="836"/>
                                </a:lnTo>
                                <a:lnTo>
                                  <a:pt x="1241" y="845"/>
                                </a:lnTo>
                                <a:lnTo>
                                  <a:pt x="1253" y="851"/>
                                </a:lnTo>
                                <a:lnTo>
                                  <a:pt x="1266" y="856"/>
                                </a:lnTo>
                                <a:lnTo>
                                  <a:pt x="1278" y="857"/>
                                </a:lnTo>
                                <a:lnTo>
                                  <a:pt x="1308" y="977"/>
                                </a:lnTo>
                                <a:lnTo>
                                  <a:pt x="1300" y="980"/>
                                </a:lnTo>
                                <a:lnTo>
                                  <a:pt x="1291" y="981"/>
                                </a:lnTo>
                                <a:lnTo>
                                  <a:pt x="1283" y="981"/>
                                </a:lnTo>
                                <a:lnTo>
                                  <a:pt x="1275" y="980"/>
                                </a:lnTo>
                                <a:lnTo>
                                  <a:pt x="1260" y="978"/>
                                </a:lnTo>
                                <a:lnTo>
                                  <a:pt x="1248" y="977"/>
                                </a:lnTo>
                                <a:lnTo>
                                  <a:pt x="1232" y="970"/>
                                </a:lnTo>
                                <a:lnTo>
                                  <a:pt x="1210" y="962"/>
                                </a:lnTo>
                                <a:lnTo>
                                  <a:pt x="1204" y="965"/>
                                </a:lnTo>
                                <a:lnTo>
                                  <a:pt x="1195" y="971"/>
                                </a:lnTo>
                                <a:lnTo>
                                  <a:pt x="1182" y="981"/>
                                </a:lnTo>
                                <a:lnTo>
                                  <a:pt x="1170" y="992"/>
                                </a:lnTo>
                                <a:lnTo>
                                  <a:pt x="1146" y="1012"/>
                                </a:lnTo>
                                <a:lnTo>
                                  <a:pt x="1135" y="1022"/>
                                </a:lnTo>
                                <a:lnTo>
                                  <a:pt x="1158" y="1045"/>
                                </a:lnTo>
                                <a:lnTo>
                                  <a:pt x="1154" y="1060"/>
                                </a:lnTo>
                                <a:lnTo>
                                  <a:pt x="1147" y="1072"/>
                                </a:lnTo>
                                <a:lnTo>
                                  <a:pt x="1139" y="1083"/>
                                </a:lnTo>
                                <a:lnTo>
                                  <a:pt x="1129" y="1093"/>
                                </a:lnTo>
                                <a:lnTo>
                                  <a:pt x="1120" y="1101"/>
                                </a:lnTo>
                                <a:lnTo>
                                  <a:pt x="1108" y="1109"/>
                                </a:lnTo>
                                <a:lnTo>
                                  <a:pt x="1097" y="1117"/>
                                </a:lnTo>
                                <a:lnTo>
                                  <a:pt x="1084" y="1124"/>
                                </a:lnTo>
                                <a:lnTo>
                                  <a:pt x="1072" y="1131"/>
                                </a:lnTo>
                                <a:lnTo>
                                  <a:pt x="1061" y="1138"/>
                                </a:lnTo>
                                <a:lnTo>
                                  <a:pt x="1050" y="1146"/>
                                </a:lnTo>
                                <a:lnTo>
                                  <a:pt x="1041" y="1155"/>
                                </a:lnTo>
                                <a:lnTo>
                                  <a:pt x="1034" y="1165"/>
                                </a:lnTo>
                                <a:lnTo>
                                  <a:pt x="1027" y="1176"/>
                                </a:lnTo>
                                <a:lnTo>
                                  <a:pt x="1026" y="1181"/>
                                </a:lnTo>
                                <a:lnTo>
                                  <a:pt x="1023" y="1188"/>
                                </a:lnTo>
                                <a:lnTo>
                                  <a:pt x="1023" y="1195"/>
                                </a:lnTo>
                                <a:lnTo>
                                  <a:pt x="1022" y="1203"/>
                                </a:lnTo>
                                <a:lnTo>
                                  <a:pt x="1012" y="1206"/>
                                </a:lnTo>
                                <a:lnTo>
                                  <a:pt x="1004" y="1210"/>
                                </a:lnTo>
                                <a:lnTo>
                                  <a:pt x="994" y="1214"/>
                                </a:lnTo>
                                <a:lnTo>
                                  <a:pt x="986" y="1219"/>
                                </a:lnTo>
                                <a:lnTo>
                                  <a:pt x="971" y="1232"/>
                                </a:lnTo>
                                <a:lnTo>
                                  <a:pt x="958" y="1247"/>
                                </a:lnTo>
                                <a:lnTo>
                                  <a:pt x="933" y="1278"/>
                                </a:lnTo>
                                <a:lnTo>
                                  <a:pt x="910" y="1312"/>
                                </a:lnTo>
                                <a:lnTo>
                                  <a:pt x="899" y="1328"/>
                                </a:lnTo>
                                <a:lnTo>
                                  <a:pt x="887" y="1345"/>
                                </a:lnTo>
                                <a:lnTo>
                                  <a:pt x="873" y="1358"/>
                                </a:lnTo>
                                <a:lnTo>
                                  <a:pt x="858" y="1372"/>
                                </a:lnTo>
                                <a:lnTo>
                                  <a:pt x="850" y="1377"/>
                                </a:lnTo>
                                <a:lnTo>
                                  <a:pt x="842" y="1383"/>
                                </a:lnTo>
                                <a:lnTo>
                                  <a:pt x="834" y="1387"/>
                                </a:lnTo>
                                <a:lnTo>
                                  <a:pt x="824" y="1391"/>
                                </a:lnTo>
                                <a:lnTo>
                                  <a:pt x="815" y="1394"/>
                                </a:lnTo>
                                <a:lnTo>
                                  <a:pt x="804" y="1396"/>
                                </a:lnTo>
                                <a:lnTo>
                                  <a:pt x="793" y="1398"/>
                                </a:lnTo>
                                <a:lnTo>
                                  <a:pt x="782" y="1398"/>
                                </a:lnTo>
                                <a:lnTo>
                                  <a:pt x="782" y="1417"/>
                                </a:lnTo>
                                <a:lnTo>
                                  <a:pt x="782" y="1436"/>
                                </a:lnTo>
                                <a:lnTo>
                                  <a:pt x="780" y="1469"/>
                                </a:lnTo>
                                <a:lnTo>
                                  <a:pt x="783" y="1512"/>
                                </a:lnTo>
                                <a:lnTo>
                                  <a:pt x="785" y="1523"/>
                                </a:lnTo>
                                <a:lnTo>
                                  <a:pt x="787" y="1533"/>
                                </a:lnTo>
                                <a:lnTo>
                                  <a:pt x="790" y="1542"/>
                                </a:lnTo>
                                <a:lnTo>
                                  <a:pt x="794" y="1550"/>
                                </a:lnTo>
                                <a:lnTo>
                                  <a:pt x="800" y="1559"/>
                                </a:lnTo>
                                <a:lnTo>
                                  <a:pt x="805" y="1564"/>
                                </a:lnTo>
                                <a:lnTo>
                                  <a:pt x="812" y="1568"/>
                                </a:lnTo>
                                <a:lnTo>
                                  <a:pt x="819" y="1571"/>
                                </a:lnTo>
                                <a:lnTo>
                                  <a:pt x="813" y="1587"/>
                                </a:lnTo>
                                <a:lnTo>
                                  <a:pt x="805" y="1602"/>
                                </a:lnTo>
                                <a:lnTo>
                                  <a:pt x="795" y="1617"/>
                                </a:lnTo>
                                <a:lnTo>
                                  <a:pt x="787" y="1632"/>
                                </a:lnTo>
                                <a:lnTo>
                                  <a:pt x="779" y="1647"/>
                                </a:lnTo>
                                <a:lnTo>
                                  <a:pt x="772" y="1663"/>
                                </a:lnTo>
                                <a:lnTo>
                                  <a:pt x="770" y="1672"/>
                                </a:lnTo>
                                <a:lnTo>
                                  <a:pt x="768" y="1680"/>
                                </a:lnTo>
                                <a:lnTo>
                                  <a:pt x="767" y="1689"/>
                                </a:lnTo>
                                <a:lnTo>
                                  <a:pt x="767" y="1699"/>
                                </a:lnTo>
                                <a:lnTo>
                                  <a:pt x="767" y="1702"/>
                                </a:lnTo>
                                <a:lnTo>
                                  <a:pt x="770" y="1704"/>
                                </a:lnTo>
                                <a:lnTo>
                                  <a:pt x="772" y="1707"/>
                                </a:lnTo>
                                <a:lnTo>
                                  <a:pt x="775" y="1710"/>
                                </a:lnTo>
                                <a:lnTo>
                                  <a:pt x="782" y="1712"/>
                                </a:lnTo>
                                <a:lnTo>
                                  <a:pt x="789" y="1714"/>
                                </a:lnTo>
                                <a:lnTo>
                                  <a:pt x="789" y="1752"/>
                                </a:lnTo>
                                <a:lnTo>
                                  <a:pt x="780" y="1770"/>
                                </a:lnTo>
                                <a:lnTo>
                                  <a:pt x="772" y="1790"/>
                                </a:lnTo>
                                <a:lnTo>
                                  <a:pt x="767" y="1798"/>
                                </a:lnTo>
                                <a:lnTo>
                                  <a:pt x="761" y="1805"/>
                                </a:lnTo>
                                <a:lnTo>
                                  <a:pt x="759" y="1808"/>
                                </a:lnTo>
                                <a:lnTo>
                                  <a:pt x="755" y="1809"/>
                                </a:lnTo>
                                <a:lnTo>
                                  <a:pt x="749" y="1811"/>
                                </a:lnTo>
                                <a:lnTo>
                                  <a:pt x="744" y="1812"/>
                                </a:lnTo>
                                <a:lnTo>
                                  <a:pt x="744" y="1816"/>
                                </a:lnTo>
                                <a:lnTo>
                                  <a:pt x="745" y="1827"/>
                                </a:lnTo>
                                <a:lnTo>
                                  <a:pt x="746" y="1834"/>
                                </a:lnTo>
                                <a:lnTo>
                                  <a:pt x="748" y="1841"/>
                                </a:lnTo>
                                <a:lnTo>
                                  <a:pt x="749" y="1846"/>
                                </a:lnTo>
                                <a:lnTo>
                                  <a:pt x="752" y="1849"/>
                                </a:lnTo>
                                <a:lnTo>
                                  <a:pt x="726" y="1873"/>
                                </a:lnTo>
                                <a:lnTo>
                                  <a:pt x="703" y="1892"/>
                                </a:lnTo>
                                <a:lnTo>
                                  <a:pt x="692" y="1903"/>
                                </a:lnTo>
                                <a:lnTo>
                                  <a:pt x="680" y="1914"/>
                                </a:lnTo>
                                <a:lnTo>
                                  <a:pt x="667" y="1929"/>
                                </a:lnTo>
                                <a:lnTo>
                                  <a:pt x="654" y="1947"/>
                                </a:lnTo>
                                <a:lnTo>
                                  <a:pt x="639" y="1939"/>
                                </a:lnTo>
                                <a:lnTo>
                                  <a:pt x="626" y="1929"/>
                                </a:lnTo>
                                <a:lnTo>
                                  <a:pt x="617" y="1921"/>
                                </a:lnTo>
                                <a:lnTo>
                                  <a:pt x="610" y="1910"/>
                                </a:lnTo>
                                <a:lnTo>
                                  <a:pt x="605" y="1899"/>
                                </a:lnTo>
                                <a:lnTo>
                                  <a:pt x="599" y="1887"/>
                                </a:lnTo>
                                <a:lnTo>
                                  <a:pt x="596" y="1872"/>
                                </a:lnTo>
                                <a:lnTo>
                                  <a:pt x="594" y="1857"/>
                                </a:lnTo>
                                <a:lnTo>
                                  <a:pt x="583" y="1831"/>
                                </a:lnTo>
                                <a:lnTo>
                                  <a:pt x="571" y="1804"/>
                                </a:lnTo>
                                <a:lnTo>
                                  <a:pt x="557" y="1776"/>
                                </a:lnTo>
                                <a:lnTo>
                                  <a:pt x="541" y="1749"/>
                                </a:lnTo>
                                <a:lnTo>
                                  <a:pt x="526" y="1723"/>
                                </a:lnTo>
                                <a:lnTo>
                                  <a:pt x="511" y="1697"/>
                                </a:lnTo>
                                <a:lnTo>
                                  <a:pt x="498" y="1674"/>
                                </a:lnTo>
                                <a:lnTo>
                                  <a:pt x="489" y="1654"/>
                                </a:lnTo>
                                <a:lnTo>
                                  <a:pt x="478" y="1632"/>
                                </a:lnTo>
                                <a:lnTo>
                                  <a:pt x="471" y="1610"/>
                                </a:lnTo>
                                <a:lnTo>
                                  <a:pt x="464" y="1591"/>
                                </a:lnTo>
                                <a:lnTo>
                                  <a:pt x="459" y="1571"/>
                                </a:lnTo>
                                <a:lnTo>
                                  <a:pt x="452" y="1552"/>
                                </a:lnTo>
                                <a:lnTo>
                                  <a:pt x="447" y="1531"/>
                                </a:lnTo>
                                <a:lnTo>
                                  <a:pt x="438" y="1511"/>
                                </a:lnTo>
                                <a:lnTo>
                                  <a:pt x="429" y="1488"/>
                                </a:lnTo>
                                <a:lnTo>
                                  <a:pt x="418" y="1469"/>
                                </a:lnTo>
                                <a:lnTo>
                                  <a:pt x="407" y="1450"/>
                                </a:lnTo>
                                <a:lnTo>
                                  <a:pt x="393" y="1432"/>
                                </a:lnTo>
                                <a:lnTo>
                                  <a:pt x="380" y="1413"/>
                                </a:lnTo>
                                <a:lnTo>
                                  <a:pt x="368" y="1395"/>
                                </a:lnTo>
                                <a:lnTo>
                                  <a:pt x="355" y="1376"/>
                                </a:lnTo>
                                <a:lnTo>
                                  <a:pt x="350" y="1366"/>
                                </a:lnTo>
                                <a:lnTo>
                                  <a:pt x="346" y="1357"/>
                                </a:lnTo>
                                <a:lnTo>
                                  <a:pt x="342" y="1347"/>
                                </a:lnTo>
                                <a:lnTo>
                                  <a:pt x="338" y="1338"/>
                                </a:lnTo>
                                <a:lnTo>
                                  <a:pt x="325" y="1294"/>
                                </a:lnTo>
                                <a:lnTo>
                                  <a:pt x="314" y="1252"/>
                                </a:lnTo>
                                <a:lnTo>
                                  <a:pt x="308" y="1211"/>
                                </a:lnTo>
                                <a:lnTo>
                                  <a:pt x="301" y="1172"/>
                                </a:lnTo>
                                <a:lnTo>
                                  <a:pt x="297" y="1131"/>
                                </a:lnTo>
                                <a:lnTo>
                                  <a:pt x="294" y="1090"/>
                                </a:lnTo>
                                <a:lnTo>
                                  <a:pt x="293" y="1046"/>
                                </a:lnTo>
                                <a:lnTo>
                                  <a:pt x="293" y="1000"/>
                                </a:lnTo>
                                <a:lnTo>
                                  <a:pt x="287" y="999"/>
                                </a:lnTo>
                                <a:lnTo>
                                  <a:pt x="283" y="999"/>
                                </a:lnTo>
                                <a:lnTo>
                                  <a:pt x="278" y="996"/>
                                </a:lnTo>
                                <a:lnTo>
                                  <a:pt x="275" y="993"/>
                                </a:lnTo>
                                <a:lnTo>
                                  <a:pt x="268" y="986"/>
                                </a:lnTo>
                                <a:lnTo>
                                  <a:pt x="263" y="978"/>
                                </a:lnTo>
                                <a:lnTo>
                                  <a:pt x="260" y="969"/>
                                </a:lnTo>
                                <a:lnTo>
                                  <a:pt x="257" y="959"/>
                                </a:lnTo>
                                <a:lnTo>
                                  <a:pt x="256" y="948"/>
                                </a:lnTo>
                                <a:lnTo>
                                  <a:pt x="256" y="940"/>
                                </a:lnTo>
                                <a:lnTo>
                                  <a:pt x="248" y="947"/>
                                </a:lnTo>
                                <a:lnTo>
                                  <a:pt x="241" y="955"/>
                                </a:lnTo>
                                <a:lnTo>
                                  <a:pt x="234" y="965"/>
                                </a:lnTo>
                                <a:lnTo>
                                  <a:pt x="229" y="974"/>
                                </a:lnTo>
                                <a:lnTo>
                                  <a:pt x="219" y="995"/>
                                </a:lnTo>
                                <a:lnTo>
                                  <a:pt x="209" y="1014"/>
                                </a:lnTo>
                                <a:lnTo>
                                  <a:pt x="204" y="1023"/>
                                </a:lnTo>
                                <a:lnTo>
                                  <a:pt x="200" y="1031"/>
                                </a:lnTo>
                                <a:lnTo>
                                  <a:pt x="194" y="1039"/>
                                </a:lnTo>
                                <a:lnTo>
                                  <a:pt x="189" y="1046"/>
                                </a:lnTo>
                                <a:lnTo>
                                  <a:pt x="182" y="1052"/>
                                </a:lnTo>
                                <a:lnTo>
                                  <a:pt x="175" y="1056"/>
                                </a:lnTo>
                                <a:lnTo>
                                  <a:pt x="167" y="1059"/>
                                </a:lnTo>
                                <a:lnTo>
                                  <a:pt x="158" y="1060"/>
                                </a:lnTo>
                                <a:lnTo>
                                  <a:pt x="149" y="1059"/>
                                </a:lnTo>
                                <a:lnTo>
                                  <a:pt x="143" y="1056"/>
                                </a:lnTo>
                                <a:lnTo>
                                  <a:pt x="133" y="1052"/>
                                </a:lnTo>
                                <a:lnTo>
                                  <a:pt x="125" y="1045"/>
                                </a:lnTo>
                                <a:lnTo>
                                  <a:pt x="117" y="1038"/>
                                </a:lnTo>
                                <a:lnTo>
                                  <a:pt x="107" y="1030"/>
                                </a:lnTo>
                                <a:lnTo>
                                  <a:pt x="99" y="1020"/>
                                </a:lnTo>
                                <a:lnTo>
                                  <a:pt x="91" y="1010"/>
                                </a:lnTo>
                                <a:lnTo>
                                  <a:pt x="76" y="989"/>
                                </a:lnTo>
                                <a:lnTo>
                                  <a:pt x="64" y="967"/>
                                </a:lnTo>
                                <a:lnTo>
                                  <a:pt x="58" y="958"/>
                                </a:lnTo>
                                <a:lnTo>
                                  <a:pt x="55" y="948"/>
                                </a:lnTo>
                                <a:lnTo>
                                  <a:pt x="53" y="940"/>
                                </a:lnTo>
                                <a:lnTo>
                                  <a:pt x="53" y="932"/>
                                </a:lnTo>
                                <a:lnTo>
                                  <a:pt x="70" y="921"/>
                                </a:lnTo>
                                <a:lnTo>
                                  <a:pt x="90" y="910"/>
                                </a:lnTo>
                                <a:lnTo>
                                  <a:pt x="79" y="909"/>
                                </a:lnTo>
                                <a:lnTo>
                                  <a:pt x="69" y="909"/>
                                </a:lnTo>
                                <a:lnTo>
                                  <a:pt x="60" y="906"/>
                                </a:lnTo>
                                <a:lnTo>
                                  <a:pt x="51" y="905"/>
                                </a:lnTo>
                                <a:lnTo>
                                  <a:pt x="43" y="902"/>
                                </a:lnTo>
                                <a:lnTo>
                                  <a:pt x="36" y="898"/>
                                </a:lnTo>
                                <a:lnTo>
                                  <a:pt x="31" y="894"/>
                                </a:lnTo>
                                <a:lnTo>
                                  <a:pt x="25" y="890"/>
                                </a:lnTo>
                                <a:lnTo>
                                  <a:pt x="16" y="880"/>
                                </a:lnTo>
                                <a:lnTo>
                                  <a:pt x="8" y="868"/>
                                </a:lnTo>
                                <a:lnTo>
                                  <a:pt x="4" y="856"/>
                                </a:lnTo>
                                <a:lnTo>
                                  <a:pt x="0" y="842"/>
                                </a:lnTo>
                                <a:lnTo>
                                  <a:pt x="10" y="832"/>
                                </a:lnTo>
                                <a:lnTo>
                                  <a:pt x="21" y="826"/>
                                </a:lnTo>
                                <a:lnTo>
                                  <a:pt x="32" y="820"/>
                                </a:lnTo>
                                <a:lnTo>
                                  <a:pt x="45" y="816"/>
                                </a:lnTo>
                                <a:lnTo>
                                  <a:pt x="70" y="811"/>
                                </a:lnTo>
                                <a:lnTo>
                                  <a:pt x="95" y="805"/>
                                </a:lnTo>
                                <a:lnTo>
                                  <a:pt x="109" y="802"/>
                                </a:lnTo>
                                <a:lnTo>
                                  <a:pt x="121" y="800"/>
                                </a:lnTo>
                                <a:lnTo>
                                  <a:pt x="132" y="796"/>
                                </a:lnTo>
                                <a:lnTo>
                                  <a:pt x="144" y="790"/>
                                </a:lnTo>
                                <a:lnTo>
                                  <a:pt x="154" y="783"/>
                                </a:lnTo>
                                <a:lnTo>
                                  <a:pt x="163" y="775"/>
                                </a:lnTo>
                                <a:lnTo>
                                  <a:pt x="173" y="764"/>
                                </a:lnTo>
                                <a:lnTo>
                                  <a:pt x="179" y="752"/>
                                </a:lnTo>
                                <a:lnTo>
                                  <a:pt x="170" y="747"/>
                                </a:lnTo>
                                <a:lnTo>
                                  <a:pt x="156" y="736"/>
                                </a:lnTo>
                                <a:lnTo>
                                  <a:pt x="141" y="721"/>
                                </a:lnTo>
                                <a:lnTo>
                                  <a:pt x="126" y="704"/>
                                </a:lnTo>
                                <a:lnTo>
                                  <a:pt x="113" y="685"/>
                                </a:lnTo>
                                <a:lnTo>
                                  <a:pt x="100" y="668"/>
                                </a:lnTo>
                                <a:lnTo>
                                  <a:pt x="96" y="659"/>
                                </a:lnTo>
                                <a:lnTo>
                                  <a:pt x="92" y="653"/>
                                </a:lnTo>
                                <a:lnTo>
                                  <a:pt x="91" y="644"/>
                                </a:lnTo>
                                <a:lnTo>
                                  <a:pt x="90" y="639"/>
                                </a:lnTo>
                                <a:lnTo>
                                  <a:pt x="87" y="638"/>
                                </a:lnTo>
                                <a:lnTo>
                                  <a:pt x="83" y="636"/>
                                </a:lnTo>
                                <a:lnTo>
                                  <a:pt x="79" y="634"/>
                                </a:lnTo>
                                <a:lnTo>
                                  <a:pt x="75" y="629"/>
                                </a:lnTo>
                                <a:lnTo>
                                  <a:pt x="66" y="620"/>
                                </a:lnTo>
                                <a:lnTo>
                                  <a:pt x="60" y="609"/>
                                </a:lnTo>
                                <a:lnTo>
                                  <a:pt x="60" y="579"/>
                                </a:lnTo>
                                <a:lnTo>
                                  <a:pt x="75" y="578"/>
                                </a:lnTo>
                                <a:lnTo>
                                  <a:pt x="88" y="576"/>
                                </a:lnTo>
                                <a:lnTo>
                                  <a:pt x="102" y="574"/>
                                </a:lnTo>
                                <a:lnTo>
                                  <a:pt x="114" y="571"/>
                                </a:lnTo>
                                <a:lnTo>
                                  <a:pt x="125" y="567"/>
                                </a:lnTo>
                                <a:lnTo>
                                  <a:pt x="136" y="561"/>
                                </a:lnTo>
                                <a:lnTo>
                                  <a:pt x="147" y="554"/>
                                </a:lnTo>
                                <a:lnTo>
                                  <a:pt x="156" y="549"/>
                                </a:lnTo>
                                <a:lnTo>
                                  <a:pt x="164" y="541"/>
                                </a:lnTo>
                                <a:lnTo>
                                  <a:pt x="173" y="534"/>
                                </a:lnTo>
                                <a:lnTo>
                                  <a:pt x="179" y="525"/>
                                </a:lnTo>
                                <a:lnTo>
                                  <a:pt x="188" y="516"/>
                                </a:lnTo>
                                <a:lnTo>
                                  <a:pt x="200" y="497"/>
                                </a:lnTo>
                                <a:lnTo>
                                  <a:pt x="212" y="477"/>
                                </a:lnTo>
                                <a:lnTo>
                                  <a:pt x="234" y="436"/>
                                </a:lnTo>
                                <a:lnTo>
                                  <a:pt x="254" y="395"/>
                                </a:lnTo>
                                <a:lnTo>
                                  <a:pt x="265" y="376"/>
                                </a:lnTo>
                                <a:lnTo>
                                  <a:pt x="278" y="358"/>
                                </a:lnTo>
                                <a:lnTo>
                                  <a:pt x="284" y="350"/>
                                </a:lnTo>
                                <a:lnTo>
                                  <a:pt x="293" y="343"/>
                                </a:lnTo>
                                <a:lnTo>
                                  <a:pt x="299" y="337"/>
                                </a:lnTo>
                                <a:lnTo>
                                  <a:pt x="308" y="331"/>
                                </a:lnTo>
                                <a:lnTo>
                                  <a:pt x="301" y="316"/>
                                </a:lnTo>
                                <a:lnTo>
                                  <a:pt x="295" y="302"/>
                                </a:lnTo>
                                <a:lnTo>
                                  <a:pt x="293" y="290"/>
                                </a:lnTo>
                                <a:lnTo>
                                  <a:pt x="293" y="277"/>
                                </a:lnTo>
                                <a:lnTo>
                                  <a:pt x="293" y="271"/>
                                </a:lnTo>
                                <a:lnTo>
                                  <a:pt x="294" y="266"/>
                                </a:lnTo>
                                <a:lnTo>
                                  <a:pt x="295" y="260"/>
                                </a:lnTo>
                                <a:lnTo>
                                  <a:pt x="298" y="256"/>
                                </a:lnTo>
                                <a:lnTo>
                                  <a:pt x="302" y="251"/>
                                </a:lnTo>
                                <a:lnTo>
                                  <a:pt x="305" y="247"/>
                                </a:lnTo>
                                <a:lnTo>
                                  <a:pt x="310" y="244"/>
                                </a:lnTo>
                                <a:lnTo>
                                  <a:pt x="316" y="241"/>
                                </a:lnTo>
                                <a:lnTo>
                                  <a:pt x="286" y="211"/>
                                </a:lnTo>
                                <a:lnTo>
                                  <a:pt x="264" y="187"/>
                                </a:lnTo>
                                <a:lnTo>
                                  <a:pt x="242" y="161"/>
                                </a:lnTo>
                                <a:lnTo>
                                  <a:pt x="218" y="128"/>
                                </a:lnTo>
                                <a:lnTo>
                                  <a:pt x="218" y="75"/>
                                </a:lnTo>
                                <a:lnTo>
                                  <a:pt x="245" y="75"/>
                                </a:lnTo>
                                <a:lnTo>
                                  <a:pt x="274" y="74"/>
                                </a:lnTo>
                                <a:lnTo>
                                  <a:pt x="303" y="70"/>
                                </a:lnTo>
                                <a:lnTo>
                                  <a:pt x="332" y="63"/>
                                </a:lnTo>
                                <a:lnTo>
                                  <a:pt x="346" y="59"/>
                                </a:lnTo>
                                <a:lnTo>
                                  <a:pt x="359" y="53"/>
                                </a:lnTo>
                                <a:lnTo>
                                  <a:pt x="372" y="48"/>
                                </a:lnTo>
                                <a:lnTo>
                                  <a:pt x="383" y="41"/>
                                </a:lnTo>
                                <a:lnTo>
                                  <a:pt x="392" y="33"/>
                                </a:lnTo>
                                <a:lnTo>
                                  <a:pt x="402" y="23"/>
                                </a:lnTo>
                                <a:lnTo>
                                  <a:pt x="408" y="12"/>
                                </a:lnTo>
                                <a:lnTo>
                                  <a:pt x="4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3" name="Freeform 921"/>
                          <p:cNvSpPr>
                            <a:spLocks/>
                          </p:cNvSpPr>
                          <p:nvPr/>
                        </p:nvSpPr>
                        <p:spPr bwMode="auto">
                          <a:xfrm>
                            <a:off x="5177212" y="2022462"/>
                            <a:ext cx="517436" cy="434099"/>
                          </a:xfrm>
                          <a:custGeom>
                            <a:avLst/>
                            <a:gdLst>
                              <a:gd name="T0" fmla="*/ 114 w 1248"/>
                              <a:gd name="T1" fmla="*/ 30 h 1045"/>
                              <a:gd name="T2" fmla="*/ 107 w 1248"/>
                              <a:gd name="T3" fmla="*/ 24 h 1045"/>
                              <a:gd name="T4" fmla="*/ 98 w 1248"/>
                              <a:gd name="T5" fmla="*/ 17 h 1045"/>
                              <a:gd name="T6" fmla="*/ 88 w 1248"/>
                              <a:gd name="T7" fmla="*/ 13 h 1045"/>
                              <a:gd name="T8" fmla="*/ 68 w 1248"/>
                              <a:gd name="T9" fmla="*/ 19 h 1045"/>
                              <a:gd name="T10" fmla="*/ 59 w 1248"/>
                              <a:gd name="T11" fmla="*/ 23 h 1045"/>
                              <a:gd name="T12" fmla="*/ 49 w 1248"/>
                              <a:gd name="T13" fmla="*/ 26 h 1045"/>
                              <a:gd name="T14" fmla="*/ 44 w 1248"/>
                              <a:gd name="T15" fmla="*/ 24 h 1045"/>
                              <a:gd name="T16" fmla="*/ 40 w 1248"/>
                              <a:gd name="T17" fmla="*/ 20 h 1045"/>
                              <a:gd name="T18" fmla="*/ 28 w 1248"/>
                              <a:gd name="T19" fmla="*/ 16 h 1045"/>
                              <a:gd name="T20" fmla="*/ 27 w 1248"/>
                              <a:gd name="T21" fmla="*/ 8 h 1045"/>
                              <a:gd name="T22" fmla="*/ 25 w 1248"/>
                              <a:gd name="T23" fmla="*/ 1 h 1045"/>
                              <a:gd name="T24" fmla="*/ 22 w 1248"/>
                              <a:gd name="T25" fmla="*/ 0 h 1045"/>
                              <a:gd name="T26" fmla="*/ 19 w 1248"/>
                              <a:gd name="T27" fmla="*/ 3 h 1045"/>
                              <a:gd name="T28" fmla="*/ 17 w 1248"/>
                              <a:gd name="T29" fmla="*/ 8 h 1045"/>
                              <a:gd name="T30" fmla="*/ 10 w 1248"/>
                              <a:gd name="T31" fmla="*/ 7 h 1045"/>
                              <a:gd name="T32" fmla="*/ 0 w 1248"/>
                              <a:gd name="T33" fmla="*/ 1 h 1045"/>
                              <a:gd name="T34" fmla="*/ 1 w 1248"/>
                              <a:gd name="T35" fmla="*/ 9 h 1045"/>
                              <a:gd name="T36" fmla="*/ 5 w 1248"/>
                              <a:gd name="T37" fmla="*/ 18 h 1045"/>
                              <a:gd name="T38" fmla="*/ 8 w 1248"/>
                              <a:gd name="T39" fmla="*/ 23 h 1045"/>
                              <a:gd name="T40" fmla="*/ 13 w 1248"/>
                              <a:gd name="T41" fmla="*/ 33 h 1045"/>
                              <a:gd name="T42" fmla="*/ 18 w 1248"/>
                              <a:gd name="T43" fmla="*/ 37 h 1045"/>
                              <a:gd name="T44" fmla="*/ 14 w 1248"/>
                              <a:gd name="T45" fmla="*/ 42 h 1045"/>
                              <a:gd name="T46" fmla="*/ 16 w 1248"/>
                              <a:gd name="T47" fmla="*/ 48 h 1045"/>
                              <a:gd name="T48" fmla="*/ 21 w 1248"/>
                              <a:gd name="T49" fmla="*/ 54 h 1045"/>
                              <a:gd name="T50" fmla="*/ 28 w 1248"/>
                              <a:gd name="T51" fmla="*/ 58 h 1045"/>
                              <a:gd name="T52" fmla="*/ 32 w 1248"/>
                              <a:gd name="T53" fmla="*/ 63 h 1045"/>
                              <a:gd name="T54" fmla="*/ 38 w 1248"/>
                              <a:gd name="T55" fmla="*/ 75 h 1045"/>
                              <a:gd name="T56" fmla="*/ 43 w 1248"/>
                              <a:gd name="T57" fmla="*/ 74 h 1045"/>
                              <a:gd name="T58" fmla="*/ 54 w 1248"/>
                              <a:gd name="T59" fmla="*/ 90 h 1045"/>
                              <a:gd name="T60" fmla="*/ 57 w 1248"/>
                              <a:gd name="T61" fmla="*/ 94 h 1045"/>
                              <a:gd name="T62" fmla="*/ 62 w 1248"/>
                              <a:gd name="T63" fmla="*/ 96 h 1045"/>
                              <a:gd name="T64" fmla="*/ 66 w 1248"/>
                              <a:gd name="T65" fmla="*/ 99 h 1045"/>
                              <a:gd name="T66" fmla="*/ 72 w 1248"/>
                              <a:gd name="T67" fmla="*/ 102 h 1045"/>
                              <a:gd name="T68" fmla="*/ 80 w 1248"/>
                              <a:gd name="T69" fmla="*/ 103 h 1045"/>
                              <a:gd name="T70" fmla="*/ 86 w 1248"/>
                              <a:gd name="T71" fmla="*/ 102 h 1045"/>
                              <a:gd name="T72" fmla="*/ 91 w 1248"/>
                              <a:gd name="T73" fmla="*/ 99 h 1045"/>
                              <a:gd name="T74" fmla="*/ 95 w 1248"/>
                              <a:gd name="T75" fmla="*/ 100 h 1045"/>
                              <a:gd name="T76" fmla="*/ 96 w 1248"/>
                              <a:gd name="T77" fmla="*/ 104 h 1045"/>
                              <a:gd name="T78" fmla="*/ 98 w 1248"/>
                              <a:gd name="T79" fmla="*/ 111 h 1045"/>
                              <a:gd name="T80" fmla="*/ 102 w 1248"/>
                              <a:gd name="T81" fmla="*/ 113 h 1045"/>
                              <a:gd name="T82" fmla="*/ 116 w 1248"/>
                              <a:gd name="T83" fmla="*/ 114 h 1045"/>
                              <a:gd name="T84" fmla="*/ 131 w 1248"/>
                              <a:gd name="T85" fmla="*/ 117 h 1045"/>
                              <a:gd name="T86" fmla="*/ 131 w 1248"/>
                              <a:gd name="T87" fmla="*/ 109 h 1045"/>
                              <a:gd name="T88" fmla="*/ 134 w 1248"/>
                              <a:gd name="T89" fmla="*/ 106 h 1045"/>
                              <a:gd name="T90" fmla="*/ 138 w 1248"/>
                              <a:gd name="T91" fmla="*/ 100 h 1045"/>
                              <a:gd name="T92" fmla="*/ 136 w 1248"/>
                              <a:gd name="T93" fmla="*/ 97 h 1045"/>
                              <a:gd name="T94" fmla="*/ 134 w 1248"/>
                              <a:gd name="T95" fmla="*/ 93 h 1045"/>
                              <a:gd name="T96" fmla="*/ 126 w 1248"/>
                              <a:gd name="T97" fmla="*/ 85 h 1045"/>
                              <a:gd name="T98" fmla="*/ 122 w 1248"/>
                              <a:gd name="T99" fmla="*/ 79 h 1045"/>
                              <a:gd name="T100" fmla="*/ 124 w 1248"/>
                              <a:gd name="T101" fmla="*/ 73 h 1045"/>
                              <a:gd name="T102" fmla="*/ 125 w 1248"/>
                              <a:gd name="T103" fmla="*/ 68 h 1045"/>
                              <a:gd name="T104" fmla="*/ 124 w 1248"/>
                              <a:gd name="T105" fmla="*/ 66 h 1045"/>
                              <a:gd name="T106" fmla="*/ 119 w 1248"/>
                              <a:gd name="T107" fmla="*/ 66 h 1045"/>
                              <a:gd name="T108" fmla="*/ 116 w 1248"/>
                              <a:gd name="T109" fmla="*/ 62 h 1045"/>
                              <a:gd name="T110" fmla="*/ 114 w 1248"/>
                              <a:gd name="T111" fmla="*/ 52 h 1045"/>
                              <a:gd name="T112" fmla="*/ 111 w 1248"/>
                              <a:gd name="T113" fmla="*/ 47 h 1045"/>
                              <a:gd name="T114" fmla="*/ 113 w 1248"/>
                              <a:gd name="T115" fmla="*/ 43 h 1045"/>
                              <a:gd name="T116" fmla="*/ 115 w 1248"/>
                              <a:gd name="T117" fmla="*/ 38 h 10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48" h="1045">
                                <a:moveTo>
                                  <a:pt x="1039" y="316"/>
                                </a:moveTo>
                                <a:lnTo>
                                  <a:pt x="1033" y="304"/>
                                </a:lnTo>
                                <a:lnTo>
                                  <a:pt x="1029" y="293"/>
                                </a:lnTo>
                                <a:lnTo>
                                  <a:pt x="1026" y="282"/>
                                </a:lnTo>
                                <a:lnTo>
                                  <a:pt x="1024" y="270"/>
                                </a:lnTo>
                                <a:lnTo>
                                  <a:pt x="1021" y="248"/>
                                </a:lnTo>
                                <a:lnTo>
                                  <a:pt x="1015" y="225"/>
                                </a:lnTo>
                                <a:lnTo>
                                  <a:pt x="998" y="224"/>
                                </a:lnTo>
                                <a:lnTo>
                                  <a:pt x="981" y="221"/>
                                </a:lnTo>
                                <a:lnTo>
                                  <a:pt x="966" y="215"/>
                                </a:lnTo>
                                <a:lnTo>
                                  <a:pt x="953" y="209"/>
                                </a:lnTo>
                                <a:lnTo>
                                  <a:pt x="928" y="189"/>
                                </a:lnTo>
                                <a:lnTo>
                                  <a:pt x="906" y="170"/>
                                </a:lnTo>
                                <a:lnTo>
                                  <a:pt x="894" y="160"/>
                                </a:lnTo>
                                <a:lnTo>
                                  <a:pt x="880" y="150"/>
                                </a:lnTo>
                                <a:lnTo>
                                  <a:pt x="867" y="142"/>
                                </a:lnTo>
                                <a:lnTo>
                                  <a:pt x="852" y="134"/>
                                </a:lnTo>
                                <a:lnTo>
                                  <a:pt x="834" y="127"/>
                                </a:lnTo>
                                <a:lnTo>
                                  <a:pt x="815" y="123"/>
                                </a:lnTo>
                                <a:lnTo>
                                  <a:pt x="793" y="120"/>
                                </a:lnTo>
                                <a:lnTo>
                                  <a:pt x="767" y="120"/>
                                </a:lnTo>
                                <a:lnTo>
                                  <a:pt x="669" y="120"/>
                                </a:lnTo>
                                <a:lnTo>
                                  <a:pt x="656" y="130"/>
                                </a:lnTo>
                                <a:lnTo>
                                  <a:pt x="632" y="150"/>
                                </a:lnTo>
                                <a:lnTo>
                                  <a:pt x="608" y="170"/>
                                </a:lnTo>
                                <a:lnTo>
                                  <a:pt x="594" y="180"/>
                                </a:lnTo>
                                <a:lnTo>
                                  <a:pt x="573" y="180"/>
                                </a:lnTo>
                                <a:lnTo>
                                  <a:pt x="558" y="180"/>
                                </a:lnTo>
                                <a:lnTo>
                                  <a:pt x="564" y="195"/>
                                </a:lnTo>
                                <a:lnTo>
                                  <a:pt x="533" y="211"/>
                                </a:lnTo>
                                <a:lnTo>
                                  <a:pt x="504" y="222"/>
                                </a:lnTo>
                                <a:lnTo>
                                  <a:pt x="491" y="228"/>
                                </a:lnTo>
                                <a:lnTo>
                                  <a:pt x="476" y="230"/>
                                </a:lnTo>
                                <a:lnTo>
                                  <a:pt x="461" y="232"/>
                                </a:lnTo>
                                <a:lnTo>
                                  <a:pt x="444" y="233"/>
                                </a:lnTo>
                                <a:lnTo>
                                  <a:pt x="429" y="233"/>
                                </a:lnTo>
                                <a:lnTo>
                                  <a:pt x="414" y="233"/>
                                </a:lnTo>
                                <a:lnTo>
                                  <a:pt x="406" y="229"/>
                                </a:lnTo>
                                <a:lnTo>
                                  <a:pt x="399" y="224"/>
                                </a:lnTo>
                                <a:lnTo>
                                  <a:pt x="394" y="217"/>
                                </a:lnTo>
                                <a:lnTo>
                                  <a:pt x="389" y="210"/>
                                </a:lnTo>
                                <a:lnTo>
                                  <a:pt x="382" y="202"/>
                                </a:lnTo>
                                <a:lnTo>
                                  <a:pt x="376" y="194"/>
                                </a:lnTo>
                                <a:lnTo>
                                  <a:pt x="369" y="187"/>
                                </a:lnTo>
                                <a:lnTo>
                                  <a:pt x="361" y="180"/>
                                </a:lnTo>
                                <a:lnTo>
                                  <a:pt x="338" y="173"/>
                                </a:lnTo>
                                <a:lnTo>
                                  <a:pt x="299" y="162"/>
                                </a:lnTo>
                                <a:lnTo>
                                  <a:pt x="278" y="155"/>
                                </a:lnTo>
                                <a:lnTo>
                                  <a:pt x="262" y="147"/>
                                </a:lnTo>
                                <a:lnTo>
                                  <a:pt x="254" y="143"/>
                                </a:lnTo>
                                <a:lnTo>
                                  <a:pt x="248" y="138"/>
                                </a:lnTo>
                                <a:lnTo>
                                  <a:pt x="244" y="134"/>
                                </a:lnTo>
                                <a:lnTo>
                                  <a:pt x="241" y="128"/>
                                </a:lnTo>
                                <a:lnTo>
                                  <a:pt x="243" y="98"/>
                                </a:lnTo>
                                <a:lnTo>
                                  <a:pt x="244" y="72"/>
                                </a:lnTo>
                                <a:lnTo>
                                  <a:pt x="243" y="51"/>
                                </a:lnTo>
                                <a:lnTo>
                                  <a:pt x="239" y="33"/>
                                </a:lnTo>
                                <a:lnTo>
                                  <a:pt x="236" y="25"/>
                                </a:lnTo>
                                <a:lnTo>
                                  <a:pt x="232" y="19"/>
                                </a:lnTo>
                                <a:lnTo>
                                  <a:pt x="228" y="12"/>
                                </a:lnTo>
                                <a:lnTo>
                                  <a:pt x="224" y="8"/>
                                </a:lnTo>
                                <a:lnTo>
                                  <a:pt x="218" y="4"/>
                                </a:lnTo>
                                <a:lnTo>
                                  <a:pt x="211" y="1"/>
                                </a:lnTo>
                                <a:lnTo>
                                  <a:pt x="205" y="0"/>
                                </a:lnTo>
                                <a:lnTo>
                                  <a:pt x="196" y="0"/>
                                </a:lnTo>
                                <a:lnTo>
                                  <a:pt x="190" y="0"/>
                                </a:lnTo>
                                <a:lnTo>
                                  <a:pt x="184" y="3"/>
                                </a:lnTo>
                                <a:lnTo>
                                  <a:pt x="179" y="7"/>
                                </a:lnTo>
                                <a:lnTo>
                                  <a:pt x="175" y="11"/>
                                </a:lnTo>
                                <a:lnTo>
                                  <a:pt x="169" y="23"/>
                                </a:lnTo>
                                <a:lnTo>
                                  <a:pt x="164" y="37"/>
                                </a:lnTo>
                                <a:lnTo>
                                  <a:pt x="160" y="52"/>
                                </a:lnTo>
                                <a:lnTo>
                                  <a:pt x="156" y="63"/>
                                </a:lnTo>
                                <a:lnTo>
                                  <a:pt x="154" y="68"/>
                                </a:lnTo>
                                <a:lnTo>
                                  <a:pt x="151" y="72"/>
                                </a:lnTo>
                                <a:lnTo>
                                  <a:pt x="147" y="74"/>
                                </a:lnTo>
                                <a:lnTo>
                                  <a:pt x="143" y="75"/>
                                </a:lnTo>
                                <a:lnTo>
                                  <a:pt x="127" y="74"/>
                                </a:lnTo>
                                <a:lnTo>
                                  <a:pt x="108" y="68"/>
                                </a:lnTo>
                                <a:lnTo>
                                  <a:pt x="86" y="60"/>
                                </a:lnTo>
                                <a:lnTo>
                                  <a:pt x="64" y="49"/>
                                </a:lnTo>
                                <a:lnTo>
                                  <a:pt x="42" y="38"/>
                                </a:lnTo>
                                <a:lnTo>
                                  <a:pt x="25" y="27"/>
                                </a:lnTo>
                                <a:lnTo>
                                  <a:pt x="10" y="16"/>
                                </a:lnTo>
                                <a:lnTo>
                                  <a:pt x="0" y="7"/>
                                </a:lnTo>
                                <a:lnTo>
                                  <a:pt x="0" y="26"/>
                                </a:lnTo>
                                <a:lnTo>
                                  <a:pt x="0" y="45"/>
                                </a:lnTo>
                                <a:lnTo>
                                  <a:pt x="2" y="60"/>
                                </a:lnTo>
                                <a:lnTo>
                                  <a:pt x="3" y="72"/>
                                </a:lnTo>
                                <a:lnTo>
                                  <a:pt x="6" y="83"/>
                                </a:lnTo>
                                <a:lnTo>
                                  <a:pt x="8" y="94"/>
                                </a:lnTo>
                                <a:lnTo>
                                  <a:pt x="15" y="112"/>
                                </a:lnTo>
                                <a:lnTo>
                                  <a:pt x="25" y="127"/>
                                </a:lnTo>
                                <a:lnTo>
                                  <a:pt x="36" y="142"/>
                                </a:lnTo>
                                <a:lnTo>
                                  <a:pt x="45" y="158"/>
                                </a:lnTo>
                                <a:lnTo>
                                  <a:pt x="49" y="168"/>
                                </a:lnTo>
                                <a:lnTo>
                                  <a:pt x="53" y="177"/>
                                </a:lnTo>
                                <a:lnTo>
                                  <a:pt x="57" y="189"/>
                                </a:lnTo>
                                <a:lnTo>
                                  <a:pt x="61" y="203"/>
                                </a:lnTo>
                                <a:lnTo>
                                  <a:pt x="68" y="203"/>
                                </a:lnTo>
                                <a:lnTo>
                                  <a:pt x="74" y="217"/>
                                </a:lnTo>
                                <a:lnTo>
                                  <a:pt x="82" y="234"/>
                                </a:lnTo>
                                <a:lnTo>
                                  <a:pt x="93" y="255"/>
                                </a:lnTo>
                                <a:lnTo>
                                  <a:pt x="105" y="275"/>
                                </a:lnTo>
                                <a:lnTo>
                                  <a:pt x="119" y="294"/>
                                </a:lnTo>
                                <a:lnTo>
                                  <a:pt x="132" y="312"/>
                                </a:lnTo>
                                <a:lnTo>
                                  <a:pt x="139" y="319"/>
                                </a:lnTo>
                                <a:lnTo>
                                  <a:pt x="146" y="324"/>
                                </a:lnTo>
                                <a:lnTo>
                                  <a:pt x="153" y="328"/>
                                </a:lnTo>
                                <a:lnTo>
                                  <a:pt x="158" y="331"/>
                                </a:lnTo>
                                <a:lnTo>
                                  <a:pt x="150" y="341"/>
                                </a:lnTo>
                                <a:lnTo>
                                  <a:pt x="141" y="352"/>
                                </a:lnTo>
                                <a:lnTo>
                                  <a:pt x="136" y="357"/>
                                </a:lnTo>
                                <a:lnTo>
                                  <a:pt x="132" y="364"/>
                                </a:lnTo>
                                <a:lnTo>
                                  <a:pt x="130" y="373"/>
                                </a:lnTo>
                                <a:lnTo>
                                  <a:pt x="128" y="383"/>
                                </a:lnTo>
                                <a:lnTo>
                                  <a:pt x="130" y="394"/>
                                </a:lnTo>
                                <a:lnTo>
                                  <a:pt x="132" y="405"/>
                                </a:lnTo>
                                <a:lnTo>
                                  <a:pt x="136" y="416"/>
                                </a:lnTo>
                                <a:lnTo>
                                  <a:pt x="142" y="428"/>
                                </a:lnTo>
                                <a:lnTo>
                                  <a:pt x="150" y="440"/>
                                </a:lnTo>
                                <a:lnTo>
                                  <a:pt x="158" y="451"/>
                                </a:lnTo>
                                <a:lnTo>
                                  <a:pt x="168" y="463"/>
                                </a:lnTo>
                                <a:lnTo>
                                  <a:pt x="179" y="474"/>
                                </a:lnTo>
                                <a:lnTo>
                                  <a:pt x="190" y="485"/>
                                </a:lnTo>
                                <a:lnTo>
                                  <a:pt x="202" y="495"/>
                                </a:lnTo>
                                <a:lnTo>
                                  <a:pt x="214" y="504"/>
                                </a:lnTo>
                                <a:lnTo>
                                  <a:pt x="226" y="511"/>
                                </a:lnTo>
                                <a:lnTo>
                                  <a:pt x="240" y="518"/>
                                </a:lnTo>
                                <a:lnTo>
                                  <a:pt x="254" y="522"/>
                                </a:lnTo>
                                <a:lnTo>
                                  <a:pt x="266" y="525"/>
                                </a:lnTo>
                                <a:lnTo>
                                  <a:pt x="280" y="526"/>
                                </a:lnTo>
                                <a:lnTo>
                                  <a:pt x="281" y="542"/>
                                </a:lnTo>
                                <a:lnTo>
                                  <a:pt x="285" y="559"/>
                                </a:lnTo>
                                <a:lnTo>
                                  <a:pt x="285" y="568"/>
                                </a:lnTo>
                                <a:lnTo>
                                  <a:pt x="285" y="580"/>
                                </a:lnTo>
                                <a:lnTo>
                                  <a:pt x="284" y="593"/>
                                </a:lnTo>
                                <a:lnTo>
                                  <a:pt x="280" y="609"/>
                                </a:lnTo>
                                <a:lnTo>
                                  <a:pt x="324" y="669"/>
                                </a:lnTo>
                                <a:lnTo>
                                  <a:pt x="339" y="670"/>
                                </a:lnTo>
                                <a:lnTo>
                                  <a:pt x="354" y="674"/>
                                </a:lnTo>
                                <a:lnTo>
                                  <a:pt x="363" y="676"/>
                                </a:lnTo>
                                <a:lnTo>
                                  <a:pt x="372" y="676"/>
                                </a:lnTo>
                                <a:lnTo>
                                  <a:pt x="380" y="673"/>
                                </a:lnTo>
                                <a:lnTo>
                                  <a:pt x="391" y="669"/>
                                </a:lnTo>
                                <a:lnTo>
                                  <a:pt x="406" y="692"/>
                                </a:lnTo>
                                <a:lnTo>
                                  <a:pt x="439" y="745"/>
                                </a:lnTo>
                                <a:lnTo>
                                  <a:pt x="459" y="774"/>
                                </a:lnTo>
                                <a:lnTo>
                                  <a:pt x="477" y="798"/>
                                </a:lnTo>
                                <a:lnTo>
                                  <a:pt x="485" y="809"/>
                                </a:lnTo>
                                <a:lnTo>
                                  <a:pt x="493" y="818"/>
                                </a:lnTo>
                                <a:lnTo>
                                  <a:pt x="499" y="824"/>
                                </a:lnTo>
                                <a:lnTo>
                                  <a:pt x="504" y="827"/>
                                </a:lnTo>
                                <a:lnTo>
                                  <a:pt x="510" y="835"/>
                                </a:lnTo>
                                <a:lnTo>
                                  <a:pt x="517" y="845"/>
                                </a:lnTo>
                                <a:lnTo>
                                  <a:pt x="521" y="849"/>
                                </a:lnTo>
                                <a:lnTo>
                                  <a:pt x="525" y="853"/>
                                </a:lnTo>
                                <a:lnTo>
                                  <a:pt x="529" y="856"/>
                                </a:lnTo>
                                <a:lnTo>
                                  <a:pt x="534" y="857"/>
                                </a:lnTo>
                                <a:lnTo>
                                  <a:pt x="556" y="857"/>
                                </a:lnTo>
                                <a:lnTo>
                                  <a:pt x="573" y="857"/>
                                </a:lnTo>
                                <a:lnTo>
                                  <a:pt x="574" y="865"/>
                                </a:lnTo>
                                <a:lnTo>
                                  <a:pt x="578" y="872"/>
                                </a:lnTo>
                                <a:lnTo>
                                  <a:pt x="583" y="880"/>
                                </a:lnTo>
                                <a:lnTo>
                                  <a:pt x="590" y="887"/>
                                </a:lnTo>
                                <a:lnTo>
                                  <a:pt x="598" y="892"/>
                                </a:lnTo>
                                <a:lnTo>
                                  <a:pt x="607" y="898"/>
                                </a:lnTo>
                                <a:lnTo>
                                  <a:pt x="616" y="903"/>
                                </a:lnTo>
                                <a:lnTo>
                                  <a:pt x="626" y="907"/>
                                </a:lnTo>
                                <a:lnTo>
                                  <a:pt x="646" y="914"/>
                                </a:lnTo>
                                <a:lnTo>
                                  <a:pt x="668" y="920"/>
                                </a:lnTo>
                                <a:lnTo>
                                  <a:pt x="688" y="924"/>
                                </a:lnTo>
                                <a:lnTo>
                                  <a:pt x="707" y="924"/>
                                </a:lnTo>
                                <a:lnTo>
                                  <a:pt x="716" y="924"/>
                                </a:lnTo>
                                <a:lnTo>
                                  <a:pt x="722" y="924"/>
                                </a:lnTo>
                                <a:lnTo>
                                  <a:pt x="739" y="924"/>
                                </a:lnTo>
                                <a:lnTo>
                                  <a:pt x="755" y="922"/>
                                </a:lnTo>
                                <a:lnTo>
                                  <a:pt x="763" y="921"/>
                                </a:lnTo>
                                <a:lnTo>
                                  <a:pt x="770" y="918"/>
                                </a:lnTo>
                                <a:lnTo>
                                  <a:pt x="777" y="914"/>
                                </a:lnTo>
                                <a:lnTo>
                                  <a:pt x="782" y="909"/>
                                </a:lnTo>
                                <a:lnTo>
                                  <a:pt x="789" y="906"/>
                                </a:lnTo>
                                <a:lnTo>
                                  <a:pt x="800" y="898"/>
                                </a:lnTo>
                                <a:lnTo>
                                  <a:pt x="807" y="894"/>
                                </a:lnTo>
                                <a:lnTo>
                                  <a:pt x="815" y="890"/>
                                </a:lnTo>
                                <a:lnTo>
                                  <a:pt x="825" y="888"/>
                                </a:lnTo>
                                <a:lnTo>
                                  <a:pt x="836" y="887"/>
                                </a:lnTo>
                                <a:lnTo>
                                  <a:pt x="842" y="888"/>
                                </a:lnTo>
                                <a:lnTo>
                                  <a:pt x="849" y="891"/>
                                </a:lnTo>
                                <a:lnTo>
                                  <a:pt x="855" y="895"/>
                                </a:lnTo>
                                <a:lnTo>
                                  <a:pt x="859" y="901"/>
                                </a:lnTo>
                                <a:lnTo>
                                  <a:pt x="861" y="907"/>
                                </a:lnTo>
                                <a:lnTo>
                                  <a:pt x="864" y="914"/>
                                </a:lnTo>
                                <a:lnTo>
                                  <a:pt x="866" y="922"/>
                                </a:lnTo>
                                <a:lnTo>
                                  <a:pt x="867" y="932"/>
                                </a:lnTo>
                                <a:lnTo>
                                  <a:pt x="870" y="951"/>
                                </a:lnTo>
                                <a:lnTo>
                                  <a:pt x="874" y="969"/>
                                </a:lnTo>
                                <a:lnTo>
                                  <a:pt x="875" y="978"/>
                                </a:lnTo>
                                <a:lnTo>
                                  <a:pt x="879" y="986"/>
                                </a:lnTo>
                                <a:lnTo>
                                  <a:pt x="883" y="993"/>
                                </a:lnTo>
                                <a:lnTo>
                                  <a:pt x="887" y="1000"/>
                                </a:lnTo>
                                <a:lnTo>
                                  <a:pt x="893" y="1003"/>
                                </a:lnTo>
                                <a:lnTo>
                                  <a:pt x="900" y="1006"/>
                                </a:lnTo>
                                <a:lnTo>
                                  <a:pt x="909" y="1008"/>
                                </a:lnTo>
                                <a:lnTo>
                                  <a:pt x="920" y="1010"/>
                                </a:lnTo>
                                <a:lnTo>
                                  <a:pt x="943" y="1014"/>
                                </a:lnTo>
                                <a:lnTo>
                                  <a:pt x="964" y="1015"/>
                                </a:lnTo>
                                <a:lnTo>
                                  <a:pt x="995" y="1016"/>
                                </a:lnTo>
                                <a:lnTo>
                                  <a:pt x="1021" y="1019"/>
                                </a:lnTo>
                                <a:lnTo>
                                  <a:pt x="1045" y="1025"/>
                                </a:lnTo>
                                <a:lnTo>
                                  <a:pt x="1070" y="1030"/>
                                </a:lnTo>
                                <a:lnTo>
                                  <a:pt x="1093" y="1035"/>
                                </a:lnTo>
                                <a:lnTo>
                                  <a:pt x="1119" y="1040"/>
                                </a:lnTo>
                                <a:lnTo>
                                  <a:pt x="1148" y="1044"/>
                                </a:lnTo>
                                <a:lnTo>
                                  <a:pt x="1182" y="1045"/>
                                </a:lnTo>
                                <a:lnTo>
                                  <a:pt x="1182" y="1021"/>
                                </a:lnTo>
                                <a:lnTo>
                                  <a:pt x="1182" y="1003"/>
                                </a:lnTo>
                                <a:lnTo>
                                  <a:pt x="1182" y="992"/>
                                </a:lnTo>
                                <a:lnTo>
                                  <a:pt x="1182" y="985"/>
                                </a:lnTo>
                                <a:lnTo>
                                  <a:pt x="1182" y="978"/>
                                </a:lnTo>
                                <a:lnTo>
                                  <a:pt x="1183" y="971"/>
                                </a:lnTo>
                                <a:lnTo>
                                  <a:pt x="1186" y="966"/>
                                </a:lnTo>
                                <a:lnTo>
                                  <a:pt x="1188" y="962"/>
                                </a:lnTo>
                                <a:lnTo>
                                  <a:pt x="1197" y="952"/>
                                </a:lnTo>
                                <a:lnTo>
                                  <a:pt x="1206" y="946"/>
                                </a:lnTo>
                                <a:lnTo>
                                  <a:pt x="1229" y="932"/>
                                </a:lnTo>
                                <a:lnTo>
                                  <a:pt x="1248" y="917"/>
                                </a:lnTo>
                                <a:lnTo>
                                  <a:pt x="1248" y="894"/>
                                </a:lnTo>
                                <a:lnTo>
                                  <a:pt x="1243" y="894"/>
                                </a:lnTo>
                                <a:lnTo>
                                  <a:pt x="1239" y="892"/>
                                </a:lnTo>
                                <a:lnTo>
                                  <a:pt x="1235" y="891"/>
                                </a:lnTo>
                                <a:lnTo>
                                  <a:pt x="1232" y="888"/>
                                </a:lnTo>
                                <a:lnTo>
                                  <a:pt x="1227" y="882"/>
                                </a:lnTo>
                                <a:lnTo>
                                  <a:pt x="1223" y="873"/>
                                </a:lnTo>
                                <a:lnTo>
                                  <a:pt x="1220" y="864"/>
                                </a:lnTo>
                                <a:lnTo>
                                  <a:pt x="1220" y="853"/>
                                </a:lnTo>
                                <a:lnTo>
                                  <a:pt x="1218" y="843"/>
                                </a:lnTo>
                                <a:lnTo>
                                  <a:pt x="1218" y="834"/>
                                </a:lnTo>
                                <a:lnTo>
                                  <a:pt x="1212" y="834"/>
                                </a:lnTo>
                                <a:lnTo>
                                  <a:pt x="1203" y="830"/>
                                </a:lnTo>
                                <a:lnTo>
                                  <a:pt x="1194" y="826"/>
                                </a:lnTo>
                                <a:lnTo>
                                  <a:pt x="1186" y="820"/>
                                </a:lnTo>
                                <a:lnTo>
                                  <a:pt x="1167" y="804"/>
                                </a:lnTo>
                                <a:lnTo>
                                  <a:pt x="1148" y="785"/>
                                </a:lnTo>
                                <a:lnTo>
                                  <a:pt x="1130" y="766"/>
                                </a:lnTo>
                                <a:lnTo>
                                  <a:pt x="1115" y="745"/>
                                </a:lnTo>
                                <a:lnTo>
                                  <a:pt x="1109" y="736"/>
                                </a:lnTo>
                                <a:lnTo>
                                  <a:pt x="1104" y="728"/>
                                </a:lnTo>
                                <a:lnTo>
                                  <a:pt x="1101" y="721"/>
                                </a:lnTo>
                                <a:lnTo>
                                  <a:pt x="1099" y="714"/>
                                </a:lnTo>
                                <a:lnTo>
                                  <a:pt x="1100" y="700"/>
                                </a:lnTo>
                                <a:lnTo>
                                  <a:pt x="1103" y="689"/>
                                </a:lnTo>
                                <a:lnTo>
                                  <a:pt x="1108" y="679"/>
                                </a:lnTo>
                                <a:lnTo>
                                  <a:pt x="1114" y="669"/>
                                </a:lnTo>
                                <a:lnTo>
                                  <a:pt x="1119" y="659"/>
                                </a:lnTo>
                                <a:lnTo>
                                  <a:pt x="1124" y="649"/>
                                </a:lnTo>
                                <a:lnTo>
                                  <a:pt x="1127" y="636"/>
                                </a:lnTo>
                                <a:lnTo>
                                  <a:pt x="1129" y="624"/>
                                </a:lnTo>
                                <a:lnTo>
                                  <a:pt x="1129" y="617"/>
                                </a:lnTo>
                                <a:lnTo>
                                  <a:pt x="1127" y="612"/>
                                </a:lnTo>
                                <a:lnTo>
                                  <a:pt x="1126" y="608"/>
                                </a:lnTo>
                                <a:lnTo>
                                  <a:pt x="1123" y="604"/>
                                </a:lnTo>
                                <a:lnTo>
                                  <a:pt x="1120" y="600"/>
                                </a:lnTo>
                                <a:lnTo>
                                  <a:pt x="1118" y="598"/>
                                </a:lnTo>
                                <a:lnTo>
                                  <a:pt x="1115" y="595"/>
                                </a:lnTo>
                                <a:lnTo>
                                  <a:pt x="1111" y="594"/>
                                </a:lnTo>
                                <a:lnTo>
                                  <a:pt x="1093" y="593"/>
                                </a:lnTo>
                                <a:lnTo>
                                  <a:pt x="1075" y="594"/>
                                </a:lnTo>
                                <a:lnTo>
                                  <a:pt x="1071" y="593"/>
                                </a:lnTo>
                                <a:lnTo>
                                  <a:pt x="1067" y="593"/>
                                </a:lnTo>
                                <a:lnTo>
                                  <a:pt x="1064" y="590"/>
                                </a:lnTo>
                                <a:lnTo>
                                  <a:pt x="1060" y="587"/>
                                </a:lnTo>
                                <a:lnTo>
                                  <a:pt x="1055" y="580"/>
                                </a:lnTo>
                                <a:lnTo>
                                  <a:pt x="1048" y="572"/>
                                </a:lnTo>
                                <a:lnTo>
                                  <a:pt x="1044" y="561"/>
                                </a:lnTo>
                                <a:lnTo>
                                  <a:pt x="1040" y="549"/>
                                </a:lnTo>
                                <a:lnTo>
                                  <a:pt x="1036" y="537"/>
                                </a:lnTo>
                                <a:lnTo>
                                  <a:pt x="1033" y="523"/>
                                </a:lnTo>
                                <a:lnTo>
                                  <a:pt x="1028" y="496"/>
                                </a:lnTo>
                                <a:lnTo>
                                  <a:pt x="1025" y="470"/>
                                </a:lnTo>
                                <a:lnTo>
                                  <a:pt x="1024" y="450"/>
                                </a:lnTo>
                                <a:lnTo>
                                  <a:pt x="1024" y="436"/>
                                </a:lnTo>
                                <a:lnTo>
                                  <a:pt x="1017" y="433"/>
                                </a:lnTo>
                                <a:lnTo>
                                  <a:pt x="1009" y="428"/>
                                </a:lnTo>
                                <a:lnTo>
                                  <a:pt x="1003" y="420"/>
                                </a:lnTo>
                                <a:lnTo>
                                  <a:pt x="1000" y="413"/>
                                </a:lnTo>
                                <a:lnTo>
                                  <a:pt x="1002" y="405"/>
                                </a:lnTo>
                                <a:lnTo>
                                  <a:pt x="1006" y="398"/>
                                </a:lnTo>
                                <a:lnTo>
                                  <a:pt x="1010" y="391"/>
                                </a:lnTo>
                                <a:lnTo>
                                  <a:pt x="1015" y="384"/>
                                </a:lnTo>
                                <a:lnTo>
                                  <a:pt x="1021" y="377"/>
                                </a:lnTo>
                                <a:lnTo>
                                  <a:pt x="1026" y="372"/>
                                </a:lnTo>
                                <a:lnTo>
                                  <a:pt x="1029" y="367"/>
                                </a:lnTo>
                                <a:lnTo>
                                  <a:pt x="1030" y="361"/>
                                </a:lnTo>
                                <a:lnTo>
                                  <a:pt x="1034" y="345"/>
                                </a:lnTo>
                                <a:lnTo>
                                  <a:pt x="1037" y="338"/>
                                </a:lnTo>
                                <a:lnTo>
                                  <a:pt x="1039" y="331"/>
                                </a:lnTo>
                                <a:lnTo>
                                  <a:pt x="1039" y="3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4" name="Freeform 935"/>
                          <p:cNvSpPr>
                            <a:spLocks/>
                          </p:cNvSpPr>
                          <p:nvPr/>
                        </p:nvSpPr>
                        <p:spPr bwMode="auto">
                          <a:xfrm>
                            <a:off x="5591410" y="2059777"/>
                            <a:ext cx="340811" cy="268669"/>
                          </a:xfrm>
                          <a:custGeom>
                            <a:avLst/>
                            <a:gdLst>
                              <a:gd name="T0" fmla="*/ 7 w 821"/>
                              <a:gd name="T1" fmla="*/ 25 h 647"/>
                              <a:gd name="T2" fmla="*/ 12 w 821"/>
                              <a:gd name="T3" fmla="*/ 25 h 647"/>
                              <a:gd name="T4" fmla="*/ 19 w 821"/>
                              <a:gd name="T5" fmla="*/ 22 h 647"/>
                              <a:gd name="T6" fmla="*/ 23 w 821"/>
                              <a:gd name="T7" fmla="*/ 18 h 647"/>
                              <a:gd name="T8" fmla="*/ 24 w 821"/>
                              <a:gd name="T9" fmla="*/ 14 h 647"/>
                              <a:gd name="T10" fmla="*/ 24 w 821"/>
                              <a:gd name="T11" fmla="*/ 9 h 647"/>
                              <a:gd name="T12" fmla="*/ 26 w 821"/>
                              <a:gd name="T13" fmla="*/ 8 h 647"/>
                              <a:gd name="T14" fmla="*/ 32 w 821"/>
                              <a:gd name="T15" fmla="*/ 8 h 647"/>
                              <a:gd name="T16" fmla="*/ 37 w 821"/>
                              <a:gd name="T17" fmla="*/ 9 h 647"/>
                              <a:gd name="T18" fmla="*/ 41 w 821"/>
                              <a:gd name="T19" fmla="*/ 11 h 647"/>
                              <a:gd name="T20" fmla="*/ 44 w 821"/>
                              <a:gd name="T21" fmla="*/ 12 h 647"/>
                              <a:gd name="T22" fmla="*/ 48 w 821"/>
                              <a:gd name="T23" fmla="*/ 12 h 647"/>
                              <a:gd name="T24" fmla="*/ 53 w 821"/>
                              <a:gd name="T25" fmla="*/ 10 h 647"/>
                              <a:gd name="T26" fmla="*/ 56 w 821"/>
                              <a:gd name="T27" fmla="*/ 8 h 647"/>
                              <a:gd name="T28" fmla="*/ 58 w 821"/>
                              <a:gd name="T29" fmla="*/ 5 h 647"/>
                              <a:gd name="T30" fmla="*/ 61 w 821"/>
                              <a:gd name="T31" fmla="*/ 1 h 647"/>
                              <a:gd name="T32" fmla="*/ 64 w 821"/>
                              <a:gd name="T33" fmla="*/ 3 h 647"/>
                              <a:gd name="T34" fmla="*/ 66 w 821"/>
                              <a:gd name="T35" fmla="*/ 7 h 647"/>
                              <a:gd name="T36" fmla="*/ 68 w 821"/>
                              <a:gd name="T37" fmla="*/ 12 h 647"/>
                              <a:gd name="T38" fmla="*/ 70 w 821"/>
                              <a:gd name="T39" fmla="*/ 13 h 647"/>
                              <a:gd name="T40" fmla="*/ 72 w 821"/>
                              <a:gd name="T41" fmla="*/ 12 h 647"/>
                              <a:gd name="T42" fmla="*/ 86 w 821"/>
                              <a:gd name="T43" fmla="*/ 8 h 647"/>
                              <a:gd name="T44" fmla="*/ 90 w 821"/>
                              <a:gd name="T45" fmla="*/ 10 h 647"/>
                              <a:gd name="T46" fmla="*/ 85 w 821"/>
                              <a:gd name="T47" fmla="*/ 13 h 647"/>
                              <a:gd name="T48" fmla="*/ 73 w 821"/>
                              <a:gd name="T49" fmla="*/ 15 h 647"/>
                              <a:gd name="T50" fmla="*/ 69 w 821"/>
                              <a:gd name="T51" fmla="*/ 18 h 647"/>
                              <a:gd name="T52" fmla="*/ 69 w 821"/>
                              <a:gd name="T53" fmla="*/ 20 h 647"/>
                              <a:gd name="T54" fmla="*/ 70 w 821"/>
                              <a:gd name="T55" fmla="*/ 22 h 647"/>
                              <a:gd name="T56" fmla="*/ 73 w 821"/>
                              <a:gd name="T57" fmla="*/ 24 h 647"/>
                              <a:gd name="T58" fmla="*/ 73 w 821"/>
                              <a:gd name="T59" fmla="*/ 26 h 647"/>
                              <a:gd name="T60" fmla="*/ 71 w 821"/>
                              <a:gd name="T61" fmla="*/ 27 h 647"/>
                              <a:gd name="T62" fmla="*/ 69 w 821"/>
                              <a:gd name="T63" fmla="*/ 31 h 647"/>
                              <a:gd name="T64" fmla="*/ 67 w 821"/>
                              <a:gd name="T65" fmla="*/ 33 h 647"/>
                              <a:gd name="T66" fmla="*/ 63 w 821"/>
                              <a:gd name="T67" fmla="*/ 37 h 647"/>
                              <a:gd name="T68" fmla="*/ 61 w 821"/>
                              <a:gd name="T69" fmla="*/ 45 h 647"/>
                              <a:gd name="T70" fmla="*/ 60 w 821"/>
                              <a:gd name="T71" fmla="*/ 55 h 647"/>
                              <a:gd name="T72" fmla="*/ 57 w 821"/>
                              <a:gd name="T73" fmla="*/ 54 h 647"/>
                              <a:gd name="T74" fmla="*/ 55 w 821"/>
                              <a:gd name="T75" fmla="*/ 53 h 647"/>
                              <a:gd name="T76" fmla="*/ 52 w 821"/>
                              <a:gd name="T77" fmla="*/ 54 h 647"/>
                              <a:gd name="T78" fmla="*/ 50 w 821"/>
                              <a:gd name="T79" fmla="*/ 57 h 647"/>
                              <a:gd name="T80" fmla="*/ 47 w 821"/>
                              <a:gd name="T81" fmla="*/ 58 h 647"/>
                              <a:gd name="T82" fmla="*/ 45 w 821"/>
                              <a:gd name="T83" fmla="*/ 61 h 647"/>
                              <a:gd name="T84" fmla="*/ 44 w 821"/>
                              <a:gd name="T85" fmla="*/ 67 h 647"/>
                              <a:gd name="T86" fmla="*/ 38 w 821"/>
                              <a:gd name="T87" fmla="*/ 69 h 647"/>
                              <a:gd name="T88" fmla="*/ 27 w 821"/>
                              <a:gd name="T89" fmla="*/ 72 h 647"/>
                              <a:gd name="T90" fmla="*/ 19 w 821"/>
                              <a:gd name="T91" fmla="*/ 71 h 647"/>
                              <a:gd name="T92" fmla="*/ 11 w 821"/>
                              <a:gd name="T93" fmla="*/ 68 h 647"/>
                              <a:gd name="T94" fmla="*/ 13 w 821"/>
                              <a:gd name="T95" fmla="*/ 63 h 647"/>
                              <a:gd name="T96" fmla="*/ 14 w 821"/>
                              <a:gd name="T97" fmla="*/ 59 h 647"/>
                              <a:gd name="T98" fmla="*/ 13 w 821"/>
                              <a:gd name="T99" fmla="*/ 57 h 647"/>
                              <a:gd name="T100" fmla="*/ 10 w 821"/>
                              <a:gd name="T101" fmla="*/ 56 h 647"/>
                              <a:gd name="T102" fmla="*/ 7 w 821"/>
                              <a:gd name="T103" fmla="*/ 56 h 647"/>
                              <a:gd name="T104" fmla="*/ 5 w 821"/>
                              <a:gd name="T105" fmla="*/ 52 h 647"/>
                              <a:gd name="T106" fmla="*/ 3 w 821"/>
                              <a:gd name="T107" fmla="*/ 45 h 647"/>
                              <a:gd name="T108" fmla="*/ 2 w 821"/>
                              <a:gd name="T109" fmla="*/ 38 h 647"/>
                              <a:gd name="T110" fmla="*/ 0 w 821"/>
                              <a:gd name="T111" fmla="*/ 35 h 647"/>
                              <a:gd name="T112" fmla="*/ 2 w 821"/>
                              <a:gd name="T113" fmla="*/ 32 h 647"/>
                              <a:gd name="T114" fmla="*/ 4 w 821"/>
                              <a:gd name="T115" fmla="*/ 28 h 6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21" h="647">
                                <a:moveTo>
                                  <a:pt x="39" y="226"/>
                                </a:moveTo>
                                <a:lnTo>
                                  <a:pt x="48" y="228"/>
                                </a:lnTo>
                                <a:lnTo>
                                  <a:pt x="58" y="229"/>
                                </a:lnTo>
                                <a:lnTo>
                                  <a:pt x="64" y="229"/>
                                </a:lnTo>
                                <a:lnTo>
                                  <a:pt x="70" y="229"/>
                                </a:lnTo>
                                <a:lnTo>
                                  <a:pt x="81" y="226"/>
                                </a:lnTo>
                                <a:lnTo>
                                  <a:pt x="90" y="226"/>
                                </a:lnTo>
                                <a:lnTo>
                                  <a:pt x="108" y="225"/>
                                </a:lnTo>
                                <a:lnTo>
                                  <a:pt x="123" y="221"/>
                                </a:lnTo>
                                <a:lnTo>
                                  <a:pt x="138" y="214"/>
                                </a:lnTo>
                                <a:lnTo>
                                  <a:pt x="153" y="207"/>
                                </a:lnTo>
                                <a:lnTo>
                                  <a:pt x="167" y="198"/>
                                </a:lnTo>
                                <a:lnTo>
                                  <a:pt x="180" y="188"/>
                                </a:lnTo>
                                <a:lnTo>
                                  <a:pt x="193" y="177"/>
                                </a:lnTo>
                                <a:lnTo>
                                  <a:pt x="203" y="165"/>
                                </a:lnTo>
                                <a:lnTo>
                                  <a:pt x="208" y="161"/>
                                </a:lnTo>
                                <a:lnTo>
                                  <a:pt x="210" y="155"/>
                                </a:lnTo>
                                <a:lnTo>
                                  <a:pt x="213" y="150"/>
                                </a:lnTo>
                                <a:lnTo>
                                  <a:pt x="214" y="143"/>
                                </a:lnTo>
                                <a:lnTo>
                                  <a:pt x="217" y="129"/>
                                </a:lnTo>
                                <a:lnTo>
                                  <a:pt x="217" y="114"/>
                                </a:lnTo>
                                <a:lnTo>
                                  <a:pt x="218" y="101"/>
                                </a:lnTo>
                                <a:lnTo>
                                  <a:pt x="220" y="90"/>
                                </a:lnTo>
                                <a:lnTo>
                                  <a:pt x="220" y="85"/>
                                </a:lnTo>
                                <a:lnTo>
                                  <a:pt x="223" y="80"/>
                                </a:lnTo>
                                <a:lnTo>
                                  <a:pt x="224" y="78"/>
                                </a:lnTo>
                                <a:lnTo>
                                  <a:pt x="227" y="75"/>
                                </a:lnTo>
                                <a:lnTo>
                                  <a:pt x="238" y="71"/>
                                </a:lnTo>
                                <a:lnTo>
                                  <a:pt x="247" y="70"/>
                                </a:lnTo>
                                <a:lnTo>
                                  <a:pt x="258" y="68"/>
                                </a:lnTo>
                                <a:lnTo>
                                  <a:pt x="268" y="70"/>
                                </a:lnTo>
                                <a:lnTo>
                                  <a:pt x="288" y="74"/>
                                </a:lnTo>
                                <a:lnTo>
                                  <a:pt x="308" y="75"/>
                                </a:lnTo>
                                <a:lnTo>
                                  <a:pt x="318" y="76"/>
                                </a:lnTo>
                                <a:lnTo>
                                  <a:pt x="326" y="76"/>
                                </a:lnTo>
                                <a:lnTo>
                                  <a:pt x="334" y="79"/>
                                </a:lnTo>
                                <a:lnTo>
                                  <a:pt x="341" y="82"/>
                                </a:lnTo>
                                <a:lnTo>
                                  <a:pt x="353" y="87"/>
                                </a:lnTo>
                                <a:lnTo>
                                  <a:pt x="363" y="94"/>
                                </a:lnTo>
                                <a:lnTo>
                                  <a:pt x="372" y="101"/>
                                </a:lnTo>
                                <a:lnTo>
                                  <a:pt x="383" y="106"/>
                                </a:lnTo>
                                <a:lnTo>
                                  <a:pt x="389" y="109"/>
                                </a:lnTo>
                                <a:lnTo>
                                  <a:pt x="394" y="112"/>
                                </a:lnTo>
                                <a:lnTo>
                                  <a:pt x="400" y="112"/>
                                </a:lnTo>
                                <a:lnTo>
                                  <a:pt x="407" y="113"/>
                                </a:lnTo>
                                <a:lnTo>
                                  <a:pt x="416" y="112"/>
                                </a:lnTo>
                                <a:lnTo>
                                  <a:pt x="424" y="112"/>
                                </a:lnTo>
                                <a:lnTo>
                                  <a:pt x="432" y="109"/>
                                </a:lnTo>
                                <a:lnTo>
                                  <a:pt x="439" y="106"/>
                                </a:lnTo>
                                <a:lnTo>
                                  <a:pt x="451" y="101"/>
                                </a:lnTo>
                                <a:lnTo>
                                  <a:pt x="462" y="93"/>
                                </a:lnTo>
                                <a:lnTo>
                                  <a:pt x="473" y="86"/>
                                </a:lnTo>
                                <a:lnTo>
                                  <a:pt x="484" y="78"/>
                                </a:lnTo>
                                <a:lnTo>
                                  <a:pt x="490" y="75"/>
                                </a:lnTo>
                                <a:lnTo>
                                  <a:pt x="496" y="72"/>
                                </a:lnTo>
                                <a:lnTo>
                                  <a:pt x="503" y="70"/>
                                </a:lnTo>
                                <a:lnTo>
                                  <a:pt x="511" y="68"/>
                                </a:lnTo>
                                <a:lnTo>
                                  <a:pt x="513" y="59"/>
                                </a:lnTo>
                                <a:lnTo>
                                  <a:pt x="516" y="50"/>
                                </a:lnTo>
                                <a:lnTo>
                                  <a:pt x="520" y="41"/>
                                </a:lnTo>
                                <a:lnTo>
                                  <a:pt x="524" y="31"/>
                                </a:lnTo>
                                <a:lnTo>
                                  <a:pt x="535" y="14"/>
                                </a:lnTo>
                                <a:lnTo>
                                  <a:pt x="541" y="0"/>
                                </a:lnTo>
                                <a:lnTo>
                                  <a:pt x="546" y="5"/>
                                </a:lnTo>
                                <a:lnTo>
                                  <a:pt x="551" y="10"/>
                                </a:lnTo>
                                <a:lnTo>
                                  <a:pt x="558" y="15"/>
                                </a:lnTo>
                                <a:lnTo>
                                  <a:pt x="565" y="19"/>
                                </a:lnTo>
                                <a:lnTo>
                                  <a:pt x="571" y="23"/>
                                </a:lnTo>
                                <a:lnTo>
                                  <a:pt x="578" y="27"/>
                                </a:lnTo>
                                <a:lnTo>
                                  <a:pt x="584" y="33"/>
                                </a:lnTo>
                                <a:lnTo>
                                  <a:pt x="588" y="38"/>
                                </a:lnTo>
                                <a:lnTo>
                                  <a:pt x="595" y="67"/>
                                </a:lnTo>
                                <a:lnTo>
                                  <a:pt x="601" y="93"/>
                                </a:lnTo>
                                <a:lnTo>
                                  <a:pt x="603" y="99"/>
                                </a:lnTo>
                                <a:lnTo>
                                  <a:pt x="605" y="104"/>
                                </a:lnTo>
                                <a:lnTo>
                                  <a:pt x="608" y="109"/>
                                </a:lnTo>
                                <a:lnTo>
                                  <a:pt x="611" y="113"/>
                                </a:lnTo>
                                <a:lnTo>
                                  <a:pt x="615" y="116"/>
                                </a:lnTo>
                                <a:lnTo>
                                  <a:pt x="620" y="119"/>
                                </a:lnTo>
                                <a:lnTo>
                                  <a:pt x="626" y="120"/>
                                </a:lnTo>
                                <a:lnTo>
                                  <a:pt x="633" y="120"/>
                                </a:lnTo>
                                <a:lnTo>
                                  <a:pt x="635" y="119"/>
                                </a:lnTo>
                                <a:lnTo>
                                  <a:pt x="641" y="116"/>
                                </a:lnTo>
                                <a:lnTo>
                                  <a:pt x="648" y="110"/>
                                </a:lnTo>
                                <a:lnTo>
                                  <a:pt x="655" y="104"/>
                                </a:lnTo>
                                <a:lnTo>
                                  <a:pt x="668" y="89"/>
                                </a:lnTo>
                                <a:lnTo>
                                  <a:pt x="678" y="75"/>
                                </a:lnTo>
                                <a:lnTo>
                                  <a:pt x="774" y="75"/>
                                </a:lnTo>
                                <a:lnTo>
                                  <a:pt x="798" y="75"/>
                                </a:lnTo>
                                <a:lnTo>
                                  <a:pt x="803" y="79"/>
                                </a:lnTo>
                                <a:lnTo>
                                  <a:pt x="806" y="82"/>
                                </a:lnTo>
                                <a:lnTo>
                                  <a:pt x="810" y="86"/>
                                </a:lnTo>
                                <a:lnTo>
                                  <a:pt x="811" y="91"/>
                                </a:lnTo>
                                <a:lnTo>
                                  <a:pt x="815" y="102"/>
                                </a:lnTo>
                                <a:lnTo>
                                  <a:pt x="821" y="113"/>
                                </a:lnTo>
                                <a:lnTo>
                                  <a:pt x="764" y="119"/>
                                </a:lnTo>
                                <a:lnTo>
                                  <a:pt x="697" y="125"/>
                                </a:lnTo>
                                <a:lnTo>
                                  <a:pt x="680" y="129"/>
                                </a:lnTo>
                                <a:lnTo>
                                  <a:pt x="665" y="132"/>
                                </a:lnTo>
                                <a:lnTo>
                                  <a:pt x="652" y="138"/>
                                </a:lnTo>
                                <a:lnTo>
                                  <a:pt x="641" y="143"/>
                                </a:lnTo>
                                <a:lnTo>
                                  <a:pt x="631" y="149"/>
                                </a:lnTo>
                                <a:lnTo>
                                  <a:pt x="623" y="155"/>
                                </a:lnTo>
                                <a:lnTo>
                                  <a:pt x="620" y="159"/>
                                </a:lnTo>
                                <a:lnTo>
                                  <a:pt x="619" y="164"/>
                                </a:lnTo>
                                <a:lnTo>
                                  <a:pt x="618" y="168"/>
                                </a:lnTo>
                                <a:lnTo>
                                  <a:pt x="618" y="173"/>
                                </a:lnTo>
                                <a:lnTo>
                                  <a:pt x="618" y="179"/>
                                </a:lnTo>
                                <a:lnTo>
                                  <a:pt x="619" y="183"/>
                                </a:lnTo>
                                <a:lnTo>
                                  <a:pt x="620" y="187"/>
                                </a:lnTo>
                                <a:lnTo>
                                  <a:pt x="623" y="189"/>
                                </a:lnTo>
                                <a:lnTo>
                                  <a:pt x="629" y="195"/>
                                </a:lnTo>
                                <a:lnTo>
                                  <a:pt x="635" y="199"/>
                                </a:lnTo>
                                <a:lnTo>
                                  <a:pt x="642" y="203"/>
                                </a:lnTo>
                                <a:lnTo>
                                  <a:pt x="649" y="208"/>
                                </a:lnTo>
                                <a:lnTo>
                                  <a:pt x="652" y="213"/>
                                </a:lnTo>
                                <a:lnTo>
                                  <a:pt x="653" y="215"/>
                                </a:lnTo>
                                <a:lnTo>
                                  <a:pt x="655" y="221"/>
                                </a:lnTo>
                                <a:lnTo>
                                  <a:pt x="655" y="226"/>
                                </a:lnTo>
                                <a:lnTo>
                                  <a:pt x="655" y="230"/>
                                </a:lnTo>
                                <a:lnTo>
                                  <a:pt x="653" y="233"/>
                                </a:lnTo>
                                <a:lnTo>
                                  <a:pt x="652" y="237"/>
                                </a:lnTo>
                                <a:lnTo>
                                  <a:pt x="649" y="240"/>
                                </a:lnTo>
                                <a:lnTo>
                                  <a:pt x="642" y="247"/>
                                </a:lnTo>
                                <a:lnTo>
                                  <a:pt x="635" y="253"/>
                                </a:lnTo>
                                <a:lnTo>
                                  <a:pt x="629" y="262"/>
                                </a:lnTo>
                                <a:lnTo>
                                  <a:pt x="623" y="270"/>
                                </a:lnTo>
                                <a:lnTo>
                                  <a:pt x="620" y="275"/>
                                </a:lnTo>
                                <a:lnTo>
                                  <a:pt x="619" y="281"/>
                                </a:lnTo>
                                <a:lnTo>
                                  <a:pt x="618" y="286"/>
                                </a:lnTo>
                                <a:lnTo>
                                  <a:pt x="618" y="293"/>
                                </a:lnTo>
                                <a:lnTo>
                                  <a:pt x="605" y="297"/>
                                </a:lnTo>
                                <a:lnTo>
                                  <a:pt x="595" y="304"/>
                                </a:lnTo>
                                <a:lnTo>
                                  <a:pt x="585" y="312"/>
                                </a:lnTo>
                                <a:lnTo>
                                  <a:pt x="577" y="322"/>
                                </a:lnTo>
                                <a:lnTo>
                                  <a:pt x="570" y="334"/>
                                </a:lnTo>
                                <a:lnTo>
                                  <a:pt x="563" y="346"/>
                                </a:lnTo>
                                <a:lnTo>
                                  <a:pt x="559" y="360"/>
                                </a:lnTo>
                                <a:lnTo>
                                  <a:pt x="554" y="375"/>
                                </a:lnTo>
                                <a:lnTo>
                                  <a:pt x="548" y="406"/>
                                </a:lnTo>
                                <a:lnTo>
                                  <a:pt x="544" y="439"/>
                                </a:lnTo>
                                <a:lnTo>
                                  <a:pt x="543" y="469"/>
                                </a:lnTo>
                                <a:lnTo>
                                  <a:pt x="541" y="496"/>
                                </a:lnTo>
                                <a:lnTo>
                                  <a:pt x="535" y="495"/>
                                </a:lnTo>
                                <a:lnTo>
                                  <a:pt x="528" y="493"/>
                                </a:lnTo>
                                <a:lnTo>
                                  <a:pt x="522" y="489"/>
                                </a:lnTo>
                                <a:lnTo>
                                  <a:pt x="517" y="485"/>
                                </a:lnTo>
                                <a:lnTo>
                                  <a:pt x="511" y="481"/>
                                </a:lnTo>
                                <a:lnTo>
                                  <a:pt x="507" y="477"/>
                                </a:lnTo>
                                <a:lnTo>
                                  <a:pt x="502" y="474"/>
                                </a:lnTo>
                                <a:lnTo>
                                  <a:pt x="496" y="474"/>
                                </a:lnTo>
                                <a:lnTo>
                                  <a:pt x="491" y="474"/>
                                </a:lnTo>
                                <a:lnTo>
                                  <a:pt x="487" y="475"/>
                                </a:lnTo>
                                <a:lnTo>
                                  <a:pt x="481" y="478"/>
                                </a:lnTo>
                                <a:lnTo>
                                  <a:pt x="477" y="481"/>
                                </a:lnTo>
                                <a:lnTo>
                                  <a:pt x="471" y="488"/>
                                </a:lnTo>
                                <a:lnTo>
                                  <a:pt x="462" y="496"/>
                                </a:lnTo>
                                <a:lnTo>
                                  <a:pt x="456" y="504"/>
                                </a:lnTo>
                                <a:lnTo>
                                  <a:pt x="449" y="512"/>
                                </a:lnTo>
                                <a:lnTo>
                                  <a:pt x="445" y="515"/>
                                </a:lnTo>
                                <a:lnTo>
                                  <a:pt x="439" y="516"/>
                                </a:lnTo>
                                <a:lnTo>
                                  <a:pt x="435" y="518"/>
                                </a:lnTo>
                                <a:lnTo>
                                  <a:pt x="430" y="519"/>
                                </a:lnTo>
                                <a:lnTo>
                                  <a:pt x="424" y="519"/>
                                </a:lnTo>
                                <a:lnTo>
                                  <a:pt x="419" y="522"/>
                                </a:lnTo>
                                <a:lnTo>
                                  <a:pt x="415" y="526"/>
                                </a:lnTo>
                                <a:lnTo>
                                  <a:pt x="411" y="531"/>
                                </a:lnTo>
                                <a:lnTo>
                                  <a:pt x="404" y="544"/>
                                </a:lnTo>
                                <a:lnTo>
                                  <a:pt x="400" y="559"/>
                                </a:lnTo>
                                <a:lnTo>
                                  <a:pt x="396" y="574"/>
                                </a:lnTo>
                                <a:lnTo>
                                  <a:pt x="393" y="589"/>
                                </a:lnTo>
                                <a:lnTo>
                                  <a:pt x="392" y="601"/>
                                </a:lnTo>
                                <a:lnTo>
                                  <a:pt x="392" y="609"/>
                                </a:lnTo>
                                <a:lnTo>
                                  <a:pt x="383" y="613"/>
                                </a:lnTo>
                                <a:lnTo>
                                  <a:pt x="367" y="619"/>
                                </a:lnTo>
                                <a:lnTo>
                                  <a:pt x="344" y="624"/>
                                </a:lnTo>
                                <a:lnTo>
                                  <a:pt x="318" y="631"/>
                                </a:lnTo>
                                <a:lnTo>
                                  <a:pt x="289" y="636"/>
                                </a:lnTo>
                                <a:lnTo>
                                  <a:pt x="263" y="642"/>
                                </a:lnTo>
                                <a:lnTo>
                                  <a:pt x="242" y="646"/>
                                </a:lnTo>
                                <a:lnTo>
                                  <a:pt x="227" y="647"/>
                                </a:lnTo>
                                <a:lnTo>
                                  <a:pt x="209" y="646"/>
                                </a:lnTo>
                                <a:lnTo>
                                  <a:pt x="190" y="644"/>
                                </a:lnTo>
                                <a:lnTo>
                                  <a:pt x="172" y="642"/>
                                </a:lnTo>
                                <a:lnTo>
                                  <a:pt x="154" y="638"/>
                                </a:lnTo>
                                <a:lnTo>
                                  <a:pt x="122" y="631"/>
                                </a:lnTo>
                                <a:lnTo>
                                  <a:pt x="99" y="624"/>
                                </a:lnTo>
                                <a:lnTo>
                                  <a:pt x="100" y="610"/>
                                </a:lnTo>
                                <a:lnTo>
                                  <a:pt x="103" y="599"/>
                                </a:lnTo>
                                <a:lnTo>
                                  <a:pt x="108" y="589"/>
                                </a:lnTo>
                                <a:lnTo>
                                  <a:pt x="114" y="579"/>
                                </a:lnTo>
                                <a:lnTo>
                                  <a:pt x="119" y="569"/>
                                </a:lnTo>
                                <a:lnTo>
                                  <a:pt x="124" y="559"/>
                                </a:lnTo>
                                <a:lnTo>
                                  <a:pt x="127" y="546"/>
                                </a:lnTo>
                                <a:lnTo>
                                  <a:pt x="129" y="534"/>
                                </a:lnTo>
                                <a:lnTo>
                                  <a:pt x="129" y="527"/>
                                </a:lnTo>
                                <a:lnTo>
                                  <a:pt x="127" y="522"/>
                                </a:lnTo>
                                <a:lnTo>
                                  <a:pt x="126" y="518"/>
                                </a:lnTo>
                                <a:lnTo>
                                  <a:pt x="123" y="514"/>
                                </a:lnTo>
                                <a:lnTo>
                                  <a:pt x="120" y="510"/>
                                </a:lnTo>
                                <a:lnTo>
                                  <a:pt x="118" y="508"/>
                                </a:lnTo>
                                <a:lnTo>
                                  <a:pt x="115" y="505"/>
                                </a:lnTo>
                                <a:lnTo>
                                  <a:pt x="111" y="504"/>
                                </a:lnTo>
                                <a:lnTo>
                                  <a:pt x="93" y="503"/>
                                </a:lnTo>
                                <a:lnTo>
                                  <a:pt x="75" y="504"/>
                                </a:lnTo>
                                <a:lnTo>
                                  <a:pt x="71" y="503"/>
                                </a:lnTo>
                                <a:lnTo>
                                  <a:pt x="67" y="503"/>
                                </a:lnTo>
                                <a:lnTo>
                                  <a:pt x="64" y="500"/>
                                </a:lnTo>
                                <a:lnTo>
                                  <a:pt x="60" y="497"/>
                                </a:lnTo>
                                <a:lnTo>
                                  <a:pt x="55" y="490"/>
                                </a:lnTo>
                                <a:lnTo>
                                  <a:pt x="48" y="482"/>
                                </a:lnTo>
                                <a:lnTo>
                                  <a:pt x="44" y="471"/>
                                </a:lnTo>
                                <a:lnTo>
                                  <a:pt x="40" y="459"/>
                                </a:lnTo>
                                <a:lnTo>
                                  <a:pt x="36" y="447"/>
                                </a:lnTo>
                                <a:lnTo>
                                  <a:pt x="33" y="433"/>
                                </a:lnTo>
                                <a:lnTo>
                                  <a:pt x="28" y="406"/>
                                </a:lnTo>
                                <a:lnTo>
                                  <a:pt x="25" y="380"/>
                                </a:lnTo>
                                <a:lnTo>
                                  <a:pt x="24" y="360"/>
                                </a:lnTo>
                                <a:lnTo>
                                  <a:pt x="24" y="346"/>
                                </a:lnTo>
                                <a:lnTo>
                                  <a:pt x="17" y="343"/>
                                </a:lnTo>
                                <a:lnTo>
                                  <a:pt x="9" y="338"/>
                                </a:lnTo>
                                <a:lnTo>
                                  <a:pt x="3" y="330"/>
                                </a:lnTo>
                                <a:lnTo>
                                  <a:pt x="0" y="323"/>
                                </a:lnTo>
                                <a:lnTo>
                                  <a:pt x="2" y="315"/>
                                </a:lnTo>
                                <a:lnTo>
                                  <a:pt x="6" y="308"/>
                                </a:lnTo>
                                <a:lnTo>
                                  <a:pt x="10" y="301"/>
                                </a:lnTo>
                                <a:lnTo>
                                  <a:pt x="15" y="294"/>
                                </a:lnTo>
                                <a:lnTo>
                                  <a:pt x="21" y="287"/>
                                </a:lnTo>
                                <a:lnTo>
                                  <a:pt x="26" y="282"/>
                                </a:lnTo>
                                <a:lnTo>
                                  <a:pt x="29" y="277"/>
                                </a:lnTo>
                                <a:lnTo>
                                  <a:pt x="30" y="271"/>
                                </a:lnTo>
                                <a:lnTo>
                                  <a:pt x="34" y="255"/>
                                </a:lnTo>
                                <a:lnTo>
                                  <a:pt x="37" y="245"/>
                                </a:lnTo>
                                <a:lnTo>
                                  <a:pt x="39" y="238"/>
                                </a:lnTo>
                                <a:lnTo>
                                  <a:pt x="39" y="2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5" name="Freeform 937"/>
                          <p:cNvSpPr>
                            <a:spLocks/>
                          </p:cNvSpPr>
                          <p:nvPr/>
                        </p:nvSpPr>
                        <p:spPr bwMode="auto">
                          <a:xfrm>
                            <a:off x="5628725" y="2107043"/>
                            <a:ext cx="371907" cy="389321"/>
                          </a:xfrm>
                          <a:custGeom>
                            <a:avLst/>
                            <a:gdLst>
                              <a:gd name="T0" fmla="*/ 93 w 896"/>
                              <a:gd name="T1" fmla="*/ 11 h 939"/>
                              <a:gd name="T2" fmla="*/ 85 w 896"/>
                              <a:gd name="T3" fmla="*/ 4 h 939"/>
                              <a:gd name="T4" fmla="*/ 64 w 896"/>
                              <a:gd name="T5" fmla="*/ 2 h 939"/>
                              <a:gd name="T6" fmla="*/ 59 w 896"/>
                              <a:gd name="T7" fmla="*/ 5 h 939"/>
                              <a:gd name="T8" fmla="*/ 59 w 896"/>
                              <a:gd name="T9" fmla="*/ 8 h 939"/>
                              <a:gd name="T10" fmla="*/ 61 w 896"/>
                              <a:gd name="T11" fmla="*/ 10 h 939"/>
                              <a:gd name="T12" fmla="*/ 63 w 896"/>
                              <a:gd name="T13" fmla="*/ 13 h 939"/>
                              <a:gd name="T14" fmla="*/ 61 w 896"/>
                              <a:gd name="T15" fmla="*/ 15 h 939"/>
                              <a:gd name="T16" fmla="*/ 59 w 896"/>
                              <a:gd name="T17" fmla="*/ 19 h 939"/>
                              <a:gd name="T18" fmla="*/ 55 w 896"/>
                              <a:gd name="T19" fmla="*/ 22 h 939"/>
                              <a:gd name="T20" fmla="*/ 52 w 896"/>
                              <a:gd name="T21" fmla="*/ 29 h 939"/>
                              <a:gd name="T22" fmla="*/ 49 w 896"/>
                              <a:gd name="T23" fmla="*/ 42 h 939"/>
                              <a:gd name="T24" fmla="*/ 46 w 896"/>
                              <a:gd name="T25" fmla="*/ 40 h 939"/>
                              <a:gd name="T26" fmla="*/ 43 w 896"/>
                              <a:gd name="T27" fmla="*/ 41 h 939"/>
                              <a:gd name="T28" fmla="*/ 40 w 896"/>
                              <a:gd name="T29" fmla="*/ 44 h 939"/>
                              <a:gd name="T30" fmla="*/ 37 w 896"/>
                              <a:gd name="T31" fmla="*/ 45 h 939"/>
                              <a:gd name="T32" fmla="*/ 34 w 896"/>
                              <a:gd name="T33" fmla="*/ 50 h 939"/>
                              <a:gd name="T34" fmla="*/ 33 w 896"/>
                              <a:gd name="T35" fmla="*/ 56 h 939"/>
                              <a:gd name="T36" fmla="*/ 19 w 896"/>
                              <a:gd name="T37" fmla="*/ 59 h 939"/>
                              <a:gd name="T38" fmla="*/ 9 w 896"/>
                              <a:gd name="T39" fmla="*/ 59 h 939"/>
                              <a:gd name="T40" fmla="*/ 2 w 896"/>
                              <a:gd name="T41" fmla="*/ 60 h 939"/>
                              <a:gd name="T42" fmla="*/ 12 w 896"/>
                              <a:gd name="T43" fmla="*/ 69 h 939"/>
                              <a:gd name="T44" fmla="*/ 14 w 896"/>
                              <a:gd name="T45" fmla="*/ 72 h 939"/>
                              <a:gd name="T46" fmla="*/ 16 w 896"/>
                              <a:gd name="T47" fmla="*/ 76 h 939"/>
                              <a:gd name="T48" fmla="*/ 15 w 896"/>
                              <a:gd name="T49" fmla="*/ 81 h 939"/>
                              <a:gd name="T50" fmla="*/ 10 w 896"/>
                              <a:gd name="T51" fmla="*/ 85 h 939"/>
                              <a:gd name="T52" fmla="*/ 10 w 896"/>
                              <a:gd name="T53" fmla="*/ 90 h 939"/>
                              <a:gd name="T54" fmla="*/ 21 w 896"/>
                              <a:gd name="T55" fmla="*/ 92 h 939"/>
                              <a:gd name="T56" fmla="*/ 36 w 896"/>
                              <a:gd name="T57" fmla="*/ 91 h 939"/>
                              <a:gd name="T58" fmla="*/ 40 w 896"/>
                              <a:gd name="T59" fmla="*/ 93 h 939"/>
                              <a:gd name="T60" fmla="*/ 43 w 896"/>
                              <a:gd name="T61" fmla="*/ 97 h 939"/>
                              <a:gd name="T62" fmla="*/ 49 w 896"/>
                              <a:gd name="T63" fmla="*/ 101 h 939"/>
                              <a:gd name="T64" fmla="*/ 54 w 896"/>
                              <a:gd name="T65" fmla="*/ 103 h 939"/>
                              <a:gd name="T66" fmla="*/ 55 w 896"/>
                              <a:gd name="T67" fmla="*/ 103 h 939"/>
                              <a:gd name="T68" fmla="*/ 56 w 896"/>
                              <a:gd name="T69" fmla="*/ 100 h 939"/>
                              <a:gd name="T70" fmla="*/ 63 w 896"/>
                              <a:gd name="T71" fmla="*/ 99 h 939"/>
                              <a:gd name="T72" fmla="*/ 71 w 896"/>
                              <a:gd name="T73" fmla="*/ 97 h 939"/>
                              <a:gd name="T74" fmla="*/ 74 w 896"/>
                              <a:gd name="T75" fmla="*/ 94 h 939"/>
                              <a:gd name="T76" fmla="*/ 67 w 896"/>
                              <a:gd name="T77" fmla="*/ 86 h 939"/>
                              <a:gd name="T78" fmla="*/ 65 w 896"/>
                              <a:gd name="T79" fmla="*/ 81 h 939"/>
                              <a:gd name="T80" fmla="*/ 62 w 896"/>
                              <a:gd name="T81" fmla="*/ 79 h 939"/>
                              <a:gd name="T82" fmla="*/ 66 w 896"/>
                              <a:gd name="T83" fmla="*/ 74 h 939"/>
                              <a:gd name="T84" fmla="*/ 72 w 896"/>
                              <a:gd name="T85" fmla="*/ 71 h 939"/>
                              <a:gd name="T86" fmla="*/ 77 w 896"/>
                              <a:gd name="T87" fmla="*/ 65 h 939"/>
                              <a:gd name="T88" fmla="*/ 85 w 896"/>
                              <a:gd name="T89" fmla="*/ 50 h 939"/>
                              <a:gd name="T90" fmla="*/ 88 w 896"/>
                              <a:gd name="T91" fmla="*/ 45 h 939"/>
                              <a:gd name="T92" fmla="*/ 87 w 896"/>
                              <a:gd name="T93" fmla="*/ 40 h 939"/>
                              <a:gd name="T94" fmla="*/ 89 w 896"/>
                              <a:gd name="T95" fmla="*/ 37 h 939"/>
                              <a:gd name="T96" fmla="*/ 79 w 896"/>
                              <a:gd name="T97" fmla="*/ 24 h 939"/>
                              <a:gd name="T98" fmla="*/ 93 w 896"/>
                              <a:gd name="T99" fmla="*/ 17 h 939"/>
                              <a:gd name="T100" fmla="*/ 98 w 896"/>
                              <a:gd name="T101" fmla="*/ 14 h 9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96" h="939">
                                <a:moveTo>
                                  <a:pt x="896" y="113"/>
                                </a:moveTo>
                                <a:lnTo>
                                  <a:pt x="879" y="109"/>
                                </a:lnTo>
                                <a:lnTo>
                                  <a:pt x="864" y="105"/>
                                </a:lnTo>
                                <a:lnTo>
                                  <a:pt x="851" y="101"/>
                                </a:lnTo>
                                <a:lnTo>
                                  <a:pt x="838" y="95"/>
                                </a:lnTo>
                                <a:lnTo>
                                  <a:pt x="826" y="89"/>
                                </a:lnTo>
                                <a:lnTo>
                                  <a:pt x="815" y="82"/>
                                </a:lnTo>
                                <a:lnTo>
                                  <a:pt x="806" y="75"/>
                                </a:lnTo>
                                <a:lnTo>
                                  <a:pt x="796" y="67"/>
                                </a:lnTo>
                                <a:lnTo>
                                  <a:pt x="762" y="34"/>
                                </a:lnTo>
                                <a:lnTo>
                                  <a:pt x="731" y="0"/>
                                </a:lnTo>
                                <a:lnTo>
                                  <a:pt x="674" y="6"/>
                                </a:lnTo>
                                <a:lnTo>
                                  <a:pt x="607" y="12"/>
                                </a:lnTo>
                                <a:lnTo>
                                  <a:pt x="590" y="16"/>
                                </a:lnTo>
                                <a:lnTo>
                                  <a:pt x="575" y="19"/>
                                </a:lnTo>
                                <a:lnTo>
                                  <a:pt x="562" y="25"/>
                                </a:lnTo>
                                <a:lnTo>
                                  <a:pt x="551" y="30"/>
                                </a:lnTo>
                                <a:lnTo>
                                  <a:pt x="541" y="36"/>
                                </a:lnTo>
                                <a:lnTo>
                                  <a:pt x="533" y="42"/>
                                </a:lnTo>
                                <a:lnTo>
                                  <a:pt x="530" y="46"/>
                                </a:lnTo>
                                <a:lnTo>
                                  <a:pt x="529" y="51"/>
                                </a:lnTo>
                                <a:lnTo>
                                  <a:pt x="528" y="55"/>
                                </a:lnTo>
                                <a:lnTo>
                                  <a:pt x="528" y="60"/>
                                </a:lnTo>
                                <a:lnTo>
                                  <a:pt x="528" y="66"/>
                                </a:lnTo>
                                <a:lnTo>
                                  <a:pt x="529" y="70"/>
                                </a:lnTo>
                                <a:lnTo>
                                  <a:pt x="530" y="74"/>
                                </a:lnTo>
                                <a:lnTo>
                                  <a:pt x="533" y="76"/>
                                </a:lnTo>
                                <a:lnTo>
                                  <a:pt x="539" y="82"/>
                                </a:lnTo>
                                <a:lnTo>
                                  <a:pt x="545" y="86"/>
                                </a:lnTo>
                                <a:lnTo>
                                  <a:pt x="552" y="90"/>
                                </a:lnTo>
                                <a:lnTo>
                                  <a:pt x="559" y="95"/>
                                </a:lnTo>
                                <a:lnTo>
                                  <a:pt x="562" y="100"/>
                                </a:lnTo>
                                <a:lnTo>
                                  <a:pt x="563" y="102"/>
                                </a:lnTo>
                                <a:lnTo>
                                  <a:pt x="565" y="108"/>
                                </a:lnTo>
                                <a:lnTo>
                                  <a:pt x="565" y="113"/>
                                </a:lnTo>
                                <a:lnTo>
                                  <a:pt x="565" y="117"/>
                                </a:lnTo>
                                <a:lnTo>
                                  <a:pt x="563" y="120"/>
                                </a:lnTo>
                                <a:lnTo>
                                  <a:pt x="562" y="124"/>
                                </a:lnTo>
                                <a:lnTo>
                                  <a:pt x="559" y="127"/>
                                </a:lnTo>
                                <a:lnTo>
                                  <a:pt x="552" y="134"/>
                                </a:lnTo>
                                <a:lnTo>
                                  <a:pt x="545" y="140"/>
                                </a:lnTo>
                                <a:lnTo>
                                  <a:pt x="539" y="149"/>
                                </a:lnTo>
                                <a:lnTo>
                                  <a:pt x="533" y="157"/>
                                </a:lnTo>
                                <a:lnTo>
                                  <a:pt x="530" y="162"/>
                                </a:lnTo>
                                <a:lnTo>
                                  <a:pt x="529" y="168"/>
                                </a:lnTo>
                                <a:lnTo>
                                  <a:pt x="528" y="173"/>
                                </a:lnTo>
                                <a:lnTo>
                                  <a:pt x="528" y="180"/>
                                </a:lnTo>
                                <a:lnTo>
                                  <a:pt x="515" y="184"/>
                                </a:lnTo>
                                <a:lnTo>
                                  <a:pt x="505" y="191"/>
                                </a:lnTo>
                                <a:lnTo>
                                  <a:pt x="495" y="199"/>
                                </a:lnTo>
                                <a:lnTo>
                                  <a:pt x="487" y="209"/>
                                </a:lnTo>
                                <a:lnTo>
                                  <a:pt x="480" y="221"/>
                                </a:lnTo>
                                <a:lnTo>
                                  <a:pt x="473" y="233"/>
                                </a:lnTo>
                                <a:lnTo>
                                  <a:pt x="469" y="247"/>
                                </a:lnTo>
                                <a:lnTo>
                                  <a:pt x="464" y="262"/>
                                </a:lnTo>
                                <a:lnTo>
                                  <a:pt x="458" y="293"/>
                                </a:lnTo>
                                <a:lnTo>
                                  <a:pt x="454" y="326"/>
                                </a:lnTo>
                                <a:lnTo>
                                  <a:pt x="453" y="356"/>
                                </a:lnTo>
                                <a:lnTo>
                                  <a:pt x="451" y="383"/>
                                </a:lnTo>
                                <a:lnTo>
                                  <a:pt x="445" y="382"/>
                                </a:lnTo>
                                <a:lnTo>
                                  <a:pt x="438" y="380"/>
                                </a:lnTo>
                                <a:lnTo>
                                  <a:pt x="432" y="376"/>
                                </a:lnTo>
                                <a:lnTo>
                                  <a:pt x="427" y="372"/>
                                </a:lnTo>
                                <a:lnTo>
                                  <a:pt x="421" y="368"/>
                                </a:lnTo>
                                <a:lnTo>
                                  <a:pt x="417" y="364"/>
                                </a:lnTo>
                                <a:lnTo>
                                  <a:pt x="412" y="361"/>
                                </a:lnTo>
                                <a:lnTo>
                                  <a:pt x="406" y="361"/>
                                </a:lnTo>
                                <a:lnTo>
                                  <a:pt x="401" y="361"/>
                                </a:lnTo>
                                <a:lnTo>
                                  <a:pt x="397" y="362"/>
                                </a:lnTo>
                                <a:lnTo>
                                  <a:pt x="391" y="365"/>
                                </a:lnTo>
                                <a:lnTo>
                                  <a:pt x="387" y="368"/>
                                </a:lnTo>
                                <a:lnTo>
                                  <a:pt x="381" y="375"/>
                                </a:lnTo>
                                <a:lnTo>
                                  <a:pt x="372" y="383"/>
                                </a:lnTo>
                                <a:lnTo>
                                  <a:pt x="366" y="391"/>
                                </a:lnTo>
                                <a:lnTo>
                                  <a:pt x="359" y="399"/>
                                </a:lnTo>
                                <a:lnTo>
                                  <a:pt x="355" y="402"/>
                                </a:lnTo>
                                <a:lnTo>
                                  <a:pt x="349" y="403"/>
                                </a:lnTo>
                                <a:lnTo>
                                  <a:pt x="345" y="405"/>
                                </a:lnTo>
                                <a:lnTo>
                                  <a:pt x="340" y="406"/>
                                </a:lnTo>
                                <a:lnTo>
                                  <a:pt x="334" y="406"/>
                                </a:lnTo>
                                <a:lnTo>
                                  <a:pt x="329" y="409"/>
                                </a:lnTo>
                                <a:lnTo>
                                  <a:pt x="325" y="413"/>
                                </a:lnTo>
                                <a:lnTo>
                                  <a:pt x="321" y="418"/>
                                </a:lnTo>
                                <a:lnTo>
                                  <a:pt x="314" y="431"/>
                                </a:lnTo>
                                <a:lnTo>
                                  <a:pt x="310" y="446"/>
                                </a:lnTo>
                                <a:lnTo>
                                  <a:pt x="306" y="461"/>
                                </a:lnTo>
                                <a:lnTo>
                                  <a:pt x="303" y="476"/>
                                </a:lnTo>
                                <a:lnTo>
                                  <a:pt x="302" y="488"/>
                                </a:lnTo>
                                <a:lnTo>
                                  <a:pt x="302" y="496"/>
                                </a:lnTo>
                                <a:lnTo>
                                  <a:pt x="293" y="500"/>
                                </a:lnTo>
                                <a:lnTo>
                                  <a:pt x="277" y="506"/>
                                </a:lnTo>
                                <a:lnTo>
                                  <a:pt x="254" y="511"/>
                                </a:lnTo>
                                <a:lnTo>
                                  <a:pt x="228" y="518"/>
                                </a:lnTo>
                                <a:lnTo>
                                  <a:pt x="199" y="523"/>
                                </a:lnTo>
                                <a:lnTo>
                                  <a:pt x="173" y="529"/>
                                </a:lnTo>
                                <a:lnTo>
                                  <a:pt x="152" y="533"/>
                                </a:lnTo>
                                <a:lnTo>
                                  <a:pt x="137" y="534"/>
                                </a:lnTo>
                                <a:lnTo>
                                  <a:pt x="119" y="533"/>
                                </a:lnTo>
                                <a:lnTo>
                                  <a:pt x="100" y="531"/>
                                </a:lnTo>
                                <a:lnTo>
                                  <a:pt x="82" y="529"/>
                                </a:lnTo>
                                <a:lnTo>
                                  <a:pt x="63" y="525"/>
                                </a:lnTo>
                                <a:lnTo>
                                  <a:pt x="29" y="518"/>
                                </a:lnTo>
                                <a:lnTo>
                                  <a:pt x="0" y="511"/>
                                </a:lnTo>
                                <a:lnTo>
                                  <a:pt x="9" y="525"/>
                                </a:lnTo>
                                <a:lnTo>
                                  <a:pt x="22" y="542"/>
                                </a:lnTo>
                                <a:lnTo>
                                  <a:pt x="39" y="563"/>
                                </a:lnTo>
                                <a:lnTo>
                                  <a:pt x="56" y="582"/>
                                </a:lnTo>
                                <a:lnTo>
                                  <a:pt x="75" y="601"/>
                                </a:lnTo>
                                <a:lnTo>
                                  <a:pt x="94" y="617"/>
                                </a:lnTo>
                                <a:lnTo>
                                  <a:pt x="104" y="623"/>
                                </a:lnTo>
                                <a:lnTo>
                                  <a:pt x="113" y="627"/>
                                </a:lnTo>
                                <a:lnTo>
                                  <a:pt x="122" y="631"/>
                                </a:lnTo>
                                <a:lnTo>
                                  <a:pt x="128" y="631"/>
                                </a:lnTo>
                                <a:lnTo>
                                  <a:pt x="128" y="640"/>
                                </a:lnTo>
                                <a:lnTo>
                                  <a:pt x="130" y="650"/>
                                </a:lnTo>
                                <a:lnTo>
                                  <a:pt x="130" y="661"/>
                                </a:lnTo>
                                <a:lnTo>
                                  <a:pt x="133" y="670"/>
                                </a:lnTo>
                                <a:lnTo>
                                  <a:pt x="137" y="679"/>
                                </a:lnTo>
                                <a:lnTo>
                                  <a:pt x="142" y="685"/>
                                </a:lnTo>
                                <a:lnTo>
                                  <a:pt x="145" y="688"/>
                                </a:lnTo>
                                <a:lnTo>
                                  <a:pt x="149" y="689"/>
                                </a:lnTo>
                                <a:lnTo>
                                  <a:pt x="153" y="691"/>
                                </a:lnTo>
                                <a:lnTo>
                                  <a:pt x="158" y="691"/>
                                </a:lnTo>
                                <a:lnTo>
                                  <a:pt x="158" y="714"/>
                                </a:lnTo>
                                <a:lnTo>
                                  <a:pt x="139" y="729"/>
                                </a:lnTo>
                                <a:lnTo>
                                  <a:pt x="116" y="743"/>
                                </a:lnTo>
                                <a:lnTo>
                                  <a:pt x="107" y="749"/>
                                </a:lnTo>
                                <a:lnTo>
                                  <a:pt x="98" y="759"/>
                                </a:lnTo>
                                <a:lnTo>
                                  <a:pt x="96" y="763"/>
                                </a:lnTo>
                                <a:lnTo>
                                  <a:pt x="93" y="768"/>
                                </a:lnTo>
                                <a:lnTo>
                                  <a:pt x="92" y="775"/>
                                </a:lnTo>
                                <a:lnTo>
                                  <a:pt x="92" y="782"/>
                                </a:lnTo>
                                <a:lnTo>
                                  <a:pt x="92" y="788"/>
                                </a:lnTo>
                                <a:lnTo>
                                  <a:pt x="92" y="797"/>
                                </a:lnTo>
                                <a:lnTo>
                                  <a:pt x="92" y="811"/>
                                </a:lnTo>
                                <a:lnTo>
                                  <a:pt x="92" y="834"/>
                                </a:lnTo>
                                <a:lnTo>
                                  <a:pt x="116" y="834"/>
                                </a:lnTo>
                                <a:lnTo>
                                  <a:pt x="142" y="832"/>
                                </a:lnTo>
                                <a:lnTo>
                                  <a:pt x="167" y="830"/>
                                </a:lnTo>
                                <a:lnTo>
                                  <a:pt x="191" y="827"/>
                                </a:lnTo>
                                <a:lnTo>
                                  <a:pt x="240" y="822"/>
                                </a:lnTo>
                                <a:lnTo>
                                  <a:pt x="287" y="819"/>
                                </a:lnTo>
                                <a:lnTo>
                                  <a:pt x="303" y="818"/>
                                </a:lnTo>
                                <a:lnTo>
                                  <a:pt x="318" y="816"/>
                                </a:lnTo>
                                <a:lnTo>
                                  <a:pt x="326" y="816"/>
                                </a:lnTo>
                                <a:lnTo>
                                  <a:pt x="334" y="816"/>
                                </a:lnTo>
                                <a:lnTo>
                                  <a:pt x="344" y="818"/>
                                </a:lnTo>
                                <a:lnTo>
                                  <a:pt x="355" y="819"/>
                                </a:lnTo>
                                <a:lnTo>
                                  <a:pt x="355" y="827"/>
                                </a:lnTo>
                                <a:lnTo>
                                  <a:pt x="357" y="834"/>
                                </a:lnTo>
                                <a:lnTo>
                                  <a:pt x="361" y="842"/>
                                </a:lnTo>
                                <a:lnTo>
                                  <a:pt x="367" y="850"/>
                                </a:lnTo>
                                <a:lnTo>
                                  <a:pt x="374" y="858"/>
                                </a:lnTo>
                                <a:lnTo>
                                  <a:pt x="381" y="867"/>
                                </a:lnTo>
                                <a:lnTo>
                                  <a:pt x="389" y="875"/>
                                </a:lnTo>
                                <a:lnTo>
                                  <a:pt x="398" y="882"/>
                                </a:lnTo>
                                <a:lnTo>
                                  <a:pt x="408" y="890"/>
                                </a:lnTo>
                                <a:lnTo>
                                  <a:pt x="419" y="897"/>
                                </a:lnTo>
                                <a:lnTo>
                                  <a:pt x="430" y="902"/>
                                </a:lnTo>
                                <a:lnTo>
                                  <a:pt x="441" y="907"/>
                                </a:lnTo>
                                <a:lnTo>
                                  <a:pt x="450" y="912"/>
                                </a:lnTo>
                                <a:lnTo>
                                  <a:pt x="461" y="914"/>
                                </a:lnTo>
                                <a:lnTo>
                                  <a:pt x="472" y="916"/>
                                </a:lnTo>
                                <a:lnTo>
                                  <a:pt x="483" y="917"/>
                                </a:lnTo>
                                <a:lnTo>
                                  <a:pt x="483" y="926"/>
                                </a:lnTo>
                                <a:lnTo>
                                  <a:pt x="486" y="933"/>
                                </a:lnTo>
                                <a:lnTo>
                                  <a:pt x="488" y="937"/>
                                </a:lnTo>
                                <a:lnTo>
                                  <a:pt x="490" y="939"/>
                                </a:lnTo>
                                <a:lnTo>
                                  <a:pt x="490" y="932"/>
                                </a:lnTo>
                                <a:lnTo>
                                  <a:pt x="491" y="925"/>
                                </a:lnTo>
                                <a:lnTo>
                                  <a:pt x="494" y="920"/>
                                </a:lnTo>
                                <a:lnTo>
                                  <a:pt x="496" y="914"/>
                                </a:lnTo>
                                <a:lnTo>
                                  <a:pt x="499" y="910"/>
                                </a:lnTo>
                                <a:lnTo>
                                  <a:pt x="503" y="906"/>
                                </a:lnTo>
                                <a:lnTo>
                                  <a:pt x="507" y="903"/>
                                </a:lnTo>
                                <a:lnTo>
                                  <a:pt x="513" y="899"/>
                                </a:lnTo>
                                <a:lnTo>
                                  <a:pt x="524" y="895"/>
                                </a:lnTo>
                                <a:lnTo>
                                  <a:pt x="537" y="892"/>
                                </a:lnTo>
                                <a:lnTo>
                                  <a:pt x="551" y="890"/>
                                </a:lnTo>
                                <a:lnTo>
                                  <a:pt x="566" y="888"/>
                                </a:lnTo>
                                <a:lnTo>
                                  <a:pt x="581" y="886"/>
                                </a:lnTo>
                                <a:lnTo>
                                  <a:pt x="596" y="884"/>
                                </a:lnTo>
                                <a:lnTo>
                                  <a:pt x="611" y="882"/>
                                </a:lnTo>
                                <a:lnTo>
                                  <a:pt x="626" y="877"/>
                                </a:lnTo>
                                <a:lnTo>
                                  <a:pt x="639" y="872"/>
                                </a:lnTo>
                                <a:lnTo>
                                  <a:pt x="652" y="864"/>
                                </a:lnTo>
                                <a:lnTo>
                                  <a:pt x="657" y="860"/>
                                </a:lnTo>
                                <a:lnTo>
                                  <a:pt x="661" y="854"/>
                                </a:lnTo>
                                <a:lnTo>
                                  <a:pt x="667" y="849"/>
                                </a:lnTo>
                                <a:lnTo>
                                  <a:pt x="669" y="842"/>
                                </a:lnTo>
                                <a:lnTo>
                                  <a:pt x="660" y="837"/>
                                </a:lnTo>
                                <a:lnTo>
                                  <a:pt x="646" y="826"/>
                                </a:lnTo>
                                <a:lnTo>
                                  <a:pt x="631" y="811"/>
                                </a:lnTo>
                                <a:lnTo>
                                  <a:pt x="616" y="794"/>
                                </a:lnTo>
                                <a:lnTo>
                                  <a:pt x="603" y="775"/>
                                </a:lnTo>
                                <a:lnTo>
                                  <a:pt x="590" y="758"/>
                                </a:lnTo>
                                <a:lnTo>
                                  <a:pt x="586" y="749"/>
                                </a:lnTo>
                                <a:lnTo>
                                  <a:pt x="582" y="743"/>
                                </a:lnTo>
                                <a:lnTo>
                                  <a:pt x="581" y="734"/>
                                </a:lnTo>
                                <a:lnTo>
                                  <a:pt x="580" y="729"/>
                                </a:lnTo>
                                <a:lnTo>
                                  <a:pt x="577" y="728"/>
                                </a:lnTo>
                                <a:lnTo>
                                  <a:pt x="573" y="726"/>
                                </a:lnTo>
                                <a:lnTo>
                                  <a:pt x="569" y="724"/>
                                </a:lnTo>
                                <a:lnTo>
                                  <a:pt x="565" y="719"/>
                                </a:lnTo>
                                <a:lnTo>
                                  <a:pt x="556" y="710"/>
                                </a:lnTo>
                                <a:lnTo>
                                  <a:pt x="550" y="699"/>
                                </a:lnTo>
                                <a:lnTo>
                                  <a:pt x="550" y="669"/>
                                </a:lnTo>
                                <a:lnTo>
                                  <a:pt x="565" y="668"/>
                                </a:lnTo>
                                <a:lnTo>
                                  <a:pt x="578" y="666"/>
                                </a:lnTo>
                                <a:lnTo>
                                  <a:pt x="592" y="664"/>
                                </a:lnTo>
                                <a:lnTo>
                                  <a:pt x="604" y="661"/>
                                </a:lnTo>
                                <a:lnTo>
                                  <a:pt x="615" y="657"/>
                                </a:lnTo>
                                <a:lnTo>
                                  <a:pt x="626" y="651"/>
                                </a:lnTo>
                                <a:lnTo>
                                  <a:pt x="637" y="644"/>
                                </a:lnTo>
                                <a:lnTo>
                                  <a:pt x="646" y="639"/>
                                </a:lnTo>
                                <a:lnTo>
                                  <a:pt x="654" y="631"/>
                                </a:lnTo>
                                <a:lnTo>
                                  <a:pt x="663" y="624"/>
                                </a:lnTo>
                                <a:lnTo>
                                  <a:pt x="669" y="615"/>
                                </a:lnTo>
                                <a:lnTo>
                                  <a:pt x="678" y="606"/>
                                </a:lnTo>
                                <a:lnTo>
                                  <a:pt x="690" y="587"/>
                                </a:lnTo>
                                <a:lnTo>
                                  <a:pt x="702" y="567"/>
                                </a:lnTo>
                                <a:lnTo>
                                  <a:pt x="724" y="526"/>
                                </a:lnTo>
                                <a:lnTo>
                                  <a:pt x="744" y="485"/>
                                </a:lnTo>
                                <a:lnTo>
                                  <a:pt x="755" y="466"/>
                                </a:lnTo>
                                <a:lnTo>
                                  <a:pt x="768" y="448"/>
                                </a:lnTo>
                                <a:lnTo>
                                  <a:pt x="774" y="440"/>
                                </a:lnTo>
                                <a:lnTo>
                                  <a:pt x="783" y="433"/>
                                </a:lnTo>
                                <a:lnTo>
                                  <a:pt x="789" y="427"/>
                                </a:lnTo>
                                <a:lnTo>
                                  <a:pt x="798" y="421"/>
                                </a:lnTo>
                                <a:lnTo>
                                  <a:pt x="791" y="406"/>
                                </a:lnTo>
                                <a:lnTo>
                                  <a:pt x="785" y="392"/>
                                </a:lnTo>
                                <a:lnTo>
                                  <a:pt x="783" y="380"/>
                                </a:lnTo>
                                <a:lnTo>
                                  <a:pt x="783" y="367"/>
                                </a:lnTo>
                                <a:lnTo>
                                  <a:pt x="783" y="361"/>
                                </a:lnTo>
                                <a:lnTo>
                                  <a:pt x="784" y="356"/>
                                </a:lnTo>
                                <a:lnTo>
                                  <a:pt x="785" y="350"/>
                                </a:lnTo>
                                <a:lnTo>
                                  <a:pt x="788" y="346"/>
                                </a:lnTo>
                                <a:lnTo>
                                  <a:pt x="792" y="341"/>
                                </a:lnTo>
                                <a:lnTo>
                                  <a:pt x="795" y="337"/>
                                </a:lnTo>
                                <a:lnTo>
                                  <a:pt x="800" y="334"/>
                                </a:lnTo>
                                <a:lnTo>
                                  <a:pt x="806" y="331"/>
                                </a:lnTo>
                                <a:lnTo>
                                  <a:pt x="776" y="301"/>
                                </a:lnTo>
                                <a:lnTo>
                                  <a:pt x="754" y="277"/>
                                </a:lnTo>
                                <a:lnTo>
                                  <a:pt x="732" y="251"/>
                                </a:lnTo>
                                <a:lnTo>
                                  <a:pt x="708" y="218"/>
                                </a:lnTo>
                                <a:lnTo>
                                  <a:pt x="708" y="165"/>
                                </a:lnTo>
                                <a:lnTo>
                                  <a:pt x="753" y="162"/>
                                </a:lnTo>
                                <a:lnTo>
                                  <a:pt x="788" y="160"/>
                                </a:lnTo>
                                <a:lnTo>
                                  <a:pt x="815" y="157"/>
                                </a:lnTo>
                                <a:lnTo>
                                  <a:pt x="836" y="153"/>
                                </a:lnTo>
                                <a:lnTo>
                                  <a:pt x="844" y="150"/>
                                </a:lnTo>
                                <a:lnTo>
                                  <a:pt x="852" y="147"/>
                                </a:lnTo>
                                <a:lnTo>
                                  <a:pt x="859" y="143"/>
                                </a:lnTo>
                                <a:lnTo>
                                  <a:pt x="866" y="139"/>
                                </a:lnTo>
                                <a:lnTo>
                                  <a:pt x="881" y="128"/>
                                </a:lnTo>
                                <a:lnTo>
                                  <a:pt x="896" y="1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6" name="Freeform 1074"/>
                          <p:cNvSpPr>
                            <a:spLocks/>
                          </p:cNvSpPr>
                          <p:nvPr/>
                        </p:nvSpPr>
                        <p:spPr bwMode="auto">
                          <a:xfrm>
                            <a:off x="5411054" y="1863250"/>
                            <a:ext cx="426636" cy="231354"/>
                          </a:xfrm>
                          <a:custGeom>
                            <a:avLst/>
                            <a:gdLst>
                              <a:gd name="T0" fmla="*/ 77 w 1031"/>
                              <a:gd name="T1" fmla="*/ 59 h 557"/>
                              <a:gd name="T2" fmla="*/ 68 w 1031"/>
                              <a:gd name="T3" fmla="*/ 55 h 557"/>
                              <a:gd name="T4" fmla="*/ 58 w 1031"/>
                              <a:gd name="T5" fmla="*/ 49 h 557"/>
                              <a:gd name="T6" fmla="*/ 47 w 1031"/>
                              <a:gd name="T7" fmla="*/ 41 h 557"/>
                              <a:gd name="T8" fmla="*/ 37 w 1031"/>
                              <a:gd name="T9" fmla="*/ 35 h 557"/>
                              <a:gd name="T10" fmla="*/ 30 w 1031"/>
                              <a:gd name="T11" fmla="*/ 28 h 557"/>
                              <a:gd name="T12" fmla="*/ 23 w 1031"/>
                              <a:gd name="T13" fmla="*/ 23 h 557"/>
                              <a:gd name="T14" fmla="*/ 16 w 1031"/>
                              <a:gd name="T15" fmla="*/ 26 h 557"/>
                              <a:gd name="T16" fmla="*/ 13 w 1031"/>
                              <a:gd name="T17" fmla="*/ 33 h 557"/>
                              <a:gd name="T18" fmla="*/ 6 w 1031"/>
                              <a:gd name="T19" fmla="*/ 34 h 557"/>
                              <a:gd name="T20" fmla="*/ 0 w 1031"/>
                              <a:gd name="T21" fmla="*/ 4 h 557"/>
                              <a:gd name="T22" fmla="*/ 25 w 1031"/>
                              <a:gd name="T23" fmla="*/ 5 h 557"/>
                              <a:gd name="T24" fmla="*/ 48 w 1031"/>
                              <a:gd name="T25" fmla="*/ 15 h 557"/>
                              <a:gd name="T26" fmla="*/ 58 w 1031"/>
                              <a:gd name="T27" fmla="*/ 15 h 557"/>
                              <a:gd name="T28" fmla="*/ 68 w 1031"/>
                              <a:gd name="T29" fmla="*/ 23 h 557"/>
                              <a:gd name="T30" fmla="*/ 75 w 1031"/>
                              <a:gd name="T31" fmla="*/ 35 h 557"/>
                              <a:gd name="T32" fmla="*/ 85 w 1031"/>
                              <a:gd name="T33" fmla="*/ 38 h 557"/>
                              <a:gd name="T34" fmla="*/ 91 w 1031"/>
                              <a:gd name="T35" fmla="*/ 31 h 557"/>
                              <a:gd name="T36" fmla="*/ 97 w 1031"/>
                              <a:gd name="T37" fmla="*/ 26 h 557"/>
                              <a:gd name="T38" fmla="*/ 97 w 1031"/>
                              <a:gd name="T39" fmla="*/ 30 h 557"/>
                              <a:gd name="T40" fmla="*/ 101 w 1031"/>
                              <a:gd name="T41" fmla="*/ 35 h 557"/>
                              <a:gd name="T42" fmla="*/ 109 w 1031"/>
                              <a:gd name="T43" fmla="*/ 35 h 557"/>
                              <a:gd name="T44" fmla="*/ 110 w 1031"/>
                              <a:gd name="T45" fmla="*/ 42 h 557"/>
                              <a:gd name="T46" fmla="*/ 101 w 1031"/>
                              <a:gd name="T47" fmla="*/ 42 h 557"/>
                              <a:gd name="T48" fmla="*/ 96 w 1031"/>
                              <a:gd name="T49" fmla="*/ 36 h 557"/>
                              <a:gd name="T50" fmla="*/ 91 w 1031"/>
                              <a:gd name="T51" fmla="*/ 40 h 557"/>
                              <a:gd name="T52" fmla="*/ 86 w 1031"/>
                              <a:gd name="T53" fmla="*/ 46 h 557"/>
                              <a:gd name="T54" fmla="*/ 81 w 1031"/>
                              <a:gd name="T55" fmla="*/ 49 h 557"/>
                              <a:gd name="T56" fmla="*/ 88 w 1031"/>
                              <a:gd name="T57" fmla="*/ 54 h 557"/>
                              <a:gd name="T58" fmla="*/ 87 w 1031"/>
                              <a:gd name="T59" fmla="*/ 62 h 557"/>
                              <a:gd name="T60" fmla="*/ 86 w 1031"/>
                              <a:gd name="T61" fmla="*/ 62 h 557"/>
                              <a:gd name="T62" fmla="*/ 84 w 1031"/>
                              <a:gd name="T63" fmla="*/ 61 h 557"/>
                              <a:gd name="T64" fmla="*/ 81 w 1031"/>
                              <a:gd name="T65" fmla="*/ 61 h 557"/>
                              <a:gd name="T66" fmla="*/ 80 w 1031"/>
                              <a:gd name="T67" fmla="*/ 59 h 5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1" h="557">
                                <a:moveTo>
                                  <a:pt x="723" y="534"/>
                                </a:moveTo>
                                <a:lnTo>
                                  <a:pt x="693" y="527"/>
                                </a:lnTo>
                                <a:lnTo>
                                  <a:pt x="654" y="512"/>
                                </a:lnTo>
                                <a:lnTo>
                                  <a:pt x="609" y="497"/>
                                </a:lnTo>
                                <a:lnTo>
                                  <a:pt x="550" y="467"/>
                                </a:lnTo>
                                <a:lnTo>
                                  <a:pt x="520" y="444"/>
                                </a:lnTo>
                                <a:lnTo>
                                  <a:pt x="460" y="406"/>
                                </a:lnTo>
                                <a:lnTo>
                                  <a:pt x="421" y="369"/>
                                </a:lnTo>
                                <a:lnTo>
                                  <a:pt x="376" y="316"/>
                                </a:lnTo>
                                <a:lnTo>
                                  <a:pt x="331" y="316"/>
                                </a:lnTo>
                                <a:lnTo>
                                  <a:pt x="287" y="294"/>
                                </a:lnTo>
                                <a:lnTo>
                                  <a:pt x="272" y="256"/>
                                </a:lnTo>
                                <a:lnTo>
                                  <a:pt x="242" y="233"/>
                                </a:lnTo>
                                <a:lnTo>
                                  <a:pt x="203" y="203"/>
                                </a:lnTo>
                                <a:lnTo>
                                  <a:pt x="167" y="196"/>
                                </a:lnTo>
                                <a:lnTo>
                                  <a:pt x="143" y="233"/>
                                </a:lnTo>
                                <a:lnTo>
                                  <a:pt x="105" y="249"/>
                                </a:lnTo>
                                <a:lnTo>
                                  <a:pt x="113" y="294"/>
                                </a:lnTo>
                                <a:lnTo>
                                  <a:pt x="68" y="301"/>
                                </a:lnTo>
                                <a:lnTo>
                                  <a:pt x="53" y="301"/>
                                </a:lnTo>
                                <a:lnTo>
                                  <a:pt x="53" y="294"/>
                                </a:lnTo>
                                <a:lnTo>
                                  <a:pt x="0" y="38"/>
                                </a:lnTo>
                                <a:lnTo>
                                  <a:pt x="120" y="0"/>
                                </a:lnTo>
                                <a:lnTo>
                                  <a:pt x="227" y="46"/>
                                </a:lnTo>
                                <a:lnTo>
                                  <a:pt x="355" y="143"/>
                                </a:lnTo>
                                <a:lnTo>
                                  <a:pt x="430" y="136"/>
                                </a:lnTo>
                                <a:lnTo>
                                  <a:pt x="481" y="143"/>
                                </a:lnTo>
                                <a:lnTo>
                                  <a:pt x="520" y="136"/>
                                </a:lnTo>
                                <a:lnTo>
                                  <a:pt x="565" y="166"/>
                                </a:lnTo>
                                <a:lnTo>
                                  <a:pt x="609" y="203"/>
                                </a:lnTo>
                                <a:lnTo>
                                  <a:pt x="648" y="271"/>
                                </a:lnTo>
                                <a:lnTo>
                                  <a:pt x="678" y="316"/>
                                </a:lnTo>
                                <a:lnTo>
                                  <a:pt x="729" y="301"/>
                                </a:lnTo>
                                <a:lnTo>
                                  <a:pt x="768" y="339"/>
                                </a:lnTo>
                                <a:lnTo>
                                  <a:pt x="791" y="316"/>
                                </a:lnTo>
                                <a:lnTo>
                                  <a:pt x="821" y="279"/>
                                </a:lnTo>
                                <a:lnTo>
                                  <a:pt x="858" y="256"/>
                                </a:lnTo>
                                <a:lnTo>
                                  <a:pt x="881" y="233"/>
                                </a:lnTo>
                                <a:lnTo>
                                  <a:pt x="911" y="241"/>
                                </a:lnTo>
                                <a:lnTo>
                                  <a:pt x="881" y="271"/>
                                </a:lnTo>
                                <a:lnTo>
                                  <a:pt x="896" y="301"/>
                                </a:lnTo>
                                <a:lnTo>
                                  <a:pt x="917" y="316"/>
                                </a:lnTo>
                                <a:lnTo>
                                  <a:pt x="941" y="294"/>
                                </a:lnTo>
                                <a:lnTo>
                                  <a:pt x="986" y="316"/>
                                </a:lnTo>
                                <a:lnTo>
                                  <a:pt x="1031" y="339"/>
                                </a:lnTo>
                                <a:lnTo>
                                  <a:pt x="992" y="376"/>
                                </a:lnTo>
                                <a:lnTo>
                                  <a:pt x="956" y="384"/>
                                </a:lnTo>
                                <a:lnTo>
                                  <a:pt x="911" y="376"/>
                                </a:lnTo>
                                <a:lnTo>
                                  <a:pt x="896" y="339"/>
                                </a:lnTo>
                                <a:lnTo>
                                  <a:pt x="873" y="324"/>
                                </a:lnTo>
                                <a:lnTo>
                                  <a:pt x="828" y="331"/>
                                </a:lnTo>
                                <a:lnTo>
                                  <a:pt x="821" y="361"/>
                                </a:lnTo>
                                <a:lnTo>
                                  <a:pt x="798" y="384"/>
                                </a:lnTo>
                                <a:lnTo>
                                  <a:pt x="783" y="414"/>
                                </a:lnTo>
                                <a:lnTo>
                                  <a:pt x="738" y="421"/>
                                </a:lnTo>
                                <a:lnTo>
                                  <a:pt x="729" y="436"/>
                                </a:lnTo>
                                <a:lnTo>
                                  <a:pt x="768" y="459"/>
                                </a:lnTo>
                                <a:lnTo>
                                  <a:pt x="798" y="482"/>
                                </a:lnTo>
                                <a:lnTo>
                                  <a:pt x="813" y="519"/>
                                </a:lnTo>
                                <a:lnTo>
                                  <a:pt x="791" y="557"/>
                                </a:lnTo>
                                <a:lnTo>
                                  <a:pt x="783" y="557"/>
                                </a:lnTo>
                                <a:lnTo>
                                  <a:pt x="773" y="553"/>
                                </a:lnTo>
                                <a:lnTo>
                                  <a:pt x="763" y="550"/>
                                </a:lnTo>
                                <a:lnTo>
                                  <a:pt x="755" y="549"/>
                                </a:lnTo>
                                <a:lnTo>
                                  <a:pt x="744" y="549"/>
                                </a:lnTo>
                                <a:lnTo>
                                  <a:pt x="727" y="545"/>
                                </a:lnTo>
                                <a:lnTo>
                                  <a:pt x="708" y="542"/>
                                </a:lnTo>
                                <a:lnTo>
                                  <a:pt x="723" y="5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17" name="Freeform 1082"/>
                          <p:cNvSpPr>
                            <a:spLocks/>
                          </p:cNvSpPr>
                          <p:nvPr/>
                        </p:nvSpPr>
                        <p:spPr bwMode="auto">
                          <a:xfrm>
                            <a:off x="5177212" y="1589606"/>
                            <a:ext cx="898051" cy="414198"/>
                          </a:xfrm>
                          <a:custGeom>
                            <a:avLst/>
                            <a:gdLst>
                              <a:gd name="T0" fmla="*/ 51 w 2166"/>
                              <a:gd name="T1" fmla="*/ 98 h 1000"/>
                              <a:gd name="T2" fmla="*/ 47 w 2166"/>
                              <a:gd name="T3" fmla="*/ 101 h 1000"/>
                              <a:gd name="T4" fmla="*/ 45 w 2166"/>
                              <a:gd name="T5" fmla="*/ 103 h 1000"/>
                              <a:gd name="T6" fmla="*/ 44 w 2166"/>
                              <a:gd name="T7" fmla="*/ 93 h 1000"/>
                              <a:gd name="T8" fmla="*/ 38 w 2166"/>
                              <a:gd name="T9" fmla="*/ 93 h 1000"/>
                              <a:gd name="T10" fmla="*/ 38 w 2166"/>
                              <a:gd name="T11" fmla="*/ 90 h 1000"/>
                              <a:gd name="T12" fmla="*/ 34 w 2166"/>
                              <a:gd name="T13" fmla="*/ 87 h 1000"/>
                              <a:gd name="T14" fmla="*/ 29 w 2166"/>
                              <a:gd name="T15" fmla="*/ 82 h 1000"/>
                              <a:gd name="T16" fmla="*/ 28 w 2166"/>
                              <a:gd name="T17" fmla="*/ 77 h 1000"/>
                              <a:gd name="T18" fmla="*/ 30 w 2166"/>
                              <a:gd name="T19" fmla="*/ 76 h 1000"/>
                              <a:gd name="T20" fmla="*/ 32 w 2166"/>
                              <a:gd name="T21" fmla="*/ 74 h 1000"/>
                              <a:gd name="T22" fmla="*/ 41 w 2166"/>
                              <a:gd name="T23" fmla="*/ 72 h 1000"/>
                              <a:gd name="T24" fmla="*/ 39 w 2166"/>
                              <a:gd name="T25" fmla="*/ 64 h 1000"/>
                              <a:gd name="T26" fmla="*/ 32 w 2166"/>
                              <a:gd name="T27" fmla="*/ 61 h 1000"/>
                              <a:gd name="T28" fmla="*/ 25 w 2166"/>
                              <a:gd name="T29" fmla="*/ 60 h 1000"/>
                              <a:gd name="T30" fmla="*/ 18 w 2166"/>
                              <a:gd name="T31" fmla="*/ 64 h 1000"/>
                              <a:gd name="T32" fmla="*/ 15 w 2166"/>
                              <a:gd name="T33" fmla="*/ 63 h 1000"/>
                              <a:gd name="T34" fmla="*/ 1 w 2166"/>
                              <a:gd name="T35" fmla="*/ 52 h 1000"/>
                              <a:gd name="T36" fmla="*/ 6 w 2166"/>
                              <a:gd name="T37" fmla="*/ 38 h 1000"/>
                              <a:gd name="T38" fmla="*/ 18 w 2166"/>
                              <a:gd name="T39" fmla="*/ 28 h 1000"/>
                              <a:gd name="T40" fmla="*/ 40 w 2166"/>
                              <a:gd name="T41" fmla="*/ 31 h 1000"/>
                              <a:gd name="T42" fmla="*/ 64 w 2166"/>
                              <a:gd name="T43" fmla="*/ 31 h 1000"/>
                              <a:gd name="T44" fmla="*/ 86 w 2166"/>
                              <a:gd name="T45" fmla="*/ 28 h 1000"/>
                              <a:gd name="T46" fmla="*/ 78 w 2166"/>
                              <a:gd name="T47" fmla="*/ 18 h 1000"/>
                              <a:gd name="T48" fmla="*/ 101 w 2166"/>
                              <a:gd name="T49" fmla="*/ 5 h 1000"/>
                              <a:gd name="T50" fmla="*/ 131 w 2166"/>
                              <a:gd name="T51" fmla="*/ 0 h 1000"/>
                              <a:gd name="T52" fmla="*/ 144 w 2166"/>
                              <a:gd name="T53" fmla="*/ 9 h 1000"/>
                              <a:gd name="T54" fmla="*/ 161 w 2166"/>
                              <a:gd name="T55" fmla="*/ 11 h 1000"/>
                              <a:gd name="T56" fmla="*/ 178 w 2166"/>
                              <a:gd name="T57" fmla="*/ 15 h 1000"/>
                              <a:gd name="T58" fmla="*/ 200 w 2166"/>
                              <a:gd name="T59" fmla="*/ 30 h 1000"/>
                              <a:gd name="T60" fmla="*/ 219 w 2166"/>
                              <a:gd name="T61" fmla="*/ 32 h 1000"/>
                              <a:gd name="T62" fmla="*/ 241 w 2166"/>
                              <a:gd name="T63" fmla="*/ 44 h 1000"/>
                              <a:gd name="T64" fmla="*/ 240 w 2166"/>
                              <a:gd name="T65" fmla="*/ 50 h 1000"/>
                              <a:gd name="T66" fmla="*/ 237 w 2166"/>
                              <a:gd name="T67" fmla="*/ 52 h 1000"/>
                              <a:gd name="T68" fmla="*/ 236 w 2166"/>
                              <a:gd name="T69" fmla="*/ 55 h 1000"/>
                              <a:gd name="T70" fmla="*/ 238 w 2166"/>
                              <a:gd name="T71" fmla="*/ 60 h 1000"/>
                              <a:gd name="T72" fmla="*/ 237 w 2166"/>
                              <a:gd name="T73" fmla="*/ 62 h 1000"/>
                              <a:gd name="T74" fmla="*/ 231 w 2166"/>
                              <a:gd name="T75" fmla="*/ 61 h 1000"/>
                              <a:gd name="T76" fmla="*/ 225 w 2166"/>
                              <a:gd name="T77" fmla="*/ 60 h 1000"/>
                              <a:gd name="T78" fmla="*/ 225 w 2166"/>
                              <a:gd name="T79" fmla="*/ 68 h 1000"/>
                              <a:gd name="T80" fmla="*/ 226 w 2166"/>
                              <a:gd name="T81" fmla="*/ 74 h 1000"/>
                              <a:gd name="T82" fmla="*/ 216 w 2166"/>
                              <a:gd name="T83" fmla="*/ 75 h 1000"/>
                              <a:gd name="T84" fmla="*/ 212 w 2166"/>
                              <a:gd name="T85" fmla="*/ 78 h 1000"/>
                              <a:gd name="T86" fmla="*/ 217 w 2166"/>
                              <a:gd name="T87" fmla="*/ 80 h 1000"/>
                              <a:gd name="T88" fmla="*/ 218 w 2166"/>
                              <a:gd name="T89" fmla="*/ 85 h 1000"/>
                              <a:gd name="T90" fmla="*/ 221 w 2166"/>
                              <a:gd name="T91" fmla="*/ 88 h 1000"/>
                              <a:gd name="T92" fmla="*/ 220 w 2166"/>
                              <a:gd name="T93" fmla="*/ 97 h 1000"/>
                              <a:gd name="T94" fmla="*/ 193 w 2166"/>
                              <a:gd name="T95" fmla="*/ 93 h 1000"/>
                              <a:gd name="T96" fmla="*/ 165 w 2166"/>
                              <a:gd name="T97" fmla="*/ 93 h 1000"/>
                              <a:gd name="T98" fmla="*/ 151 w 2166"/>
                              <a:gd name="T99" fmla="*/ 108 h 1000"/>
                              <a:gd name="T100" fmla="*/ 130 w 2166"/>
                              <a:gd name="T101" fmla="*/ 96 h 1000"/>
                              <a:gd name="T102" fmla="*/ 102 w 2166"/>
                              <a:gd name="T103" fmla="*/ 89 h 1000"/>
                              <a:gd name="T104" fmla="*/ 70 w 2166"/>
                              <a:gd name="T105" fmla="*/ 107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6" h="1000">
                                <a:moveTo>
                                  <a:pt x="617" y="962"/>
                                </a:moveTo>
                                <a:lnTo>
                                  <a:pt x="579" y="955"/>
                                </a:lnTo>
                                <a:lnTo>
                                  <a:pt x="549" y="917"/>
                                </a:lnTo>
                                <a:lnTo>
                                  <a:pt x="474" y="887"/>
                                </a:lnTo>
                                <a:lnTo>
                                  <a:pt x="462" y="887"/>
                                </a:lnTo>
                                <a:lnTo>
                                  <a:pt x="444" y="887"/>
                                </a:lnTo>
                                <a:lnTo>
                                  <a:pt x="436" y="897"/>
                                </a:lnTo>
                                <a:lnTo>
                                  <a:pt x="428" y="903"/>
                                </a:lnTo>
                                <a:lnTo>
                                  <a:pt x="424" y="909"/>
                                </a:lnTo>
                                <a:lnTo>
                                  <a:pt x="421" y="914"/>
                                </a:lnTo>
                                <a:lnTo>
                                  <a:pt x="420" y="923"/>
                                </a:lnTo>
                                <a:lnTo>
                                  <a:pt x="421" y="932"/>
                                </a:lnTo>
                                <a:lnTo>
                                  <a:pt x="417" y="931"/>
                                </a:lnTo>
                                <a:lnTo>
                                  <a:pt x="412" y="928"/>
                                </a:lnTo>
                                <a:lnTo>
                                  <a:pt x="409" y="924"/>
                                </a:lnTo>
                                <a:lnTo>
                                  <a:pt x="405" y="920"/>
                                </a:lnTo>
                                <a:lnTo>
                                  <a:pt x="401" y="910"/>
                                </a:lnTo>
                                <a:lnTo>
                                  <a:pt x="399" y="898"/>
                                </a:lnTo>
                                <a:lnTo>
                                  <a:pt x="398" y="871"/>
                                </a:lnTo>
                                <a:lnTo>
                                  <a:pt x="399" y="842"/>
                                </a:lnTo>
                                <a:lnTo>
                                  <a:pt x="378" y="842"/>
                                </a:lnTo>
                                <a:lnTo>
                                  <a:pt x="357" y="841"/>
                                </a:lnTo>
                                <a:lnTo>
                                  <a:pt x="353" y="839"/>
                                </a:lnTo>
                                <a:lnTo>
                                  <a:pt x="350" y="838"/>
                                </a:lnTo>
                                <a:lnTo>
                                  <a:pt x="346" y="835"/>
                                </a:lnTo>
                                <a:lnTo>
                                  <a:pt x="344" y="833"/>
                                </a:lnTo>
                                <a:lnTo>
                                  <a:pt x="342" y="829"/>
                                </a:lnTo>
                                <a:lnTo>
                                  <a:pt x="341" y="824"/>
                                </a:lnTo>
                                <a:lnTo>
                                  <a:pt x="339" y="819"/>
                                </a:lnTo>
                                <a:lnTo>
                                  <a:pt x="339" y="812"/>
                                </a:lnTo>
                                <a:lnTo>
                                  <a:pt x="331" y="811"/>
                                </a:lnTo>
                                <a:lnTo>
                                  <a:pt x="324" y="808"/>
                                </a:lnTo>
                                <a:lnTo>
                                  <a:pt x="318" y="805"/>
                                </a:lnTo>
                                <a:lnTo>
                                  <a:pt x="312" y="800"/>
                                </a:lnTo>
                                <a:lnTo>
                                  <a:pt x="303" y="788"/>
                                </a:lnTo>
                                <a:lnTo>
                                  <a:pt x="295" y="774"/>
                                </a:lnTo>
                                <a:lnTo>
                                  <a:pt x="285" y="760"/>
                                </a:lnTo>
                                <a:lnTo>
                                  <a:pt x="275" y="748"/>
                                </a:lnTo>
                                <a:lnTo>
                                  <a:pt x="270" y="744"/>
                                </a:lnTo>
                                <a:lnTo>
                                  <a:pt x="263" y="740"/>
                                </a:lnTo>
                                <a:lnTo>
                                  <a:pt x="256" y="737"/>
                                </a:lnTo>
                                <a:lnTo>
                                  <a:pt x="248" y="737"/>
                                </a:lnTo>
                                <a:lnTo>
                                  <a:pt x="248" y="718"/>
                                </a:lnTo>
                                <a:lnTo>
                                  <a:pt x="248" y="699"/>
                                </a:lnTo>
                                <a:lnTo>
                                  <a:pt x="255" y="698"/>
                                </a:lnTo>
                                <a:lnTo>
                                  <a:pt x="263" y="695"/>
                                </a:lnTo>
                                <a:lnTo>
                                  <a:pt x="266" y="692"/>
                                </a:lnTo>
                                <a:lnTo>
                                  <a:pt x="269" y="690"/>
                                </a:lnTo>
                                <a:lnTo>
                                  <a:pt x="271" y="687"/>
                                </a:lnTo>
                                <a:lnTo>
                                  <a:pt x="271" y="684"/>
                                </a:lnTo>
                                <a:lnTo>
                                  <a:pt x="271" y="681"/>
                                </a:lnTo>
                                <a:lnTo>
                                  <a:pt x="274" y="679"/>
                                </a:lnTo>
                                <a:lnTo>
                                  <a:pt x="275" y="675"/>
                                </a:lnTo>
                                <a:lnTo>
                                  <a:pt x="280" y="672"/>
                                </a:lnTo>
                                <a:lnTo>
                                  <a:pt x="289" y="665"/>
                                </a:lnTo>
                                <a:lnTo>
                                  <a:pt x="300" y="660"/>
                                </a:lnTo>
                                <a:lnTo>
                                  <a:pt x="315" y="654"/>
                                </a:lnTo>
                                <a:lnTo>
                                  <a:pt x="331" y="650"/>
                                </a:lnTo>
                                <a:lnTo>
                                  <a:pt x="350" y="647"/>
                                </a:lnTo>
                                <a:lnTo>
                                  <a:pt x="369" y="646"/>
                                </a:lnTo>
                                <a:lnTo>
                                  <a:pt x="363" y="627"/>
                                </a:lnTo>
                                <a:lnTo>
                                  <a:pt x="354" y="608"/>
                                </a:lnTo>
                                <a:lnTo>
                                  <a:pt x="352" y="598"/>
                                </a:lnTo>
                                <a:lnTo>
                                  <a:pt x="349" y="589"/>
                                </a:lnTo>
                                <a:lnTo>
                                  <a:pt x="348" y="576"/>
                                </a:lnTo>
                                <a:lnTo>
                                  <a:pt x="346" y="564"/>
                                </a:lnTo>
                                <a:lnTo>
                                  <a:pt x="333" y="563"/>
                                </a:lnTo>
                                <a:lnTo>
                                  <a:pt x="319" y="560"/>
                                </a:lnTo>
                                <a:lnTo>
                                  <a:pt x="304" y="556"/>
                                </a:lnTo>
                                <a:lnTo>
                                  <a:pt x="292" y="552"/>
                                </a:lnTo>
                                <a:lnTo>
                                  <a:pt x="278" y="548"/>
                                </a:lnTo>
                                <a:lnTo>
                                  <a:pt x="265" y="545"/>
                                </a:lnTo>
                                <a:lnTo>
                                  <a:pt x="252" y="542"/>
                                </a:lnTo>
                                <a:lnTo>
                                  <a:pt x="241" y="541"/>
                                </a:lnTo>
                                <a:lnTo>
                                  <a:pt x="225" y="542"/>
                                </a:lnTo>
                                <a:lnTo>
                                  <a:pt x="210" y="547"/>
                                </a:lnTo>
                                <a:lnTo>
                                  <a:pt x="196" y="552"/>
                                </a:lnTo>
                                <a:lnTo>
                                  <a:pt x="183" y="560"/>
                                </a:lnTo>
                                <a:lnTo>
                                  <a:pt x="171" y="570"/>
                                </a:lnTo>
                                <a:lnTo>
                                  <a:pt x="158" y="579"/>
                                </a:lnTo>
                                <a:lnTo>
                                  <a:pt x="147" y="590"/>
                                </a:lnTo>
                                <a:lnTo>
                                  <a:pt x="136" y="601"/>
                                </a:lnTo>
                                <a:lnTo>
                                  <a:pt x="136" y="594"/>
                                </a:lnTo>
                                <a:lnTo>
                                  <a:pt x="113" y="586"/>
                                </a:lnTo>
                                <a:lnTo>
                                  <a:pt x="136" y="564"/>
                                </a:lnTo>
                                <a:lnTo>
                                  <a:pt x="113" y="534"/>
                                </a:lnTo>
                                <a:lnTo>
                                  <a:pt x="91" y="504"/>
                                </a:lnTo>
                                <a:lnTo>
                                  <a:pt x="46" y="504"/>
                                </a:lnTo>
                                <a:lnTo>
                                  <a:pt x="30" y="474"/>
                                </a:lnTo>
                                <a:lnTo>
                                  <a:pt x="8" y="466"/>
                                </a:lnTo>
                                <a:lnTo>
                                  <a:pt x="0" y="428"/>
                                </a:lnTo>
                                <a:lnTo>
                                  <a:pt x="0" y="383"/>
                                </a:lnTo>
                                <a:lnTo>
                                  <a:pt x="15" y="353"/>
                                </a:lnTo>
                                <a:lnTo>
                                  <a:pt x="15" y="331"/>
                                </a:lnTo>
                                <a:lnTo>
                                  <a:pt x="53" y="346"/>
                                </a:lnTo>
                                <a:lnTo>
                                  <a:pt x="91" y="361"/>
                                </a:lnTo>
                                <a:lnTo>
                                  <a:pt x="113" y="353"/>
                                </a:lnTo>
                                <a:lnTo>
                                  <a:pt x="83" y="316"/>
                                </a:lnTo>
                                <a:lnTo>
                                  <a:pt x="121" y="293"/>
                                </a:lnTo>
                                <a:lnTo>
                                  <a:pt x="158" y="256"/>
                                </a:lnTo>
                                <a:lnTo>
                                  <a:pt x="196" y="248"/>
                                </a:lnTo>
                                <a:lnTo>
                                  <a:pt x="233" y="248"/>
                                </a:lnTo>
                                <a:lnTo>
                                  <a:pt x="265" y="240"/>
                                </a:lnTo>
                                <a:lnTo>
                                  <a:pt x="310" y="256"/>
                                </a:lnTo>
                                <a:lnTo>
                                  <a:pt x="361" y="278"/>
                                </a:lnTo>
                                <a:lnTo>
                                  <a:pt x="406" y="316"/>
                                </a:lnTo>
                                <a:lnTo>
                                  <a:pt x="459" y="308"/>
                                </a:lnTo>
                                <a:lnTo>
                                  <a:pt x="504" y="293"/>
                                </a:lnTo>
                                <a:lnTo>
                                  <a:pt x="543" y="286"/>
                                </a:lnTo>
                                <a:lnTo>
                                  <a:pt x="579" y="278"/>
                                </a:lnTo>
                                <a:lnTo>
                                  <a:pt x="624" y="301"/>
                                </a:lnTo>
                                <a:lnTo>
                                  <a:pt x="677" y="316"/>
                                </a:lnTo>
                                <a:lnTo>
                                  <a:pt x="722" y="308"/>
                                </a:lnTo>
                                <a:lnTo>
                                  <a:pt x="776" y="293"/>
                                </a:lnTo>
                                <a:lnTo>
                                  <a:pt x="776" y="256"/>
                                </a:lnTo>
                                <a:lnTo>
                                  <a:pt x="737" y="256"/>
                                </a:lnTo>
                                <a:lnTo>
                                  <a:pt x="701" y="240"/>
                                </a:lnTo>
                                <a:lnTo>
                                  <a:pt x="669" y="218"/>
                                </a:lnTo>
                                <a:lnTo>
                                  <a:pt x="707" y="210"/>
                                </a:lnTo>
                                <a:lnTo>
                                  <a:pt x="701" y="165"/>
                                </a:lnTo>
                                <a:lnTo>
                                  <a:pt x="761" y="158"/>
                                </a:lnTo>
                                <a:lnTo>
                                  <a:pt x="692" y="105"/>
                                </a:lnTo>
                                <a:lnTo>
                                  <a:pt x="797" y="83"/>
                                </a:lnTo>
                                <a:lnTo>
                                  <a:pt x="895" y="75"/>
                                </a:lnTo>
                                <a:lnTo>
                                  <a:pt x="910" y="45"/>
                                </a:lnTo>
                                <a:lnTo>
                                  <a:pt x="979" y="38"/>
                                </a:lnTo>
                                <a:lnTo>
                                  <a:pt x="1039" y="22"/>
                                </a:lnTo>
                                <a:lnTo>
                                  <a:pt x="1069" y="0"/>
                                </a:lnTo>
                                <a:lnTo>
                                  <a:pt x="1137" y="15"/>
                                </a:lnTo>
                                <a:lnTo>
                                  <a:pt x="1182" y="0"/>
                                </a:lnTo>
                                <a:lnTo>
                                  <a:pt x="1203" y="22"/>
                                </a:lnTo>
                                <a:lnTo>
                                  <a:pt x="1212" y="75"/>
                                </a:lnTo>
                                <a:lnTo>
                                  <a:pt x="1257" y="83"/>
                                </a:lnTo>
                                <a:lnTo>
                                  <a:pt x="1272" y="60"/>
                                </a:lnTo>
                                <a:lnTo>
                                  <a:pt x="1293" y="83"/>
                                </a:lnTo>
                                <a:lnTo>
                                  <a:pt x="1332" y="90"/>
                                </a:lnTo>
                                <a:lnTo>
                                  <a:pt x="1362" y="83"/>
                                </a:lnTo>
                                <a:lnTo>
                                  <a:pt x="1362" y="128"/>
                                </a:lnTo>
                                <a:lnTo>
                                  <a:pt x="1400" y="120"/>
                                </a:lnTo>
                                <a:lnTo>
                                  <a:pt x="1445" y="98"/>
                                </a:lnTo>
                                <a:lnTo>
                                  <a:pt x="1481" y="68"/>
                                </a:lnTo>
                                <a:lnTo>
                                  <a:pt x="1511" y="53"/>
                                </a:lnTo>
                                <a:lnTo>
                                  <a:pt x="1511" y="90"/>
                                </a:lnTo>
                                <a:lnTo>
                                  <a:pt x="1556" y="113"/>
                                </a:lnTo>
                                <a:lnTo>
                                  <a:pt x="1603" y="135"/>
                                </a:lnTo>
                                <a:lnTo>
                                  <a:pt x="1655" y="180"/>
                                </a:lnTo>
                                <a:lnTo>
                                  <a:pt x="1708" y="233"/>
                                </a:lnTo>
                                <a:lnTo>
                                  <a:pt x="1759" y="271"/>
                                </a:lnTo>
                                <a:lnTo>
                                  <a:pt x="1783" y="308"/>
                                </a:lnTo>
                                <a:lnTo>
                                  <a:pt x="1798" y="271"/>
                                </a:lnTo>
                                <a:lnTo>
                                  <a:pt x="1821" y="271"/>
                                </a:lnTo>
                                <a:lnTo>
                                  <a:pt x="1851" y="293"/>
                                </a:lnTo>
                                <a:lnTo>
                                  <a:pt x="1888" y="308"/>
                                </a:lnTo>
                                <a:lnTo>
                                  <a:pt x="1933" y="308"/>
                                </a:lnTo>
                                <a:lnTo>
                                  <a:pt x="1971" y="286"/>
                                </a:lnTo>
                                <a:lnTo>
                                  <a:pt x="2009" y="323"/>
                                </a:lnTo>
                                <a:lnTo>
                                  <a:pt x="2061" y="353"/>
                                </a:lnTo>
                                <a:lnTo>
                                  <a:pt x="2106" y="383"/>
                                </a:lnTo>
                                <a:lnTo>
                                  <a:pt x="2159" y="391"/>
                                </a:lnTo>
                                <a:lnTo>
                                  <a:pt x="2166" y="398"/>
                                </a:lnTo>
                                <a:lnTo>
                                  <a:pt x="2164" y="413"/>
                                </a:lnTo>
                                <a:lnTo>
                                  <a:pt x="2164" y="432"/>
                                </a:lnTo>
                                <a:lnTo>
                                  <a:pt x="2163" y="438"/>
                                </a:lnTo>
                                <a:lnTo>
                                  <a:pt x="2161" y="442"/>
                                </a:lnTo>
                                <a:lnTo>
                                  <a:pt x="2159" y="447"/>
                                </a:lnTo>
                                <a:lnTo>
                                  <a:pt x="2156" y="451"/>
                                </a:lnTo>
                                <a:lnTo>
                                  <a:pt x="2151" y="455"/>
                                </a:lnTo>
                                <a:lnTo>
                                  <a:pt x="2145" y="459"/>
                                </a:lnTo>
                                <a:lnTo>
                                  <a:pt x="2137" y="463"/>
                                </a:lnTo>
                                <a:lnTo>
                                  <a:pt x="2129" y="466"/>
                                </a:lnTo>
                                <a:lnTo>
                                  <a:pt x="2121" y="468"/>
                                </a:lnTo>
                                <a:lnTo>
                                  <a:pt x="2115" y="470"/>
                                </a:lnTo>
                                <a:lnTo>
                                  <a:pt x="2114" y="474"/>
                                </a:lnTo>
                                <a:lnTo>
                                  <a:pt x="2115" y="480"/>
                                </a:lnTo>
                                <a:lnTo>
                                  <a:pt x="2121" y="493"/>
                                </a:lnTo>
                                <a:lnTo>
                                  <a:pt x="2130" y="508"/>
                                </a:lnTo>
                                <a:lnTo>
                                  <a:pt x="2136" y="517"/>
                                </a:lnTo>
                                <a:lnTo>
                                  <a:pt x="2140" y="525"/>
                                </a:lnTo>
                                <a:lnTo>
                                  <a:pt x="2142" y="532"/>
                                </a:lnTo>
                                <a:lnTo>
                                  <a:pt x="2144" y="540"/>
                                </a:lnTo>
                                <a:lnTo>
                                  <a:pt x="2142" y="542"/>
                                </a:lnTo>
                                <a:lnTo>
                                  <a:pt x="2142" y="545"/>
                                </a:lnTo>
                                <a:lnTo>
                                  <a:pt x="2141" y="548"/>
                                </a:lnTo>
                                <a:lnTo>
                                  <a:pt x="2138" y="551"/>
                                </a:lnTo>
                                <a:lnTo>
                                  <a:pt x="2132" y="555"/>
                                </a:lnTo>
                                <a:lnTo>
                                  <a:pt x="2121" y="556"/>
                                </a:lnTo>
                                <a:lnTo>
                                  <a:pt x="2110" y="556"/>
                                </a:lnTo>
                                <a:lnTo>
                                  <a:pt x="2099" y="556"/>
                                </a:lnTo>
                                <a:lnTo>
                                  <a:pt x="2089" y="556"/>
                                </a:lnTo>
                                <a:lnTo>
                                  <a:pt x="2080" y="553"/>
                                </a:lnTo>
                                <a:lnTo>
                                  <a:pt x="2069" y="551"/>
                                </a:lnTo>
                                <a:lnTo>
                                  <a:pt x="2058" y="548"/>
                                </a:lnTo>
                                <a:lnTo>
                                  <a:pt x="2037" y="541"/>
                                </a:lnTo>
                                <a:lnTo>
                                  <a:pt x="2024" y="534"/>
                                </a:lnTo>
                                <a:lnTo>
                                  <a:pt x="2021" y="540"/>
                                </a:lnTo>
                                <a:lnTo>
                                  <a:pt x="2020" y="548"/>
                                </a:lnTo>
                                <a:lnTo>
                                  <a:pt x="2020" y="557"/>
                                </a:lnTo>
                                <a:lnTo>
                                  <a:pt x="2020" y="567"/>
                                </a:lnTo>
                                <a:lnTo>
                                  <a:pt x="2022" y="587"/>
                                </a:lnTo>
                                <a:lnTo>
                                  <a:pt x="2027" y="611"/>
                                </a:lnTo>
                                <a:lnTo>
                                  <a:pt x="2031" y="631"/>
                                </a:lnTo>
                                <a:lnTo>
                                  <a:pt x="2033" y="649"/>
                                </a:lnTo>
                                <a:lnTo>
                                  <a:pt x="2035" y="657"/>
                                </a:lnTo>
                                <a:lnTo>
                                  <a:pt x="2035" y="662"/>
                                </a:lnTo>
                                <a:lnTo>
                                  <a:pt x="2033" y="666"/>
                                </a:lnTo>
                                <a:lnTo>
                                  <a:pt x="2031" y="669"/>
                                </a:lnTo>
                                <a:lnTo>
                                  <a:pt x="2002" y="672"/>
                                </a:lnTo>
                                <a:lnTo>
                                  <a:pt x="1963" y="673"/>
                                </a:lnTo>
                                <a:lnTo>
                                  <a:pt x="1952" y="675"/>
                                </a:lnTo>
                                <a:lnTo>
                                  <a:pt x="1942" y="677"/>
                                </a:lnTo>
                                <a:lnTo>
                                  <a:pt x="1934" y="680"/>
                                </a:lnTo>
                                <a:lnTo>
                                  <a:pt x="1926" y="683"/>
                                </a:lnTo>
                                <a:lnTo>
                                  <a:pt x="1919" y="687"/>
                                </a:lnTo>
                                <a:lnTo>
                                  <a:pt x="1915" y="692"/>
                                </a:lnTo>
                                <a:lnTo>
                                  <a:pt x="1912" y="699"/>
                                </a:lnTo>
                                <a:lnTo>
                                  <a:pt x="1911" y="707"/>
                                </a:lnTo>
                                <a:lnTo>
                                  <a:pt x="1923" y="709"/>
                                </a:lnTo>
                                <a:lnTo>
                                  <a:pt x="1934" y="713"/>
                                </a:lnTo>
                                <a:lnTo>
                                  <a:pt x="1942" y="717"/>
                                </a:lnTo>
                                <a:lnTo>
                                  <a:pt x="1949" y="722"/>
                                </a:lnTo>
                                <a:lnTo>
                                  <a:pt x="1953" y="729"/>
                                </a:lnTo>
                                <a:lnTo>
                                  <a:pt x="1957" y="736"/>
                                </a:lnTo>
                                <a:lnTo>
                                  <a:pt x="1960" y="744"/>
                                </a:lnTo>
                                <a:lnTo>
                                  <a:pt x="1963" y="752"/>
                                </a:lnTo>
                                <a:lnTo>
                                  <a:pt x="1965" y="767"/>
                                </a:lnTo>
                                <a:lnTo>
                                  <a:pt x="1968" y="781"/>
                                </a:lnTo>
                                <a:lnTo>
                                  <a:pt x="1971" y="786"/>
                                </a:lnTo>
                                <a:lnTo>
                                  <a:pt x="1975" y="792"/>
                                </a:lnTo>
                                <a:lnTo>
                                  <a:pt x="1979" y="794"/>
                                </a:lnTo>
                                <a:lnTo>
                                  <a:pt x="1986" y="797"/>
                                </a:lnTo>
                                <a:lnTo>
                                  <a:pt x="1986" y="816"/>
                                </a:lnTo>
                                <a:lnTo>
                                  <a:pt x="1986" y="834"/>
                                </a:lnTo>
                                <a:lnTo>
                                  <a:pt x="1986" y="850"/>
                                </a:lnTo>
                                <a:lnTo>
                                  <a:pt x="1984" y="864"/>
                                </a:lnTo>
                                <a:lnTo>
                                  <a:pt x="1983" y="876"/>
                                </a:lnTo>
                                <a:lnTo>
                                  <a:pt x="1978" y="887"/>
                                </a:lnTo>
                                <a:lnTo>
                                  <a:pt x="1963" y="879"/>
                                </a:lnTo>
                                <a:lnTo>
                                  <a:pt x="1881" y="857"/>
                                </a:lnTo>
                                <a:lnTo>
                                  <a:pt x="1806" y="857"/>
                                </a:lnTo>
                                <a:lnTo>
                                  <a:pt x="1738" y="842"/>
                                </a:lnTo>
                                <a:lnTo>
                                  <a:pt x="1663" y="842"/>
                                </a:lnTo>
                                <a:lnTo>
                                  <a:pt x="1610" y="827"/>
                                </a:lnTo>
                                <a:lnTo>
                                  <a:pt x="1595" y="879"/>
                                </a:lnTo>
                                <a:lnTo>
                                  <a:pt x="1526" y="857"/>
                                </a:lnTo>
                                <a:lnTo>
                                  <a:pt x="1481" y="842"/>
                                </a:lnTo>
                                <a:lnTo>
                                  <a:pt x="1451" y="879"/>
                                </a:lnTo>
                                <a:lnTo>
                                  <a:pt x="1445" y="894"/>
                                </a:lnTo>
                                <a:lnTo>
                                  <a:pt x="1422" y="917"/>
                                </a:lnTo>
                                <a:lnTo>
                                  <a:pt x="1385" y="940"/>
                                </a:lnTo>
                                <a:lnTo>
                                  <a:pt x="1355" y="977"/>
                                </a:lnTo>
                                <a:lnTo>
                                  <a:pt x="1332" y="1000"/>
                                </a:lnTo>
                                <a:lnTo>
                                  <a:pt x="1293" y="962"/>
                                </a:lnTo>
                                <a:lnTo>
                                  <a:pt x="1242" y="977"/>
                                </a:lnTo>
                                <a:lnTo>
                                  <a:pt x="1212" y="932"/>
                                </a:lnTo>
                                <a:lnTo>
                                  <a:pt x="1173" y="864"/>
                                </a:lnTo>
                                <a:lnTo>
                                  <a:pt x="1129" y="827"/>
                                </a:lnTo>
                                <a:lnTo>
                                  <a:pt x="1084" y="797"/>
                                </a:lnTo>
                                <a:lnTo>
                                  <a:pt x="1045" y="804"/>
                                </a:lnTo>
                                <a:lnTo>
                                  <a:pt x="994" y="797"/>
                                </a:lnTo>
                                <a:lnTo>
                                  <a:pt x="919" y="804"/>
                                </a:lnTo>
                                <a:lnTo>
                                  <a:pt x="791" y="707"/>
                                </a:lnTo>
                                <a:lnTo>
                                  <a:pt x="684" y="661"/>
                                </a:lnTo>
                                <a:lnTo>
                                  <a:pt x="564" y="699"/>
                                </a:lnTo>
                                <a:lnTo>
                                  <a:pt x="617" y="962"/>
                                </a:lnTo>
                                <a:lnTo>
                                  <a:pt x="632" y="962"/>
                                </a:lnTo>
                                <a:lnTo>
                                  <a:pt x="617" y="9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nvGrpSpPr>
                          <p:cNvPr id="118" name="Gruppieren 117"/>
                          <p:cNvGrpSpPr/>
                          <p:nvPr/>
                        </p:nvGrpSpPr>
                        <p:grpSpPr>
                          <a:xfrm>
                            <a:off x="4535393" y="1000027"/>
                            <a:ext cx="3268804" cy="988851"/>
                            <a:chOff x="4535393" y="1000027"/>
                            <a:chExt cx="3268804" cy="988851"/>
                          </a:xfrm>
                          <a:grpFill/>
                        </p:grpSpPr>
                        <p:sp>
                          <p:nvSpPr>
                            <p:cNvPr id="128" name="Freeform 1066"/>
                            <p:cNvSpPr>
                              <a:spLocks/>
                            </p:cNvSpPr>
                            <p:nvPr/>
                          </p:nvSpPr>
                          <p:spPr bwMode="auto">
                            <a:xfrm>
                              <a:off x="4649825" y="1000027"/>
                              <a:ext cx="3154372" cy="988851"/>
                            </a:xfrm>
                            <a:custGeom>
                              <a:avLst/>
                              <a:gdLst>
                                <a:gd name="T0" fmla="*/ 89 w 7608"/>
                                <a:gd name="T1" fmla="*/ 225 h 2384"/>
                                <a:gd name="T2" fmla="*/ 128 w 7608"/>
                                <a:gd name="T3" fmla="*/ 251 h 2384"/>
                                <a:gd name="T4" fmla="*/ 146 w 7608"/>
                                <a:gd name="T5" fmla="*/ 235 h 2384"/>
                                <a:gd name="T6" fmla="*/ 181 w 7608"/>
                                <a:gd name="T7" fmla="*/ 189 h 2384"/>
                                <a:gd name="T8" fmla="*/ 292 w 7608"/>
                                <a:gd name="T9" fmla="*/ 172 h 2384"/>
                                <a:gd name="T10" fmla="*/ 389 w 7608"/>
                                <a:gd name="T11" fmla="*/ 201 h 2384"/>
                                <a:gd name="T12" fmla="*/ 446 w 7608"/>
                                <a:gd name="T13" fmla="*/ 197 h 2384"/>
                                <a:gd name="T14" fmla="*/ 482 w 7608"/>
                                <a:gd name="T15" fmla="*/ 195 h 2384"/>
                                <a:gd name="T16" fmla="*/ 540 w 7608"/>
                                <a:gd name="T17" fmla="*/ 196 h 2384"/>
                                <a:gd name="T18" fmla="*/ 570 w 7608"/>
                                <a:gd name="T19" fmla="*/ 184 h 2384"/>
                                <a:gd name="T20" fmla="*/ 603 w 7608"/>
                                <a:gd name="T21" fmla="*/ 177 h 2384"/>
                                <a:gd name="T22" fmla="*/ 655 w 7608"/>
                                <a:gd name="T23" fmla="*/ 213 h 2384"/>
                                <a:gd name="T24" fmla="*/ 677 w 7608"/>
                                <a:gd name="T25" fmla="*/ 232 h 2384"/>
                                <a:gd name="T26" fmla="*/ 700 w 7608"/>
                                <a:gd name="T27" fmla="*/ 237 h 2384"/>
                                <a:gd name="T28" fmla="*/ 693 w 7608"/>
                                <a:gd name="T29" fmla="*/ 188 h 2384"/>
                                <a:gd name="T30" fmla="*/ 649 w 7608"/>
                                <a:gd name="T31" fmla="*/ 163 h 2384"/>
                                <a:gd name="T32" fmla="*/ 651 w 7608"/>
                                <a:gd name="T33" fmla="*/ 124 h 2384"/>
                                <a:gd name="T34" fmla="*/ 709 w 7608"/>
                                <a:gd name="T35" fmla="*/ 124 h 2384"/>
                                <a:gd name="T36" fmla="*/ 733 w 7608"/>
                                <a:gd name="T37" fmla="*/ 113 h 2384"/>
                                <a:gd name="T38" fmla="*/ 741 w 7608"/>
                                <a:gd name="T39" fmla="*/ 103 h 2384"/>
                                <a:gd name="T40" fmla="*/ 744 w 7608"/>
                                <a:gd name="T41" fmla="*/ 134 h 2384"/>
                                <a:gd name="T42" fmla="*/ 774 w 7608"/>
                                <a:gd name="T43" fmla="*/ 174 h 2384"/>
                                <a:gd name="T44" fmla="*/ 784 w 7608"/>
                                <a:gd name="T45" fmla="*/ 171 h 2384"/>
                                <a:gd name="T46" fmla="*/ 785 w 7608"/>
                                <a:gd name="T47" fmla="*/ 148 h 2384"/>
                                <a:gd name="T48" fmla="*/ 761 w 7608"/>
                                <a:gd name="T49" fmla="*/ 122 h 2384"/>
                                <a:gd name="T50" fmla="*/ 798 w 7608"/>
                                <a:gd name="T51" fmla="*/ 105 h 2384"/>
                                <a:gd name="T52" fmla="*/ 796 w 7608"/>
                                <a:gd name="T53" fmla="*/ 89 h 2384"/>
                                <a:gd name="T54" fmla="*/ 792 w 7608"/>
                                <a:gd name="T55" fmla="*/ 76 h 2384"/>
                                <a:gd name="T56" fmla="*/ 839 w 7608"/>
                                <a:gd name="T57" fmla="*/ 88 h 2384"/>
                                <a:gd name="T58" fmla="*/ 810 w 7608"/>
                                <a:gd name="T59" fmla="*/ 70 h 2384"/>
                                <a:gd name="T60" fmla="*/ 737 w 7608"/>
                                <a:gd name="T61" fmla="*/ 54 h 2384"/>
                                <a:gd name="T62" fmla="*/ 700 w 7608"/>
                                <a:gd name="T63" fmla="*/ 55 h 2384"/>
                                <a:gd name="T64" fmla="*/ 650 w 7608"/>
                                <a:gd name="T65" fmla="*/ 53 h 2384"/>
                                <a:gd name="T66" fmla="*/ 587 w 7608"/>
                                <a:gd name="T67" fmla="*/ 44 h 2384"/>
                                <a:gd name="T68" fmla="*/ 555 w 7608"/>
                                <a:gd name="T69" fmla="*/ 35 h 2384"/>
                                <a:gd name="T70" fmla="*/ 515 w 7608"/>
                                <a:gd name="T71" fmla="*/ 43 h 2384"/>
                                <a:gd name="T72" fmla="*/ 459 w 7608"/>
                                <a:gd name="T73" fmla="*/ 37 h 2384"/>
                                <a:gd name="T74" fmla="*/ 407 w 7608"/>
                                <a:gd name="T75" fmla="*/ 30 h 2384"/>
                                <a:gd name="T76" fmla="*/ 379 w 7608"/>
                                <a:gd name="T77" fmla="*/ 22 h 2384"/>
                                <a:gd name="T78" fmla="*/ 365 w 7608"/>
                                <a:gd name="T79" fmla="*/ 12 h 2384"/>
                                <a:gd name="T80" fmla="*/ 323 w 7608"/>
                                <a:gd name="T81" fmla="*/ 3 h 2384"/>
                                <a:gd name="T82" fmla="*/ 295 w 7608"/>
                                <a:gd name="T83" fmla="*/ 14 h 2384"/>
                                <a:gd name="T84" fmla="*/ 269 w 7608"/>
                                <a:gd name="T85" fmla="*/ 34 h 2384"/>
                                <a:gd name="T86" fmla="*/ 237 w 7608"/>
                                <a:gd name="T87" fmla="*/ 30 h 2384"/>
                                <a:gd name="T88" fmla="*/ 253 w 7608"/>
                                <a:gd name="T89" fmla="*/ 43 h 2384"/>
                                <a:gd name="T90" fmla="*/ 231 w 7608"/>
                                <a:gd name="T91" fmla="*/ 43 h 2384"/>
                                <a:gd name="T92" fmla="*/ 220 w 7608"/>
                                <a:gd name="T93" fmla="*/ 48 h 2384"/>
                                <a:gd name="T94" fmla="*/ 248 w 7608"/>
                                <a:gd name="T95" fmla="*/ 61 h 2384"/>
                                <a:gd name="T96" fmla="*/ 232 w 7608"/>
                                <a:gd name="T97" fmla="*/ 60 h 2384"/>
                                <a:gd name="T98" fmla="*/ 219 w 7608"/>
                                <a:gd name="T99" fmla="*/ 76 h 2384"/>
                                <a:gd name="T100" fmla="*/ 205 w 7608"/>
                                <a:gd name="T101" fmla="*/ 41 h 2384"/>
                                <a:gd name="T102" fmla="*/ 186 w 7608"/>
                                <a:gd name="T103" fmla="*/ 36 h 2384"/>
                                <a:gd name="T104" fmla="*/ 200 w 7608"/>
                                <a:gd name="T105" fmla="*/ 63 h 2384"/>
                                <a:gd name="T106" fmla="*/ 144 w 7608"/>
                                <a:gd name="T107" fmla="*/ 50 h 2384"/>
                                <a:gd name="T108" fmla="*/ 125 w 7608"/>
                                <a:gd name="T109" fmla="*/ 66 h 2384"/>
                                <a:gd name="T110" fmla="*/ 99 w 7608"/>
                                <a:gd name="T111" fmla="*/ 73 h 2384"/>
                                <a:gd name="T112" fmla="*/ 77 w 7608"/>
                                <a:gd name="T113" fmla="*/ 64 h 2384"/>
                                <a:gd name="T114" fmla="*/ 63 w 7608"/>
                                <a:gd name="T115" fmla="*/ 83 h 2384"/>
                                <a:gd name="T116" fmla="*/ 36 w 7608"/>
                                <a:gd name="T117" fmla="*/ 87 h 2384"/>
                                <a:gd name="T118" fmla="*/ 63 w 7608"/>
                                <a:gd name="T119" fmla="*/ 75 h 2384"/>
                                <a:gd name="T120" fmla="*/ 5 w 7608"/>
                                <a:gd name="T121" fmla="*/ 58 h 2384"/>
                                <a:gd name="T122" fmla="*/ 13 w 7608"/>
                                <a:gd name="T123" fmla="*/ 89 h 2384"/>
                                <a:gd name="T124" fmla="*/ 14 w 7608"/>
                                <a:gd name="T125" fmla="*/ 138 h 23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08" h="2384">
                                  <a:moveTo>
                                    <a:pt x="391" y="1632"/>
                                  </a:moveTo>
                                  <a:lnTo>
                                    <a:pt x="398" y="1632"/>
                                  </a:lnTo>
                                  <a:lnTo>
                                    <a:pt x="436" y="1632"/>
                                  </a:lnTo>
                                  <a:lnTo>
                                    <a:pt x="459" y="1617"/>
                                  </a:lnTo>
                                  <a:lnTo>
                                    <a:pt x="504" y="1617"/>
                                  </a:lnTo>
                                  <a:lnTo>
                                    <a:pt x="534" y="1632"/>
                                  </a:lnTo>
                                  <a:lnTo>
                                    <a:pt x="556" y="1655"/>
                                  </a:lnTo>
                                  <a:lnTo>
                                    <a:pt x="549" y="1685"/>
                                  </a:lnTo>
                                  <a:lnTo>
                                    <a:pt x="601" y="1693"/>
                                  </a:lnTo>
                                  <a:lnTo>
                                    <a:pt x="624" y="1745"/>
                                  </a:lnTo>
                                  <a:lnTo>
                                    <a:pt x="654" y="1738"/>
                                  </a:lnTo>
                                  <a:lnTo>
                                    <a:pt x="677" y="1760"/>
                                  </a:lnTo>
                                  <a:lnTo>
                                    <a:pt x="714" y="1753"/>
                                  </a:lnTo>
                                  <a:lnTo>
                                    <a:pt x="752" y="1775"/>
                                  </a:lnTo>
                                  <a:lnTo>
                                    <a:pt x="797" y="1775"/>
                                  </a:lnTo>
                                  <a:lnTo>
                                    <a:pt x="842" y="1798"/>
                                  </a:lnTo>
                                  <a:lnTo>
                                    <a:pt x="880" y="1813"/>
                                  </a:lnTo>
                                  <a:lnTo>
                                    <a:pt x="872" y="1850"/>
                                  </a:lnTo>
                                  <a:lnTo>
                                    <a:pt x="872" y="1888"/>
                                  </a:lnTo>
                                  <a:lnTo>
                                    <a:pt x="880" y="1926"/>
                                  </a:lnTo>
                                  <a:lnTo>
                                    <a:pt x="849" y="1926"/>
                                  </a:lnTo>
                                  <a:lnTo>
                                    <a:pt x="804" y="1933"/>
                                  </a:lnTo>
                                  <a:lnTo>
                                    <a:pt x="797" y="1971"/>
                                  </a:lnTo>
                                  <a:lnTo>
                                    <a:pt x="803" y="1970"/>
                                  </a:lnTo>
                                  <a:lnTo>
                                    <a:pt x="819" y="1963"/>
                                  </a:lnTo>
                                  <a:lnTo>
                                    <a:pt x="804" y="1974"/>
                                  </a:lnTo>
                                  <a:lnTo>
                                    <a:pt x="789" y="1986"/>
                                  </a:lnTo>
                                  <a:lnTo>
                                    <a:pt x="775" y="1997"/>
                                  </a:lnTo>
                                  <a:lnTo>
                                    <a:pt x="759" y="2008"/>
                                  </a:lnTo>
                                  <a:lnTo>
                                    <a:pt x="766" y="2011"/>
                                  </a:lnTo>
                                  <a:lnTo>
                                    <a:pt x="780" y="2016"/>
                                  </a:lnTo>
                                  <a:lnTo>
                                    <a:pt x="795" y="2022"/>
                                  </a:lnTo>
                                  <a:lnTo>
                                    <a:pt x="804" y="2023"/>
                                  </a:lnTo>
                                  <a:lnTo>
                                    <a:pt x="801" y="2034"/>
                                  </a:lnTo>
                                  <a:lnTo>
                                    <a:pt x="797" y="2043"/>
                                  </a:lnTo>
                                  <a:lnTo>
                                    <a:pt x="793" y="2052"/>
                                  </a:lnTo>
                                  <a:lnTo>
                                    <a:pt x="786" y="2060"/>
                                  </a:lnTo>
                                  <a:lnTo>
                                    <a:pt x="780" y="2065"/>
                                  </a:lnTo>
                                  <a:lnTo>
                                    <a:pt x="771" y="2072"/>
                                  </a:lnTo>
                                  <a:lnTo>
                                    <a:pt x="762" y="2078"/>
                                  </a:lnTo>
                                  <a:lnTo>
                                    <a:pt x="752" y="2083"/>
                                  </a:lnTo>
                                  <a:lnTo>
                                    <a:pt x="751" y="2091"/>
                                  </a:lnTo>
                                  <a:lnTo>
                                    <a:pt x="752" y="2098"/>
                                  </a:lnTo>
                                  <a:lnTo>
                                    <a:pt x="754" y="2103"/>
                                  </a:lnTo>
                                  <a:lnTo>
                                    <a:pt x="756" y="2107"/>
                                  </a:lnTo>
                                  <a:lnTo>
                                    <a:pt x="760" y="2112"/>
                                  </a:lnTo>
                                  <a:lnTo>
                                    <a:pt x="765" y="2114"/>
                                  </a:lnTo>
                                  <a:lnTo>
                                    <a:pt x="770" y="2118"/>
                                  </a:lnTo>
                                  <a:lnTo>
                                    <a:pt x="777" y="2120"/>
                                  </a:lnTo>
                                  <a:lnTo>
                                    <a:pt x="790" y="2125"/>
                                  </a:lnTo>
                                  <a:lnTo>
                                    <a:pt x="805" y="2131"/>
                                  </a:lnTo>
                                  <a:lnTo>
                                    <a:pt x="812" y="2135"/>
                                  </a:lnTo>
                                  <a:lnTo>
                                    <a:pt x="820" y="2139"/>
                                  </a:lnTo>
                                  <a:lnTo>
                                    <a:pt x="827" y="2144"/>
                                  </a:lnTo>
                                  <a:lnTo>
                                    <a:pt x="834" y="2151"/>
                                  </a:lnTo>
                                  <a:lnTo>
                                    <a:pt x="846" y="2162"/>
                                  </a:lnTo>
                                  <a:lnTo>
                                    <a:pt x="860" y="2170"/>
                                  </a:lnTo>
                                  <a:lnTo>
                                    <a:pt x="874" y="2177"/>
                                  </a:lnTo>
                                  <a:lnTo>
                                    <a:pt x="889" y="2184"/>
                                  </a:lnTo>
                                  <a:lnTo>
                                    <a:pt x="921" y="2196"/>
                                  </a:lnTo>
                                  <a:lnTo>
                                    <a:pt x="955" y="2211"/>
                                  </a:lnTo>
                                  <a:lnTo>
                                    <a:pt x="970" y="2219"/>
                                  </a:lnTo>
                                  <a:lnTo>
                                    <a:pt x="1022" y="2234"/>
                                  </a:lnTo>
                                  <a:lnTo>
                                    <a:pt x="1075" y="2249"/>
                                  </a:lnTo>
                                  <a:lnTo>
                                    <a:pt x="1105" y="2234"/>
                                  </a:lnTo>
                                  <a:lnTo>
                                    <a:pt x="1150" y="2256"/>
                                  </a:lnTo>
                                  <a:lnTo>
                                    <a:pt x="1188" y="2279"/>
                                  </a:lnTo>
                                  <a:lnTo>
                                    <a:pt x="1225" y="2264"/>
                                  </a:lnTo>
                                  <a:lnTo>
                                    <a:pt x="1270" y="2279"/>
                                  </a:lnTo>
                                  <a:lnTo>
                                    <a:pt x="1300" y="2309"/>
                                  </a:lnTo>
                                  <a:lnTo>
                                    <a:pt x="1346" y="2332"/>
                                  </a:lnTo>
                                  <a:lnTo>
                                    <a:pt x="1383" y="2362"/>
                                  </a:lnTo>
                                  <a:lnTo>
                                    <a:pt x="1421" y="2384"/>
                                  </a:lnTo>
                                  <a:lnTo>
                                    <a:pt x="1451" y="2347"/>
                                  </a:lnTo>
                                  <a:lnTo>
                                    <a:pt x="1458" y="2347"/>
                                  </a:lnTo>
                                  <a:lnTo>
                                    <a:pt x="1449" y="2336"/>
                                  </a:lnTo>
                                  <a:lnTo>
                                    <a:pt x="1442" y="2328"/>
                                  </a:lnTo>
                                  <a:lnTo>
                                    <a:pt x="1439" y="2324"/>
                                  </a:lnTo>
                                  <a:lnTo>
                                    <a:pt x="1438" y="2319"/>
                                  </a:lnTo>
                                  <a:lnTo>
                                    <a:pt x="1436" y="2315"/>
                                  </a:lnTo>
                                  <a:lnTo>
                                    <a:pt x="1436" y="2309"/>
                                  </a:lnTo>
                                  <a:lnTo>
                                    <a:pt x="1424" y="2298"/>
                                  </a:lnTo>
                                  <a:lnTo>
                                    <a:pt x="1398" y="2274"/>
                                  </a:lnTo>
                                  <a:lnTo>
                                    <a:pt x="1385" y="2261"/>
                                  </a:lnTo>
                                  <a:lnTo>
                                    <a:pt x="1372" y="2249"/>
                                  </a:lnTo>
                                  <a:lnTo>
                                    <a:pt x="1364" y="2240"/>
                                  </a:lnTo>
                                  <a:lnTo>
                                    <a:pt x="1361" y="2234"/>
                                  </a:lnTo>
                                  <a:lnTo>
                                    <a:pt x="1353" y="2204"/>
                                  </a:lnTo>
                                  <a:lnTo>
                                    <a:pt x="1353" y="2181"/>
                                  </a:lnTo>
                                  <a:lnTo>
                                    <a:pt x="1345" y="2178"/>
                                  </a:lnTo>
                                  <a:lnTo>
                                    <a:pt x="1337" y="2173"/>
                                  </a:lnTo>
                                  <a:lnTo>
                                    <a:pt x="1329" y="2167"/>
                                  </a:lnTo>
                                  <a:lnTo>
                                    <a:pt x="1322" y="2161"/>
                                  </a:lnTo>
                                  <a:lnTo>
                                    <a:pt x="1316" y="2154"/>
                                  </a:lnTo>
                                  <a:lnTo>
                                    <a:pt x="1312" y="2146"/>
                                  </a:lnTo>
                                  <a:lnTo>
                                    <a:pt x="1310" y="2137"/>
                                  </a:lnTo>
                                  <a:lnTo>
                                    <a:pt x="1308" y="2129"/>
                                  </a:lnTo>
                                  <a:lnTo>
                                    <a:pt x="1308" y="2122"/>
                                  </a:lnTo>
                                  <a:lnTo>
                                    <a:pt x="1311" y="2114"/>
                                  </a:lnTo>
                                  <a:lnTo>
                                    <a:pt x="1314" y="2105"/>
                                  </a:lnTo>
                                  <a:lnTo>
                                    <a:pt x="1318" y="2095"/>
                                  </a:lnTo>
                                  <a:lnTo>
                                    <a:pt x="1322" y="2087"/>
                                  </a:lnTo>
                                  <a:lnTo>
                                    <a:pt x="1327" y="2079"/>
                                  </a:lnTo>
                                  <a:lnTo>
                                    <a:pt x="1333" y="2072"/>
                                  </a:lnTo>
                                  <a:lnTo>
                                    <a:pt x="1338" y="2068"/>
                                  </a:lnTo>
                                  <a:lnTo>
                                    <a:pt x="1355" y="2057"/>
                                  </a:lnTo>
                                  <a:lnTo>
                                    <a:pt x="1372" y="2046"/>
                                  </a:lnTo>
                                  <a:lnTo>
                                    <a:pt x="1389" y="2035"/>
                                  </a:lnTo>
                                  <a:lnTo>
                                    <a:pt x="1406" y="2023"/>
                                  </a:lnTo>
                                  <a:lnTo>
                                    <a:pt x="1406" y="2016"/>
                                  </a:lnTo>
                                  <a:lnTo>
                                    <a:pt x="1383" y="2008"/>
                                  </a:lnTo>
                                  <a:lnTo>
                                    <a:pt x="1406" y="1986"/>
                                  </a:lnTo>
                                  <a:lnTo>
                                    <a:pt x="1383" y="1956"/>
                                  </a:lnTo>
                                  <a:lnTo>
                                    <a:pt x="1361" y="1926"/>
                                  </a:lnTo>
                                  <a:lnTo>
                                    <a:pt x="1316" y="1926"/>
                                  </a:lnTo>
                                  <a:lnTo>
                                    <a:pt x="1300" y="1896"/>
                                  </a:lnTo>
                                  <a:lnTo>
                                    <a:pt x="1278" y="1888"/>
                                  </a:lnTo>
                                  <a:lnTo>
                                    <a:pt x="1270" y="1850"/>
                                  </a:lnTo>
                                  <a:lnTo>
                                    <a:pt x="1270" y="1805"/>
                                  </a:lnTo>
                                  <a:lnTo>
                                    <a:pt x="1285" y="1775"/>
                                  </a:lnTo>
                                  <a:lnTo>
                                    <a:pt x="1285" y="1753"/>
                                  </a:lnTo>
                                  <a:lnTo>
                                    <a:pt x="1323" y="1768"/>
                                  </a:lnTo>
                                  <a:lnTo>
                                    <a:pt x="1361" y="1783"/>
                                  </a:lnTo>
                                  <a:lnTo>
                                    <a:pt x="1383" y="1775"/>
                                  </a:lnTo>
                                  <a:lnTo>
                                    <a:pt x="1353" y="1738"/>
                                  </a:lnTo>
                                  <a:lnTo>
                                    <a:pt x="1391" y="1715"/>
                                  </a:lnTo>
                                  <a:lnTo>
                                    <a:pt x="1428" y="1678"/>
                                  </a:lnTo>
                                  <a:lnTo>
                                    <a:pt x="1466" y="1670"/>
                                  </a:lnTo>
                                  <a:lnTo>
                                    <a:pt x="1503" y="1670"/>
                                  </a:lnTo>
                                  <a:lnTo>
                                    <a:pt x="1535" y="1662"/>
                                  </a:lnTo>
                                  <a:lnTo>
                                    <a:pt x="1580" y="1678"/>
                                  </a:lnTo>
                                  <a:lnTo>
                                    <a:pt x="1631" y="1700"/>
                                  </a:lnTo>
                                  <a:lnTo>
                                    <a:pt x="1676" y="1738"/>
                                  </a:lnTo>
                                  <a:lnTo>
                                    <a:pt x="1729" y="1730"/>
                                  </a:lnTo>
                                  <a:lnTo>
                                    <a:pt x="1774" y="1715"/>
                                  </a:lnTo>
                                  <a:lnTo>
                                    <a:pt x="1813" y="1708"/>
                                  </a:lnTo>
                                  <a:lnTo>
                                    <a:pt x="1849" y="1700"/>
                                  </a:lnTo>
                                  <a:lnTo>
                                    <a:pt x="1894" y="1723"/>
                                  </a:lnTo>
                                  <a:lnTo>
                                    <a:pt x="1947" y="1738"/>
                                  </a:lnTo>
                                  <a:lnTo>
                                    <a:pt x="1992" y="1730"/>
                                  </a:lnTo>
                                  <a:lnTo>
                                    <a:pt x="2046" y="1715"/>
                                  </a:lnTo>
                                  <a:lnTo>
                                    <a:pt x="2046" y="1678"/>
                                  </a:lnTo>
                                  <a:lnTo>
                                    <a:pt x="2007" y="1678"/>
                                  </a:lnTo>
                                  <a:lnTo>
                                    <a:pt x="1971" y="1662"/>
                                  </a:lnTo>
                                  <a:lnTo>
                                    <a:pt x="1939" y="1640"/>
                                  </a:lnTo>
                                  <a:lnTo>
                                    <a:pt x="1977" y="1632"/>
                                  </a:lnTo>
                                  <a:lnTo>
                                    <a:pt x="1971" y="1587"/>
                                  </a:lnTo>
                                  <a:lnTo>
                                    <a:pt x="2031" y="1580"/>
                                  </a:lnTo>
                                  <a:lnTo>
                                    <a:pt x="1962" y="1527"/>
                                  </a:lnTo>
                                  <a:lnTo>
                                    <a:pt x="2067" y="1505"/>
                                  </a:lnTo>
                                  <a:lnTo>
                                    <a:pt x="2165" y="1497"/>
                                  </a:lnTo>
                                  <a:lnTo>
                                    <a:pt x="2180" y="1467"/>
                                  </a:lnTo>
                                  <a:lnTo>
                                    <a:pt x="2249" y="1460"/>
                                  </a:lnTo>
                                  <a:lnTo>
                                    <a:pt x="2309" y="1444"/>
                                  </a:lnTo>
                                  <a:lnTo>
                                    <a:pt x="2339" y="1422"/>
                                  </a:lnTo>
                                  <a:lnTo>
                                    <a:pt x="2407" y="1437"/>
                                  </a:lnTo>
                                  <a:lnTo>
                                    <a:pt x="2452" y="1422"/>
                                  </a:lnTo>
                                  <a:lnTo>
                                    <a:pt x="2473" y="1444"/>
                                  </a:lnTo>
                                  <a:lnTo>
                                    <a:pt x="2482" y="1497"/>
                                  </a:lnTo>
                                  <a:lnTo>
                                    <a:pt x="2527" y="1505"/>
                                  </a:lnTo>
                                  <a:lnTo>
                                    <a:pt x="2542" y="1482"/>
                                  </a:lnTo>
                                  <a:lnTo>
                                    <a:pt x="2563" y="1505"/>
                                  </a:lnTo>
                                  <a:lnTo>
                                    <a:pt x="2602" y="1512"/>
                                  </a:lnTo>
                                  <a:lnTo>
                                    <a:pt x="2632" y="1505"/>
                                  </a:lnTo>
                                  <a:lnTo>
                                    <a:pt x="2632" y="1550"/>
                                  </a:lnTo>
                                  <a:lnTo>
                                    <a:pt x="2670" y="1542"/>
                                  </a:lnTo>
                                  <a:lnTo>
                                    <a:pt x="2715" y="1520"/>
                                  </a:lnTo>
                                  <a:lnTo>
                                    <a:pt x="2751" y="1490"/>
                                  </a:lnTo>
                                  <a:lnTo>
                                    <a:pt x="2781" y="1475"/>
                                  </a:lnTo>
                                  <a:lnTo>
                                    <a:pt x="2781" y="1512"/>
                                  </a:lnTo>
                                  <a:lnTo>
                                    <a:pt x="2826" y="1535"/>
                                  </a:lnTo>
                                  <a:lnTo>
                                    <a:pt x="2873" y="1557"/>
                                  </a:lnTo>
                                  <a:lnTo>
                                    <a:pt x="2925" y="1602"/>
                                  </a:lnTo>
                                  <a:lnTo>
                                    <a:pt x="2978" y="1655"/>
                                  </a:lnTo>
                                  <a:lnTo>
                                    <a:pt x="3029" y="1693"/>
                                  </a:lnTo>
                                  <a:lnTo>
                                    <a:pt x="3053" y="1730"/>
                                  </a:lnTo>
                                  <a:lnTo>
                                    <a:pt x="3068" y="1693"/>
                                  </a:lnTo>
                                  <a:lnTo>
                                    <a:pt x="3091" y="1693"/>
                                  </a:lnTo>
                                  <a:lnTo>
                                    <a:pt x="3121" y="1715"/>
                                  </a:lnTo>
                                  <a:lnTo>
                                    <a:pt x="3158" y="1730"/>
                                  </a:lnTo>
                                  <a:lnTo>
                                    <a:pt x="3203" y="1730"/>
                                  </a:lnTo>
                                  <a:lnTo>
                                    <a:pt x="3241" y="1708"/>
                                  </a:lnTo>
                                  <a:lnTo>
                                    <a:pt x="3279" y="1745"/>
                                  </a:lnTo>
                                  <a:lnTo>
                                    <a:pt x="3331" y="1775"/>
                                  </a:lnTo>
                                  <a:lnTo>
                                    <a:pt x="3376" y="1805"/>
                                  </a:lnTo>
                                  <a:lnTo>
                                    <a:pt x="3429" y="1813"/>
                                  </a:lnTo>
                                  <a:lnTo>
                                    <a:pt x="3436" y="1820"/>
                                  </a:lnTo>
                                  <a:lnTo>
                                    <a:pt x="3440" y="1817"/>
                                  </a:lnTo>
                                  <a:lnTo>
                                    <a:pt x="3444" y="1815"/>
                                  </a:lnTo>
                                  <a:lnTo>
                                    <a:pt x="3448" y="1813"/>
                                  </a:lnTo>
                                  <a:lnTo>
                                    <a:pt x="3453" y="1810"/>
                                  </a:lnTo>
                                  <a:lnTo>
                                    <a:pt x="3461" y="1810"/>
                                  </a:lnTo>
                                  <a:lnTo>
                                    <a:pt x="3468" y="1810"/>
                                  </a:lnTo>
                                  <a:lnTo>
                                    <a:pt x="3478" y="1810"/>
                                  </a:lnTo>
                                  <a:lnTo>
                                    <a:pt x="3489" y="1813"/>
                                  </a:lnTo>
                                  <a:lnTo>
                                    <a:pt x="3494" y="1812"/>
                                  </a:lnTo>
                                  <a:lnTo>
                                    <a:pt x="3500" y="1809"/>
                                  </a:lnTo>
                                  <a:lnTo>
                                    <a:pt x="3505" y="1806"/>
                                  </a:lnTo>
                                  <a:lnTo>
                                    <a:pt x="3511" y="1802"/>
                                  </a:lnTo>
                                  <a:lnTo>
                                    <a:pt x="3519" y="1794"/>
                                  </a:lnTo>
                                  <a:lnTo>
                                    <a:pt x="3527" y="1790"/>
                                  </a:lnTo>
                                  <a:lnTo>
                                    <a:pt x="3538" y="1790"/>
                                  </a:lnTo>
                                  <a:lnTo>
                                    <a:pt x="3547" y="1787"/>
                                  </a:lnTo>
                                  <a:lnTo>
                                    <a:pt x="3557" y="1783"/>
                                  </a:lnTo>
                                  <a:lnTo>
                                    <a:pt x="3566" y="1779"/>
                                  </a:lnTo>
                                  <a:lnTo>
                                    <a:pt x="3584" y="1767"/>
                                  </a:lnTo>
                                  <a:lnTo>
                                    <a:pt x="3602" y="1753"/>
                                  </a:lnTo>
                                  <a:lnTo>
                                    <a:pt x="3618" y="1740"/>
                                  </a:lnTo>
                                  <a:lnTo>
                                    <a:pt x="3636" y="1727"/>
                                  </a:lnTo>
                                  <a:lnTo>
                                    <a:pt x="3645" y="1722"/>
                                  </a:lnTo>
                                  <a:lnTo>
                                    <a:pt x="3655" y="1718"/>
                                  </a:lnTo>
                                  <a:lnTo>
                                    <a:pt x="3666" y="1716"/>
                                  </a:lnTo>
                                  <a:lnTo>
                                    <a:pt x="3677" y="1715"/>
                                  </a:lnTo>
                                  <a:lnTo>
                                    <a:pt x="3688" y="1716"/>
                                  </a:lnTo>
                                  <a:lnTo>
                                    <a:pt x="3697" y="1718"/>
                                  </a:lnTo>
                                  <a:lnTo>
                                    <a:pt x="3705" y="1721"/>
                                  </a:lnTo>
                                  <a:lnTo>
                                    <a:pt x="3714" y="1723"/>
                                  </a:lnTo>
                                  <a:lnTo>
                                    <a:pt x="3720" y="1726"/>
                                  </a:lnTo>
                                  <a:lnTo>
                                    <a:pt x="3729" y="1727"/>
                                  </a:lnTo>
                                  <a:lnTo>
                                    <a:pt x="3737" y="1730"/>
                                  </a:lnTo>
                                  <a:lnTo>
                                    <a:pt x="3745" y="1730"/>
                                  </a:lnTo>
                                  <a:lnTo>
                                    <a:pt x="3775" y="1715"/>
                                  </a:lnTo>
                                  <a:lnTo>
                                    <a:pt x="3790" y="1715"/>
                                  </a:lnTo>
                                  <a:lnTo>
                                    <a:pt x="3805" y="1715"/>
                                  </a:lnTo>
                                  <a:lnTo>
                                    <a:pt x="3805" y="1726"/>
                                  </a:lnTo>
                                  <a:lnTo>
                                    <a:pt x="3806" y="1734"/>
                                  </a:lnTo>
                                  <a:lnTo>
                                    <a:pt x="3809" y="1741"/>
                                  </a:lnTo>
                                  <a:lnTo>
                                    <a:pt x="3812" y="1748"/>
                                  </a:lnTo>
                                  <a:lnTo>
                                    <a:pt x="3817" y="1757"/>
                                  </a:lnTo>
                                  <a:lnTo>
                                    <a:pt x="3820" y="1768"/>
                                  </a:lnTo>
                                  <a:lnTo>
                                    <a:pt x="4015" y="1768"/>
                                  </a:lnTo>
                                  <a:lnTo>
                                    <a:pt x="4017" y="1757"/>
                                  </a:lnTo>
                                  <a:lnTo>
                                    <a:pt x="4017" y="1748"/>
                                  </a:lnTo>
                                  <a:lnTo>
                                    <a:pt x="4016" y="1740"/>
                                  </a:lnTo>
                                  <a:lnTo>
                                    <a:pt x="4013" y="1731"/>
                                  </a:lnTo>
                                  <a:lnTo>
                                    <a:pt x="4009" y="1725"/>
                                  </a:lnTo>
                                  <a:lnTo>
                                    <a:pt x="4005" y="1718"/>
                                  </a:lnTo>
                                  <a:lnTo>
                                    <a:pt x="4000" y="1711"/>
                                  </a:lnTo>
                                  <a:lnTo>
                                    <a:pt x="3994" y="1706"/>
                                  </a:lnTo>
                                  <a:lnTo>
                                    <a:pt x="3983" y="1695"/>
                                  </a:lnTo>
                                  <a:lnTo>
                                    <a:pt x="3972" y="1684"/>
                                  </a:lnTo>
                                  <a:lnTo>
                                    <a:pt x="3968" y="1677"/>
                                  </a:lnTo>
                                  <a:lnTo>
                                    <a:pt x="3966" y="1670"/>
                                  </a:lnTo>
                                  <a:lnTo>
                                    <a:pt x="3963" y="1663"/>
                                  </a:lnTo>
                                  <a:lnTo>
                                    <a:pt x="3963" y="1655"/>
                                  </a:lnTo>
                                  <a:lnTo>
                                    <a:pt x="3963" y="1640"/>
                                  </a:lnTo>
                                  <a:lnTo>
                                    <a:pt x="3963" y="1625"/>
                                  </a:lnTo>
                                  <a:lnTo>
                                    <a:pt x="3978" y="1617"/>
                                  </a:lnTo>
                                  <a:lnTo>
                                    <a:pt x="4188" y="1662"/>
                                  </a:lnTo>
                                  <a:lnTo>
                                    <a:pt x="4191" y="1674"/>
                                  </a:lnTo>
                                  <a:lnTo>
                                    <a:pt x="4195" y="1687"/>
                                  </a:lnTo>
                                  <a:lnTo>
                                    <a:pt x="4200" y="1696"/>
                                  </a:lnTo>
                                  <a:lnTo>
                                    <a:pt x="4204" y="1706"/>
                                  </a:lnTo>
                                  <a:lnTo>
                                    <a:pt x="4211" y="1714"/>
                                  </a:lnTo>
                                  <a:lnTo>
                                    <a:pt x="4218" y="1721"/>
                                  </a:lnTo>
                                  <a:lnTo>
                                    <a:pt x="4225" y="1727"/>
                                  </a:lnTo>
                                  <a:lnTo>
                                    <a:pt x="4233" y="1733"/>
                                  </a:lnTo>
                                  <a:lnTo>
                                    <a:pt x="4242" y="1738"/>
                                  </a:lnTo>
                                  <a:lnTo>
                                    <a:pt x="4252" y="1742"/>
                                  </a:lnTo>
                                  <a:lnTo>
                                    <a:pt x="4261" y="1745"/>
                                  </a:lnTo>
                                  <a:lnTo>
                                    <a:pt x="4272" y="1748"/>
                                  </a:lnTo>
                                  <a:lnTo>
                                    <a:pt x="4297" y="1752"/>
                                  </a:lnTo>
                                  <a:lnTo>
                                    <a:pt x="4323" y="1753"/>
                                  </a:lnTo>
                                  <a:lnTo>
                                    <a:pt x="4336" y="1752"/>
                                  </a:lnTo>
                                  <a:lnTo>
                                    <a:pt x="4349" y="1749"/>
                                  </a:lnTo>
                                  <a:lnTo>
                                    <a:pt x="4361" y="1745"/>
                                  </a:lnTo>
                                  <a:lnTo>
                                    <a:pt x="4372" y="1741"/>
                                  </a:lnTo>
                                  <a:lnTo>
                                    <a:pt x="4384" y="1737"/>
                                  </a:lnTo>
                                  <a:lnTo>
                                    <a:pt x="4395" y="1734"/>
                                  </a:lnTo>
                                  <a:lnTo>
                                    <a:pt x="4407" y="1731"/>
                                  </a:lnTo>
                                  <a:lnTo>
                                    <a:pt x="4421" y="1730"/>
                                  </a:lnTo>
                                  <a:lnTo>
                                    <a:pt x="4439" y="1731"/>
                                  </a:lnTo>
                                  <a:lnTo>
                                    <a:pt x="4455" y="1733"/>
                                  </a:lnTo>
                                  <a:lnTo>
                                    <a:pt x="4470" y="1737"/>
                                  </a:lnTo>
                                  <a:lnTo>
                                    <a:pt x="4485" y="1741"/>
                                  </a:lnTo>
                                  <a:lnTo>
                                    <a:pt x="4497" y="1746"/>
                                  </a:lnTo>
                                  <a:lnTo>
                                    <a:pt x="4509" y="1752"/>
                                  </a:lnTo>
                                  <a:lnTo>
                                    <a:pt x="4522" y="1759"/>
                                  </a:lnTo>
                                  <a:lnTo>
                                    <a:pt x="4533" y="1766"/>
                                  </a:lnTo>
                                  <a:lnTo>
                                    <a:pt x="4554" y="1781"/>
                                  </a:lnTo>
                                  <a:lnTo>
                                    <a:pt x="4575" y="1794"/>
                                  </a:lnTo>
                                  <a:lnTo>
                                    <a:pt x="4584" y="1800"/>
                                  </a:lnTo>
                                  <a:lnTo>
                                    <a:pt x="4595" y="1805"/>
                                  </a:lnTo>
                                  <a:lnTo>
                                    <a:pt x="4605" y="1809"/>
                                  </a:lnTo>
                                  <a:lnTo>
                                    <a:pt x="4617" y="1813"/>
                                  </a:lnTo>
                                  <a:lnTo>
                                    <a:pt x="4681" y="1813"/>
                                  </a:lnTo>
                                  <a:lnTo>
                                    <a:pt x="4727" y="1813"/>
                                  </a:lnTo>
                                  <a:lnTo>
                                    <a:pt x="4764" y="1813"/>
                                  </a:lnTo>
                                  <a:lnTo>
                                    <a:pt x="4804" y="1813"/>
                                  </a:lnTo>
                                  <a:lnTo>
                                    <a:pt x="4815" y="1812"/>
                                  </a:lnTo>
                                  <a:lnTo>
                                    <a:pt x="4823" y="1810"/>
                                  </a:lnTo>
                                  <a:lnTo>
                                    <a:pt x="4830" y="1808"/>
                                  </a:lnTo>
                                  <a:lnTo>
                                    <a:pt x="4835" y="1804"/>
                                  </a:lnTo>
                                  <a:lnTo>
                                    <a:pt x="4843" y="1794"/>
                                  </a:lnTo>
                                  <a:lnTo>
                                    <a:pt x="4850" y="1783"/>
                                  </a:lnTo>
                                  <a:lnTo>
                                    <a:pt x="4856" y="1772"/>
                                  </a:lnTo>
                                  <a:lnTo>
                                    <a:pt x="4864" y="1763"/>
                                  </a:lnTo>
                                  <a:lnTo>
                                    <a:pt x="4869" y="1759"/>
                                  </a:lnTo>
                                  <a:lnTo>
                                    <a:pt x="4876" y="1756"/>
                                  </a:lnTo>
                                  <a:lnTo>
                                    <a:pt x="4884" y="1753"/>
                                  </a:lnTo>
                                  <a:lnTo>
                                    <a:pt x="4895" y="1753"/>
                                  </a:lnTo>
                                  <a:lnTo>
                                    <a:pt x="4920" y="1753"/>
                                  </a:lnTo>
                                  <a:lnTo>
                                    <a:pt x="4945" y="1756"/>
                                  </a:lnTo>
                                  <a:lnTo>
                                    <a:pt x="4970" y="1760"/>
                                  </a:lnTo>
                                  <a:lnTo>
                                    <a:pt x="4992" y="1764"/>
                                  </a:lnTo>
                                  <a:lnTo>
                                    <a:pt x="5025" y="1772"/>
                                  </a:lnTo>
                                  <a:lnTo>
                                    <a:pt x="5038" y="1775"/>
                                  </a:lnTo>
                                  <a:lnTo>
                                    <a:pt x="5053" y="1775"/>
                                  </a:lnTo>
                                  <a:lnTo>
                                    <a:pt x="5065" y="1775"/>
                                  </a:lnTo>
                                  <a:lnTo>
                                    <a:pt x="5075" y="1775"/>
                                  </a:lnTo>
                                  <a:lnTo>
                                    <a:pt x="5083" y="1775"/>
                                  </a:lnTo>
                                  <a:lnTo>
                                    <a:pt x="5091" y="1775"/>
                                  </a:lnTo>
                                  <a:lnTo>
                                    <a:pt x="5102" y="1771"/>
                                  </a:lnTo>
                                  <a:lnTo>
                                    <a:pt x="5112" y="1767"/>
                                  </a:lnTo>
                                  <a:lnTo>
                                    <a:pt x="5123" y="1761"/>
                                  </a:lnTo>
                                  <a:lnTo>
                                    <a:pt x="5134" y="1755"/>
                                  </a:lnTo>
                                  <a:lnTo>
                                    <a:pt x="5143" y="1746"/>
                                  </a:lnTo>
                                  <a:lnTo>
                                    <a:pt x="5151" y="1738"/>
                                  </a:lnTo>
                                  <a:lnTo>
                                    <a:pt x="5158" y="1730"/>
                                  </a:lnTo>
                                  <a:lnTo>
                                    <a:pt x="5153" y="1727"/>
                                  </a:lnTo>
                                  <a:lnTo>
                                    <a:pt x="5147" y="1722"/>
                                  </a:lnTo>
                                  <a:lnTo>
                                    <a:pt x="5142" y="1716"/>
                                  </a:lnTo>
                                  <a:lnTo>
                                    <a:pt x="5138" y="1711"/>
                                  </a:lnTo>
                                  <a:lnTo>
                                    <a:pt x="5134" y="1704"/>
                                  </a:lnTo>
                                  <a:lnTo>
                                    <a:pt x="5131" y="1697"/>
                                  </a:lnTo>
                                  <a:lnTo>
                                    <a:pt x="5128" y="1691"/>
                                  </a:lnTo>
                                  <a:lnTo>
                                    <a:pt x="5128" y="1685"/>
                                  </a:lnTo>
                                  <a:lnTo>
                                    <a:pt x="5128" y="1674"/>
                                  </a:lnTo>
                                  <a:lnTo>
                                    <a:pt x="5129" y="1665"/>
                                  </a:lnTo>
                                  <a:lnTo>
                                    <a:pt x="5132" y="1657"/>
                                  </a:lnTo>
                                  <a:lnTo>
                                    <a:pt x="5135" y="1648"/>
                                  </a:lnTo>
                                  <a:lnTo>
                                    <a:pt x="5138" y="1642"/>
                                  </a:lnTo>
                                  <a:lnTo>
                                    <a:pt x="5140" y="1633"/>
                                  </a:lnTo>
                                  <a:lnTo>
                                    <a:pt x="5142" y="1625"/>
                                  </a:lnTo>
                                  <a:lnTo>
                                    <a:pt x="5143" y="1617"/>
                                  </a:lnTo>
                                  <a:lnTo>
                                    <a:pt x="5142" y="1612"/>
                                  </a:lnTo>
                                  <a:lnTo>
                                    <a:pt x="5140" y="1605"/>
                                  </a:lnTo>
                                  <a:lnTo>
                                    <a:pt x="5138" y="1601"/>
                                  </a:lnTo>
                                  <a:lnTo>
                                    <a:pt x="5134" y="1597"/>
                                  </a:lnTo>
                                  <a:lnTo>
                                    <a:pt x="5124" y="1590"/>
                                  </a:lnTo>
                                  <a:lnTo>
                                    <a:pt x="5113" y="1584"/>
                                  </a:lnTo>
                                  <a:lnTo>
                                    <a:pt x="5102" y="1580"/>
                                  </a:lnTo>
                                  <a:lnTo>
                                    <a:pt x="5093" y="1575"/>
                                  </a:lnTo>
                                  <a:lnTo>
                                    <a:pt x="5089" y="1571"/>
                                  </a:lnTo>
                                  <a:lnTo>
                                    <a:pt x="5086" y="1567"/>
                                  </a:lnTo>
                                  <a:lnTo>
                                    <a:pt x="5083" y="1563"/>
                                  </a:lnTo>
                                  <a:lnTo>
                                    <a:pt x="5083" y="1557"/>
                                  </a:lnTo>
                                  <a:lnTo>
                                    <a:pt x="5083" y="1552"/>
                                  </a:lnTo>
                                  <a:lnTo>
                                    <a:pt x="5086" y="1546"/>
                                  </a:lnTo>
                                  <a:lnTo>
                                    <a:pt x="5086" y="1543"/>
                                  </a:lnTo>
                                  <a:lnTo>
                                    <a:pt x="5086" y="1541"/>
                                  </a:lnTo>
                                  <a:lnTo>
                                    <a:pt x="5085" y="1538"/>
                                  </a:lnTo>
                                  <a:lnTo>
                                    <a:pt x="5083" y="1535"/>
                                  </a:lnTo>
                                  <a:lnTo>
                                    <a:pt x="5218" y="1512"/>
                                  </a:lnTo>
                                  <a:lnTo>
                                    <a:pt x="5262" y="1526"/>
                                  </a:lnTo>
                                  <a:lnTo>
                                    <a:pt x="5294" y="1534"/>
                                  </a:lnTo>
                                  <a:lnTo>
                                    <a:pt x="5326" y="1541"/>
                                  </a:lnTo>
                                  <a:lnTo>
                                    <a:pt x="5361" y="1550"/>
                                  </a:lnTo>
                                  <a:lnTo>
                                    <a:pt x="5375" y="1554"/>
                                  </a:lnTo>
                                  <a:lnTo>
                                    <a:pt x="5386" y="1561"/>
                                  </a:lnTo>
                                  <a:lnTo>
                                    <a:pt x="5397" y="1569"/>
                                  </a:lnTo>
                                  <a:lnTo>
                                    <a:pt x="5407" y="1578"/>
                                  </a:lnTo>
                                  <a:lnTo>
                                    <a:pt x="5425" y="1595"/>
                                  </a:lnTo>
                                  <a:lnTo>
                                    <a:pt x="5442" y="1614"/>
                                  </a:lnTo>
                                  <a:lnTo>
                                    <a:pt x="5450" y="1624"/>
                                  </a:lnTo>
                                  <a:lnTo>
                                    <a:pt x="5459" y="1633"/>
                                  </a:lnTo>
                                  <a:lnTo>
                                    <a:pt x="5469" y="1642"/>
                                  </a:lnTo>
                                  <a:lnTo>
                                    <a:pt x="5480" y="1648"/>
                                  </a:lnTo>
                                  <a:lnTo>
                                    <a:pt x="5491" y="1654"/>
                                  </a:lnTo>
                                  <a:lnTo>
                                    <a:pt x="5503" y="1659"/>
                                  </a:lnTo>
                                  <a:lnTo>
                                    <a:pt x="5518" y="1662"/>
                                  </a:lnTo>
                                  <a:lnTo>
                                    <a:pt x="5534" y="1662"/>
                                  </a:lnTo>
                                  <a:lnTo>
                                    <a:pt x="5537" y="1677"/>
                                  </a:lnTo>
                                  <a:lnTo>
                                    <a:pt x="5542" y="1691"/>
                                  </a:lnTo>
                                  <a:lnTo>
                                    <a:pt x="5549" y="1703"/>
                                  </a:lnTo>
                                  <a:lnTo>
                                    <a:pt x="5557" y="1714"/>
                                  </a:lnTo>
                                  <a:lnTo>
                                    <a:pt x="5567" y="1723"/>
                                  </a:lnTo>
                                  <a:lnTo>
                                    <a:pt x="5578" y="1731"/>
                                  </a:lnTo>
                                  <a:lnTo>
                                    <a:pt x="5589" y="1738"/>
                                  </a:lnTo>
                                  <a:lnTo>
                                    <a:pt x="5601" y="1745"/>
                                  </a:lnTo>
                                  <a:lnTo>
                                    <a:pt x="5628" y="1757"/>
                                  </a:lnTo>
                                  <a:lnTo>
                                    <a:pt x="5657" y="1767"/>
                                  </a:lnTo>
                                  <a:lnTo>
                                    <a:pt x="5685" y="1775"/>
                                  </a:lnTo>
                                  <a:lnTo>
                                    <a:pt x="5714" y="1783"/>
                                  </a:lnTo>
                                  <a:lnTo>
                                    <a:pt x="5729" y="1790"/>
                                  </a:lnTo>
                                  <a:lnTo>
                                    <a:pt x="5744" y="1797"/>
                                  </a:lnTo>
                                  <a:lnTo>
                                    <a:pt x="5758" y="1806"/>
                                  </a:lnTo>
                                  <a:lnTo>
                                    <a:pt x="5770" y="1817"/>
                                  </a:lnTo>
                                  <a:lnTo>
                                    <a:pt x="5796" y="1839"/>
                                  </a:lnTo>
                                  <a:lnTo>
                                    <a:pt x="5819" y="1862"/>
                                  </a:lnTo>
                                  <a:lnTo>
                                    <a:pt x="5831" y="1873"/>
                                  </a:lnTo>
                                  <a:lnTo>
                                    <a:pt x="5844" y="1883"/>
                                  </a:lnTo>
                                  <a:lnTo>
                                    <a:pt x="5856" y="1894"/>
                                  </a:lnTo>
                                  <a:lnTo>
                                    <a:pt x="5868" y="1902"/>
                                  </a:lnTo>
                                  <a:lnTo>
                                    <a:pt x="5882" y="1909"/>
                                  </a:lnTo>
                                  <a:lnTo>
                                    <a:pt x="5895" y="1914"/>
                                  </a:lnTo>
                                  <a:lnTo>
                                    <a:pt x="5909" y="1917"/>
                                  </a:lnTo>
                                  <a:lnTo>
                                    <a:pt x="5925" y="1918"/>
                                  </a:lnTo>
                                  <a:lnTo>
                                    <a:pt x="5936" y="1918"/>
                                  </a:lnTo>
                                  <a:lnTo>
                                    <a:pt x="5946" y="1915"/>
                                  </a:lnTo>
                                  <a:lnTo>
                                    <a:pt x="5955" y="1914"/>
                                  </a:lnTo>
                                  <a:lnTo>
                                    <a:pt x="5963" y="1910"/>
                                  </a:lnTo>
                                  <a:lnTo>
                                    <a:pt x="5980" y="1902"/>
                                  </a:lnTo>
                                  <a:lnTo>
                                    <a:pt x="5996" y="1892"/>
                                  </a:lnTo>
                                  <a:lnTo>
                                    <a:pt x="6011" y="1883"/>
                                  </a:lnTo>
                                  <a:lnTo>
                                    <a:pt x="6029" y="1873"/>
                                  </a:lnTo>
                                  <a:lnTo>
                                    <a:pt x="6037" y="1870"/>
                                  </a:lnTo>
                                  <a:lnTo>
                                    <a:pt x="6047" y="1868"/>
                                  </a:lnTo>
                                  <a:lnTo>
                                    <a:pt x="6056" y="1866"/>
                                  </a:lnTo>
                                  <a:lnTo>
                                    <a:pt x="6067" y="1865"/>
                                  </a:lnTo>
                                  <a:lnTo>
                                    <a:pt x="6089" y="1873"/>
                                  </a:lnTo>
                                  <a:lnTo>
                                    <a:pt x="6105" y="1880"/>
                                  </a:lnTo>
                                  <a:lnTo>
                                    <a:pt x="6105" y="1896"/>
                                  </a:lnTo>
                                  <a:lnTo>
                                    <a:pt x="6105" y="1909"/>
                                  </a:lnTo>
                                  <a:lnTo>
                                    <a:pt x="6105" y="1918"/>
                                  </a:lnTo>
                                  <a:lnTo>
                                    <a:pt x="6105" y="1926"/>
                                  </a:lnTo>
                                  <a:lnTo>
                                    <a:pt x="6105" y="1937"/>
                                  </a:lnTo>
                                  <a:lnTo>
                                    <a:pt x="6108" y="1947"/>
                                  </a:lnTo>
                                  <a:lnTo>
                                    <a:pt x="6111" y="1956"/>
                                  </a:lnTo>
                                  <a:lnTo>
                                    <a:pt x="6115" y="1966"/>
                                  </a:lnTo>
                                  <a:lnTo>
                                    <a:pt x="6119" y="1974"/>
                                  </a:lnTo>
                                  <a:lnTo>
                                    <a:pt x="6124" y="1981"/>
                                  </a:lnTo>
                                  <a:lnTo>
                                    <a:pt x="6130" y="1988"/>
                                  </a:lnTo>
                                  <a:lnTo>
                                    <a:pt x="6135" y="1993"/>
                                  </a:lnTo>
                                  <a:lnTo>
                                    <a:pt x="6135" y="2083"/>
                                  </a:lnTo>
                                  <a:lnTo>
                                    <a:pt x="6124" y="2086"/>
                                  </a:lnTo>
                                  <a:lnTo>
                                    <a:pt x="6113" y="2087"/>
                                  </a:lnTo>
                                  <a:lnTo>
                                    <a:pt x="6102" y="2087"/>
                                  </a:lnTo>
                                  <a:lnTo>
                                    <a:pt x="6092" y="2087"/>
                                  </a:lnTo>
                                  <a:lnTo>
                                    <a:pt x="6074" y="2084"/>
                                  </a:lnTo>
                                  <a:lnTo>
                                    <a:pt x="6060" y="2083"/>
                                  </a:lnTo>
                                  <a:lnTo>
                                    <a:pt x="6053" y="2086"/>
                                  </a:lnTo>
                                  <a:lnTo>
                                    <a:pt x="6047" y="2092"/>
                                  </a:lnTo>
                                  <a:lnTo>
                                    <a:pt x="6040" y="2099"/>
                                  </a:lnTo>
                                  <a:lnTo>
                                    <a:pt x="6037" y="2106"/>
                                  </a:lnTo>
                                  <a:lnTo>
                                    <a:pt x="6038" y="2118"/>
                                  </a:lnTo>
                                  <a:lnTo>
                                    <a:pt x="6041" y="2129"/>
                                  </a:lnTo>
                                  <a:lnTo>
                                    <a:pt x="6044" y="2140"/>
                                  </a:lnTo>
                                  <a:lnTo>
                                    <a:pt x="6049" y="2150"/>
                                  </a:lnTo>
                                  <a:lnTo>
                                    <a:pt x="6055" y="2159"/>
                                  </a:lnTo>
                                  <a:lnTo>
                                    <a:pt x="6062" y="2167"/>
                                  </a:lnTo>
                                  <a:lnTo>
                                    <a:pt x="6068" y="2176"/>
                                  </a:lnTo>
                                  <a:lnTo>
                                    <a:pt x="6075" y="2182"/>
                                  </a:lnTo>
                                  <a:lnTo>
                                    <a:pt x="6089" y="2195"/>
                                  </a:lnTo>
                                  <a:lnTo>
                                    <a:pt x="6101" y="2204"/>
                                  </a:lnTo>
                                  <a:lnTo>
                                    <a:pt x="6105" y="2208"/>
                                  </a:lnTo>
                                  <a:lnTo>
                                    <a:pt x="6109" y="2212"/>
                                  </a:lnTo>
                                  <a:lnTo>
                                    <a:pt x="6112" y="2216"/>
                                  </a:lnTo>
                                  <a:lnTo>
                                    <a:pt x="6112" y="2219"/>
                                  </a:lnTo>
                                  <a:lnTo>
                                    <a:pt x="6203" y="2234"/>
                                  </a:lnTo>
                                  <a:lnTo>
                                    <a:pt x="6211" y="2233"/>
                                  </a:lnTo>
                                  <a:lnTo>
                                    <a:pt x="6220" y="2231"/>
                                  </a:lnTo>
                                  <a:lnTo>
                                    <a:pt x="6226" y="2229"/>
                                  </a:lnTo>
                                  <a:lnTo>
                                    <a:pt x="6233" y="2226"/>
                                  </a:lnTo>
                                  <a:lnTo>
                                    <a:pt x="6241" y="2222"/>
                                  </a:lnTo>
                                  <a:lnTo>
                                    <a:pt x="6247" y="2216"/>
                                  </a:lnTo>
                                  <a:lnTo>
                                    <a:pt x="6254" y="2210"/>
                                  </a:lnTo>
                                  <a:lnTo>
                                    <a:pt x="6259" y="2204"/>
                                  </a:lnTo>
                                  <a:lnTo>
                                    <a:pt x="6270" y="2188"/>
                                  </a:lnTo>
                                  <a:lnTo>
                                    <a:pt x="6281" y="2172"/>
                                  </a:lnTo>
                                  <a:lnTo>
                                    <a:pt x="6289" y="2152"/>
                                  </a:lnTo>
                                  <a:lnTo>
                                    <a:pt x="6297" y="2132"/>
                                  </a:lnTo>
                                  <a:lnTo>
                                    <a:pt x="6303" y="2112"/>
                                  </a:lnTo>
                                  <a:lnTo>
                                    <a:pt x="6308" y="2091"/>
                                  </a:lnTo>
                                  <a:lnTo>
                                    <a:pt x="6314" y="2071"/>
                                  </a:lnTo>
                                  <a:lnTo>
                                    <a:pt x="6316" y="2050"/>
                                  </a:lnTo>
                                  <a:lnTo>
                                    <a:pt x="6322" y="2013"/>
                                  </a:lnTo>
                                  <a:lnTo>
                                    <a:pt x="6323" y="1986"/>
                                  </a:lnTo>
                                  <a:lnTo>
                                    <a:pt x="6323" y="1973"/>
                                  </a:lnTo>
                                  <a:lnTo>
                                    <a:pt x="6323" y="1956"/>
                                  </a:lnTo>
                                  <a:lnTo>
                                    <a:pt x="6323" y="1936"/>
                                  </a:lnTo>
                                  <a:lnTo>
                                    <a:pt x="6323" y="1911"/>
                                  </a:lnTo>
                                  <a:lnTo>
                                    <a:pt x="6322" y="1894"/>
                                  </a:lnTo>
                                  <a:lnTo>
                                    <a:pt x="6323" y="1880"/>
                                  </a:lnTo>
                                  <a:lnTo>
                                    <a:pt x="6326" y="1875"/>
                                  </a:lnTo>
                                  <a:lnTo>
                                    <a:pt x="6330" y="1869"/>
                                  </a:lnTo>
                                  <a:lnTo>
                                    <a:pt x="6336" y="1866"/>
                                  </a:lnTo>
                                  <a:lnTo>
                                    <a:pt x="6346" y="1865"/>
                                  </a:lnTo>
                                  <a:lnTo>
                                    <a:pt x="6346" y="1828"/>
                                  </a:lnTo>
                                  <a:lnTo>
                                    <a:pt x="6338" y="1824"/>
                                  </a:lnTo>
                                  <a:lnTo>
                                    <a:pt x="6330" y="1817"/>
                                  </a:lnTo>
                                  <a:lnTo>
                                    <a:pt x="6321" y="1809"/>
                                  </a:lnTo>
                                  <a:lnTo>
                                    <a:pt x="6311" y="1798"/>
                                  </a:lnTo>
                                  <a:lnTo>
                                    <a:pt x="6303" y="1787"/>
                                  </a:lnTo>
                                  <a:lnTo>
                                    <a:pt x="6296" y="1776"/>
                                  </a:lnTo>
                                  <a:lnTo>
                                    <a:pt x="6293" y="1771"/>
                                  </a:lnTo>
                                  <a:lnTo>
                                    <a:pt x="6293" y="1764"/>
                                  </a:lnTo>
                                  <a:lnTo>
                                    <a:pt x="6292" y="1759"/>
                                  </a:lnTo>
                                  <a:lnTo>
                                    <a:pt x="6293" y="1753"/>
                                  </a:lnTo>
                                  <a:lnTo>
                                    <a:pt x="6282" y="1745"/>
                                  </a:lnTo>
                                  <a:lnTo>
                                    <a:pt x="6271" y="1737"/>
                                  </a:lnTo>
                                  <a:lnTo>
                                    <a:pt x="6262" y="1726"/>
                                  </a:lnTo>
                                  <a:lnTo>
                                    <a:pt x="6252" y="1715"/>
                                  </a:lnTo>
                                  <a:lnTo>
                                    <a:pt x="6244" y="1704"/>
                                  </a:lnTo>
                                  <a:lnTo>
                                    <a:pt x="6236" y="1692"/>
                                  </a:lnTo>
                                  <a:lnTo>
                                    <a:pt x="6228" y="1678"/>
                                  </a:lnTo>
                                  <a:lnTo>
                                    <a:pt x="6221" y="1665"/>
                                  </a:lnTo>
                                  <a:lnTo>
                                    <a:pt x="6206" y="1636"/>
                                  </a:lnTo>
                                  <a:lnTo>
                                    <a:pt x="6192" y="1605"/>
                                  </a:lnTo>
                                  <a:lnTo>
                                    <a:pt x="6179" y="1573"/>
                                  </a:lnTo>
                                  <a:lnTo>
                                    <a:pt x="6165" y="1542"/>
                                  </a:lnTo>
                                  <a:lnTo>
                                    <a:pt x="6158" y="1530"/>
                                  </a:lnTo>
                                  <a:lnTo>
                                    <a:pt x="6152" y="1520"/>
                                  </a:lnTo>
                                  <a:lnTo>
                                    <a:pt x="6142" y="1511"/>
                                  </a:lnTo>
                                  <a:lnTo>
                                    <a:pt x="6131" y="1503"/>
                                  </a:lnTo>
                                  <a:lnTo>
                                    <a:pt x="6120" y="1496"/>
                                  </a:lnTo>
                                  <a:lnTo>
                                    <a:pt x="6107" y="1490"/>
                                  </a:lnTo>
                                  <a:lnTo>
                                    <a:pt x="6093" y="1485"/>
                                  </a:lnTo>
                                  <a:lnTo>
                                    <a:pt x="6079" y="1479"/>
                                  </a:lnTo>
                                  <a:lnTo>
                                    <a:pt x="6048" y="1471"/>
                                  </a:lnTo>
                                  <a:lnTo>
                                    <a:pt x="6015" y="1463"/>
                                  </a:lnTo>
                                  <a:lnTo>
                                    <a:pt x="5981" y="1455"/>
                                  </a:lnTo>
                                  <a:lnTo>
                                    <a:pt x="5947" y="1444"/>
                                  </a:lnTo>
                                  <a:lnTo>
                                    <a:pt x="5946" y="1458"/>
                                  </a:lnTo>
                                  <a:lnTo>
                                    <a:pt x="5942" y="1475"/>
                                  </a:lnTo>
                                  <a:lnTo>
                                    <a:pt x="5939" y="1484"/>
                                  </a:lnTo>
                                  <a:lnTo>
                                    <a:pt x="5935" y="1492"/>
                                  </a:lnTo>
                                  <a:lnTo>
                                    <a:pt x="5929" y="1499"/>
                                  </a:lnTo>
                                  <a:lnTo>
                                    <a:pt x="5925" y="1505"/>
                                  </a:lnTo>
                                  <a:lnTo>
                                    <a:pt x="5919" y="1497"/>
                                  </a:lnTo>
                                  <a:lnTo>
                                    <a:pt x="5912" y="1492"/>
                                  </a:lnTo>
                                  <a:lnTo>
                                    <a:pt x="5905" y="1486"/>
                                  </a:lnTo>
                                  <a:lnTo>
                                    <a:pt x="5897" y="1482"/>
                                  </a:lnTo>
                                  <a:lnTo>
                                    <a:pt x="5880" y="1477"/>
                                  </a:lnTo>
                                  <a:lnTo>
                                    <a:pt x="5864" y="1473"/>
                                  </a:lnTo>
                                  <a:lnTo>
                                    <a:pt x="5857" y="1471"/>
                                  </a:lnTo>
                                  <a:lnTo>
                                    <a:pt x="5850" y="1469"/>
                                  </a:lnTo>
                                  <a:lnTo>
                                    <a:pt x="5844" y="1464"/>
                                  </a:lnTo>
                                  <a:lnTo>
                                    <a:pt x="5838" y="1460"/>
                                  </a:lnTo>
                                  <a:lnTo>
                                    <a:pt x="5834" y="1455"/>
                                  </a:lnTo>
                                  <a:lnTo>
                                    <a:pt x="5830" y="1448"/>
                                  </a:lnTo>
                                  <a:lnTo>
                                    <a:pt x="5827" y="1440"/>
                                  </a:lnTo>
                                  <a:lnTo>
                                    <a:pt x="5827" y="1429"/>
                                  </a:lnTo>
                                  <a:lnTo>
                                    <a:pt x="5809" y="1426"/>
                                  </a:lnTo>
                                  <a:lnTo>
                                    <a:pt x="5770" y="1418"/>
                                  </a:lnTo>
                                  <a:lnTo>
                                    <a:pt x="5732" y="1410"/>
                                  </a:lnTo>
                                  <a:lnTo>
                                    <a:pt x="5714" y="1407"/>
                                  </a:lnTo>
                                  <a:lnTo>
                                    <a:pt x="5715" y="1396"/>
                                  </a:lnTo>
                                  <a:lnTo>
                                    <a:pt x="5720" y="1388"/>
                                  </a:lnTo>
                                  <a:lnTo>
                                    <a:pt x="5725" y="1380"/>
                                  </a:lnTo>
                                  <a:lnTo>
                                    <a:pt x="5730" y="1373"/>
                                  </a:lnTo>
                                  <a:lnTo>
                                    <a:pt x="5739" y="1366"/>
                                  </a:lnTo>
                                  <a:lnTo>
                                    <a:pt x="5745" y="1358"/>
                                  </a:lnTo>
                                  <a:lnTo>
                                    <a:pt x="5754" y="1350"/>
                                  </a:lnTo>
                                  <a:lnTo>
                                    <a:pt x="5759" y="1339"/>
                                  </a:lnTo>
                                  <a:lnTo>
                                    <a:pt x="5756" y="1332"/>
                                  </a:lnTo>
                                  <a:lnTo>
                                    <a:pt x="5755" y="1324"/>
                                  </a:lnTo>
                                  <a:lnTo>
                                    <a:pt x="5755" y="1316"/>
                                  </a:lnTo>
                                  <a:lnTo>
                                    <a:pt x="5756" y="1306"/>
                                  </a:lnTo>
                                  <a:lnTo>
                                    <a:pt x="5759" y="1298"/>
                                  </a:lnTo>
                                  <a:lnTo>
                                    <a:pt x="5762" y="1289"/>
                                  </a:lnTo>
                                  <a:lnTo>
                                    <a:pt x="5766" y="1279"/>
                                  </a:lnTo>
                                  <a:lnTo>
                                    <a:pt x="5771" y="1270"/>
                                  </a:lnTo>
                                  <a:lnTo>
                                    <a:pt x="5794" y="1236"/>
                                  </a:lnTo>
                                  <a:lnTo>
                                    <a:pt x="5812" y="1211"/>
                                  </a:lnTo>
                                  <a:lnTo>
                                    <a:pt x="5812" y="1121"/>
                                  </a:lnTo>
                                  <a:lnTo>
                                    <a:pt x="5820" y="1120"/>
                                  </a:lnTo>
                                  <a:lnTo>
                                    <a:pt x="5827" y="1118"/>
                                  </a:lnTo>
                                  <a:lnTo>
                                    <a:pt x="5835" y="1118"/>
                                  </a:lnTo>
                                  <a:lnTo>
                                    <a:pt x="5844" y="1118"/>
                                  </a:lnTo>
                                  <a:lnTo>
                                    <a:pt x="5860" y="1120"/>
                                  </a:lnTo>
                                  <a:lnTo>
                                    <a:pt x="5879" y="1121"/>
                                  </a:lnTo>
                                  <a:lnTo>
                                    <a:pt x="5905" y="1123"/>
                                  </a:lnTo>
                                  <a:lnTo>
                                    <a:pt x="5933" y="1124"/>
                                  </a:lnTo>
                                  <a:lnTo>
                                    <a:pt x="5965" y="1127"/>
                                  </a:lnTo>
                                  <a:lnTo>
                                    <a:pt x="5998" y="1129"/>
                                  </a:lnTo>
                                  <a:lnTo>
                                    <a:pt x="6030" y="1132"/>
                                  </a:lnTo>
                                  <a:lnTo>
                                    <a:pt x="6063" y="1135"/>
                                  </a:lnTo>
                                  <a:lnTo>
                                    <a:pt x="6093" y="1136"/>
                                  </a:lnTo>
                                  <a:lnTo>
                                    <a:pt x="6120" y="1136"/>
                                  </a:lnTo>
                                  <a:lnTo>
                                    <a:pt x="6127" y="1135"/>
                                  </a:lnTo>
                                  <a:lnTo>
                                    <a:pt x="6134" y="1132"/>
                                  </a:lnTo>
                                  <a:lnTo>
                                    <a:pt x="6138" y="1129"/>
                                  </a:lnTo>
                                  <a:lnTo>
                                    <a:pt x="6141" y="1127"/>
                                  </a:lnTo>
                                  <a:lnTo>
                                    <a:pt x="6142" y="1124"/>
                                  </a:lnTo>
                                  <a:lnTo>
                                    <a:pt x="6143" y="1121"/>
                                  </a:lnTo>
                                  <a:lnTo>
                                    <a:pt x="6135" y="1106"/>
                                  </a:lnTo>
                                  <a:lnTo>
                                    <a:pt x="6270" y="1106"/>
                                  </a:lnTo>
                                  <a:lnTo>
                                    <a:pt x="6273" y="1110"/>
                                  </a:lnTo>
                                  <a:lnTo>
                                    <a:pt x="6280" y="1117"/>
                                  </a:lnTo>
                                  <a:lnTo>
                                    <a:pt x="6289" y="1124"/>
                                  </a:lnTo>
                                  <a:lnTo>
                                    <a:pt x="6300" y="1132"/>
                                  </a:lnTo>
                                  <a:lnTo>
                                    <a:pt x="6322" y="1146"/>
                                  </a:lnTo>
                                  <a:lnTo>
                                    <a:pt x="6330" y="1151"/>
                                  </a:lnTo>
                                  <a:lnTo>
                                    <a:pt x="6337" y="1151"/>
                                  </a:lnTo>
                                  <a:lnTo>
                                    <a:pt x="6342" y="1150"/>
                                  </a:lnTo>
                                  <a:lnTo>
                                    <a:pt x="6346" y="1148"/>
                                  </a:lnTo>
                                  <a:lnTo>
                                    <a:pt x="6350" y="1147"/>
                                  </a:lnTo>
                                  <a:lnTo>
                                    <a:pt x="6356" y="1142"/>
                                  </a:lnTo>
                                  <a:lnTo>
                                    <a:pt x="6361" y="1136"/>
                                  </a:lnTo>
                                  <a:lnTo>
                                    <a:pt x="6365" y="1129"/>
                                  </a:lnTo>
                                  <a:lnTo>
                                    <a:pt x="6371" y="1123"/>
                                  </a:lnTo>
                                  <a:lnTo>
                                    <a:pt x="6375" y="1120"/>
                                  </a:lnTo>
                                  <a:lnTo>
                                    <a:pt x="6379" y="1118"/>
                                  </a:lnTo>
                                  <a:lnTo>
                                    <a:pt x="6385" y="1116"/>
                                  </a:lnTo>
                                  <a:lnTo>
                                    <a:pt x="6391" y="1114"/>
                                  </a:lnTo>
                                  <a:lnTo>
                                    <a:pt x="6383" y="1109"/>
                                  </a:lnTo>
                                  <a:lnTo>
                                    <a:pt x="6376" y="1105"/>
                                  </a:lnTo>
                                  <a:lnTo>
                                    <a:pt x="6371" y="1099"/>
                                  </a:lnTo>
                                  <a:lnTo>
                                    <a:pt x="6367" y="1094"/>
                                  </a:lnTo>
                                  <a:lnTo>
                                    <a:pt x="6364" y="1087"/>
                                  </a:lnTo>
                                  <a:lnTo>
                                    <a:pt x="6363" y="1078"/>
                                  </a:lnTo>
                                  <a:lnTo>
                                    <a:pt x="6361" y="1064"/>
                                  </a:lnTo>
                                  <a:lnTo>
                                    <a:pt x="6361" y="1046"/>
                                  </a:lnTo>
                                  <a:lnTo>
                                    <a:pt x="6361" y="1030"/>
                                  </a:lnTo>
                                  <a:lnTo>
                                    <a:pt x="6364" y="1014"/>
                                  </a:lnTo>
                                  <a:lnTo>
                                    <a:pt x="6367" y="999"/>
                                  </a:lnTo>
                                  <a:lnTo>
                                    <a:pt x="6372" y="985"/>
                                  </a:lnTo>
                                  <a:lnTo>
                                    <a:pt x="6378" y="973"/>
                                  </a:lnTo>
                                  <a:lnTo>
                                    <a:pt x="6386" y="964"/>
                                  </a:lnTo>
                                  <a:lnTo>
                                    <a:pt x="6390" y="960"/>
                                  </a:lnTo>
                                  <a:lnTo>
                                    <a:pt x="6395" y="958"/>
                                  </a:lnTo>
                                  <a:lnTo>
                                    <a:pt x="6401" y="956"/>
                                  </a:lnTo>
                                  <a:lnTo>
                                    <a:pt x="6406" y="956"/>
                                  </a:lnTo>
                                  <a:lnTo>
                                    <a:pt x="6423" y="956"/>
                                  </a:lnTo>
                                  <a:lnTo>
                                    <a:pt x="6454" y="956"/>
                                  </a:lnTo>
                                  <a:lnTo>
                                    <a:pt x="6489" y="956"/>
                                  </a:lnTo>
                                  <a:lnTo>
                                    <a:pt x="6518" y="956"/>
                                  </a:lnTo>
                                  <a:lnTo>
                                    <a:pt x="6521" y="963"/>
                                  </a:lnTo>
                                  <a:lnTo>
                                    <a:pt x="6528" y="974"/>
                                  </a:lnTo>
                                  <a:lnTo>
                                    <a:pt x="6539" y="986"/>
                                  </a:lnTo>
                                  <a:lnTo>
                                    <a:pt x="6551" y="1000"/>
                                  </a:lnTo>
                                  <a:lnTo>
                                    <a:pt x="6563" y="1014"/>
                                  </a:lnTo>
                                  <a:lnTo>
                                    <a:pt x="6575" y="1024"/>
                                  </a:lnTo>
                                  <a:lnTo>
                                    <a:pt x="6586" y="1034"/>
                                  </a:lnTo>
                                  <a:lnTo>
                                    <a:pt x="6594" y="1039"/>
                                  </a:lnTo>
                                  <a:lnTo>
                                    <a:pt x="6600" y="1020"/>
                                  </a:lnTo>
                                  <a:lnTo>
                                    <a:pt x="6605" y="1004"/>
                                  </a:lnTo>
                                  <a:lnTo>
                                    <a:pt x="6611" y="988"/>
                                  </a:lnTo>
                                  <a:lnTo>
                                    <a:pt x="6616" y="963"/>
                                  </a:lnTo>
                                  <a:lnTo>
                                    <a:pt x="6619" y="966"/>
                                  </a:lnTo>
                                  <a:lnTo>
                                    <a:pt x="6623" y="967"/>
                                  </a:lnTo>
                                  <a:lnTo>
                                    <a:pt x="6627" y="969"/>
                                  </a:lnTo>
                                  <a:lnTo>
                                    <a:pt x="6631" y="970"/>
                                  </a:lnTo>
                                  <a:lnTo>
                                    <a:pt x="6635" y="969"/>
                                  </a:lnTo>
                                  <a:lnTo>
                                    <a:pt x="6639" y="967"/>
                                  </a:lnTo>
                                  <a:lnTo>
                                    <a:pt x="6643" y="966"/>
                                  </a:lnTo>
                                  <a:lnTo>
                                    <a:pt x="6646" y="963"/>
                                  </a:lnTo>
                                  <a:lnTo>
                                    <a:pt x="6638" y="948"/>
                                  </a:lnTo>
                                  <a:lnTo>
                                    <a:pt x="6628" y="933"/>
                                  </a:lnTo>
                                  <a:lnTo>
                                    <a:pt x="6624" y="926"/>
                                  </a:lnTo>
                                  <a:lnTo>
                                    <a:pt x="6620" y="920"/>
                                  </a:lnTo>
                                  <a:lnTo>
                                    <a:pt x="6618" y="911"/>
                                  </a:lnTo>
                                  <a:lnTo>
                                    <a:pt x="6616" y="903"/>
                                  </a:lnTo>
                                  <a:lnTo>
                                    <a:pt x="6618" y="896"/>
                                  </a:lnTo>
                                  <a:lnTo>
                                    <a:pt x="6619" y="891"/>
                                  </a:lnTo>
                                  <a:lnTo>
                                    <a:pt x="6623" y="887"/>
                                  </a:lnTo>
                                  <a:lnTo>
                                    <a:pt x="6627" y="884"/>
                                  </a:lnTo>
                                  <a:lnTo>
                                    <a:pt x="6633" y="884"/>
                                  </a:lnTo>
                                  <a:lnTo>
                                    <a:pt x="6639" y="884"/>
                                  </a:lnTo>
                                  <a:lnTo>
                                    <a:pt x="6646" y="884"/>
                                  </a:lnTo>
                                  <a:lnTo>
                                    <a:pt x="6653" y="887"/>
                                  </a:lnTo>
                                  <a:lnTo>
                                    <a:pt x="6683" y="898"/>
                                  </a:lnTo>
                                  <a:lnTo>
                                    <a:pt x="6706" y="903"/>
                                  </a:lnTo>
                                  <a:lnTo>
                                    <a:pt x="6699" y="905"/>
                                  </a:lnTo>
                                  <a:lnTo>
                                    <a:pt x="6691" y="909"/>
                                  </a:lnTo>
                                  <a:lnTo>
                                    <a:pt x="6680" y="913"/>
                                  </a:lnTo>
                                  <a:lnTo>
                                    <a:pt x="6669" y="918"/>
                                  </a:lnTo>
                                  <a:lnTo>
                                    <a:pt x="6671" y="925"/>
                                  </a:lnTo>
                                  <a:lnTo>
                                    <a:pt x="6673" y="930"/>
                                  </a:lnTo>
                                  <a:lnTo>
                                    <a:pt x="6678" y="936"/>
                                  </a:lnTo>
                                  <a:lnTo>
                                    <a:pt x="6683" y="941"/>
                                  </a:lnTo>
                                  <a:lnTo>
                                    <a:pt x="6694" y="950"/>
                                  </a:lnTo>
                                  <a:lnTo>
                                    <a:pt x="6706" y="958"/>
                                  </a:lnTo>
                                  <a:lnTo>
                                    <a:pt x="6717" y="964"/>
                                  </a:lnTo>
                                  <a:lnTo>
                                    <a:pt x="6727" y="974"/>
                                  </a:lnTo>
                                  <a:lnTo>
                                    <a:pt x="6731" y="979"/>
                                  </a:lnTo>
                                  <a:lnTo>
                                    <a:pt x="6735" y="986"/>
                                  </a:lnTo>
                                  <a:lnTo>
                                    <a:pt x="6736" y="993"/>
                                  </a:lnTo>
                                  <a:lnTo>
                                    <a:pt x="6736" y="1001"/>
                                  </a:lnTo>
                                  <a:lnTo>
                                    <a:pt x="6735" y="1009"/>
                                  </a:lnTo>
                                  <a:lnTo>
                                    <a:pt x="6729" y="1022"/>
                                  </a:lnTo>
                                  <a:lnTo>
                                    <a:pt x="6723" y="1035"/>
                                  </a:lnTo>
                                  <a:lnTo>
                                    <a:pt x="6714" y="1053"/>
                                  </a:lnTo>
                                  <a:lnTo>
                                    <a:pt x="6706" y="1071"/>
                                  </a:lnTo>
                                  <a:lnTo>
                                    <a:pt x="6698" y="1088"/>
                                  </a:lnTo>
                                  <a:lnTo>
                                    <a:pt x="6695" y="1098"/>
                                  </a:lnTo>
                                  <a:lnTo>
                                    <a:pt x="6694" y="1106"/>
                                  </a:lnTo>
                                  <a:lnTo>
                                    <a:pt x="6693" y="1114"/>
                                  </a:lnTo>
                                  <a:lnTo>
                                    <a:pt x="6691" y="1121"/>
                                  </a:lnTo>
                                  <a:lnTo>
                                    <a:pt x="6693" y="1129"/>
                                  </a:lnTo>
                                  <a:lnTo>
                                    <a:pt x="6694" y="1133"/>
                                  </a:lnTo>
                                  <a:lnTo>
                                    <a:pt x="6697" y="1138"/>
                                  </a:lnTo>
                                  <a:lnTo>
                                    <a:pt x="6699" y="1142"/>
                                  </a:lnTo>
                                  <a:lnTo>
                                    <a:pt x="6702" y="1146"/>
                                  </a:lnTo>
                                  <a:lnTo>
                                    <a:pt x="6705" y="1150"/>
                                  </a:lnTo>
                                  <a:lnTo>
                                    <a:pt x="6706" y="1157"/>
                                  </a:lnTo>
                                  <a:lnTo>
                                    <a:pt x="6706" y="1166"/>
                                  </a:lnTo>
                                  <a:lnTo>
                                    <a:pt x="6706" y="1173"/>
                                  </a:lnTo>
                                  <a:lnTo>
                                    <a:pt x="6705" y="1180"/>
                                  </a:lnTo>
                                  <a:lnTo>
                                    <a:pt x="6702" y="1188"/>
                                  </a:lnTo>
                                  <a:lnTo>
                                    <a:pt x="6698" y="1195"/>
                                  </a:lnTo>
                                  <a:lnTo>
                                    <a:pt x="6693" y="1202"/>
                                  </a:lnTo>
                                  <a:lnTo>
                                    <a:pt x="6684" y="1207"/>
                                  </a:lnTo>
                                  <a:lnTo>
                                    <a:pt x="6680" y="1208"/>
                                  </a:lnTo>
                                  <a:lnTo>
                                    <a:pt x="6675" y="1210"/>
                                  </a:lnTo>
                                  <a:lnTo>
                                    <a:pt x="6668" y="1211"/>
                                  </a:lnTo>
                                  <a:lnTo>
                                    <a:pt x="6661" y="1211"/>
                                  </a:lnTo>
                                  <a:lnTo>
                                    <a:pt x="6663" y="1234"/>
                                  </a:lnTo>
                                  <a:lnTo>
                                    <a:pt x="6665" y="1255"/>
                                  </a:lnTo>
                                  <a:lnTo>
                                    <a:pt x="6671" y="1275"/>
                                  </a:lnTo>
                                  <a:lnTo>
                                    <a:pt x="6679" y="1294"/>
                                  </a:lnTo>
                                  <a:lnTo>
                                    <a:pt x="6687" y="1312"/>
                                  </a:lnTo>
                                  <a:lnTo>
                                    <a:pt x="6698" y="1328"/>
                                  </a:lnTo>
                                  <a:lnTo>
                                    <a:pt x="6709" y="1345"/>
                                  </a:lnTo>
                                  <a:lnTo>
                                    <a:pt x="6723" y="1360"/>
                                  </a:lnTo>
                                  <a:lnTo>
                                    <a:pt x="6738" y="1375"/>
                                  </a:lnTo>
                                  <a:lnTo>
                                    <a:pt x="6753" y="1388"/>
                                  </a:lnTo>
                                  <a:lnTo>
                                    <a:pt x="6769" y="1400"/>
                                  </a:lnTo>
                                  <a:lnTo>
                                    <a:pt x="6785" y="1413"/>
                                  </a:lnTo>
                                  <a:lnTo>
                                    <a:pt x="6803" y="1424"/>
                                  </a:lnTo>
                                  <a:lnTo>
                                    <a:pt x="6821" y="1434"/>
                                  </a:lnTo>
                                  <a:lnTo>
                                    <a:pt x="6838" y="1444"/>
                                  </a:lnTo>
                                  <a:lnTo>
                                    <a:pt x="6857" y="1452"/>
                                  </a:lnTo>
                                  <a:lnTo>
                                    <a:pt x="6866" y="1456"/>
                                  </a:lnTo>
                                  <a:lnTo>
                                    <a:pt x="6874" y="1463"/>
                                  </a:lnTo>
                                  <a:lnTo>
                                    <a:pt x="6881" y="1469"/>
                                  </a:lnTo>
                                  <a:lnTo>
                                    <a:pt x="6886" y="1477"/>
                                  </a:lnTo>
                                  <a:lnTo>
                                    <a:pt x="6896" y="1492"/>
                                  </a:lnTo>
                                  <a:lnTo>
                                    <a:pt x="6904" y="1508"/>
                                  </a:lnTo>
                                  <a:lnTo>
                                    <a:pt x="6913" y="1526"/>
                                  </a:lnTo>
                                  <a:lnTo>
                                    <a:pt x="6924" y="1541"/>
                                  </a:lnTo>
                                  <a:lnTo>
                                    <a:pt x="6932" y="1548"/>
                                  </a:lnTo>
                                  <a:lnTo>
                                    <a:pt x="6941" y="1554"/>
                                  </a:lnTo>
                                  <a:lnTo>
                                    <a:pt x="6950" y="1560"/>
                                  </a:lnTo>
                                  <a:lnTo>
                                    <a:pt x="6962" y="1565"/>
                                  </a:lnTo>
                                  <a:lnTo>
                                    <a:pt x="6972" y="1567"/>
                                  </a:lnTo>
                                  <a:lnTo>
                                    <a:pt x="6984" y="1571"/>
                                  </a:lnTo>
                                  <a:lnTo>
                                    <a:pt x="6990" y="1573"/>
                                  </a:lnTo>
                                  <a:lnTo>
                                    <a:pt x="6995" y="1578"/>
                                  </a:lnTo>
                                  <a:lnTo>
                                    <a:pt x="6999" y="1582"/>
                                  </a:lnTo>
                                  <a:lnTo>
                                    <a:pt x="7001" y="1587"/>
                                  </a:lnTo>
                                  <a:lnTo>
                                    <a:pt x="7006" y="1599"/>
                                  </a:lnTo>
                                  <a:lnTo>
                                    <a:pt x="7014" y="1610"/>
                                  </a:lnTo>
                                  <a:lnTo>
                                    <a:pt x="7024" y="1622"/>
                                  </a:lnTo>
                                  <a:lnTo>
                                    <a:pt x="7035" y="1632"/>
                                  </a:lnTo>
                                  <a:lnTo>
                                    <a:pt x="7045" y="1642"/>
                                  </a:lnTo>
                                  <a:lnTo>
                                    <a:pt x="7056" y="1648"/>
                                  </a:lnTo>
                                  <a:lnTo>
                                    <a:pt x="7066" y="1654"/>
                                  </a:lnTo>
                                  <a:lnTo>
                                    <a:pt x="7075" y="1655"/>
                                  </a:lnTo>
                                  <a:lnTo>
                                    <a:pt x="7084" y="1654"/>
                                  </a:lnTo>
                                  <a:lnTo>
                                    <a:pt x="7090" y="1650"/>
                                  </a:lnTo>
                                  <a:lnTo>
                                    <a:pt x="7097" y="1644"/>
                                  </a:lnTo>
                                  <a:lnTo>
                                    <a:pt x="7103" y="1636"/>
                                  </a:lnTo>
                                  <a:lnTo>
                                    <a:pt x="7107" y="1628"/>
                                  </a:lnTo>
                                  <a:lnTo>
                                    <a:pt x="7110" y="1617"/>
                                  </a:lnTo>
                                  <a:lnTo>
                                    <a:pt x="7112" y="1606"/>
                                  </a:lnTo>
                                  <a:lnTo>
                                    <a:pt x="7112" y="1595"/>
                                  </a:lnTo>
                                  <a:lnTo>
                                    <a:pt x="7112" y="1591"/>
                                  </a:lnTo>
                                  <a:lnTo>
                                    <a:pt x="7111" y="1587"/>
                                  </a:lnTo>
                                  <a:lnTo>
                                    <a:pt x="7108" y="1584"/>
                                  </a:lnTo>
                                  <a:lnTo>
                                    <a:pt x="7104" y="1580"/>
                                  </a:lnTo>
                                  <a:lnTo>
                                    <a:pt x="7096" y="1573"/>
                                  </a:lnTo>
                                  <a:lnTo>
                                    <a:pt x="7086" y="1568"/>
                                  </a:lnTo>
                                  <a:lnTo>
                                    <a:pt x="7077" y="1561"/>
                                  </a:lnTo>
                                  <a:lnTo>
                                    <a:pt x="7069" y="1554"/>
                                  </a:lnTo>
                                  <a:lnTo>
                                    <a:pt x="7065" y="1550"/>
                                  </a:lnTo>
                                  <a:lnTo>
                                    <a:pt x="7062" y="1545"/>
                                  </a:lnTo>
                                  <a:lnTo>
                                    <a:pt x="7060" y="1541"/>
                                  </a:lnTo>
                                  <a:lnTo>
                                    <a:pt x="7060" y="1535"/>
                                  </a:lnTo>
                                  <a:lnTo>
                                    <a:pt x="7062" y="1533"/>
                                  </a:lnTo>
                                  <a:lnTo>
                                    <a:pt x="7065" y="1530"/>
                                  </a:lnTo>
                                  <a:lnTo>
                                    <a:pt x="7070" y="1527"/>
                                  </a:lnTo>
                                  <a:lnTo>
                                    <a:pt x="7077" y="1523"/>
                                  </a:lnTo>
                                  <a:lnTo>
                                    <a:pt x="7092" y="1518"/>
                                  </a:lnTo>
                                  <a:lnTo>
                                    <a:pt x="7105" y="1512"/>
                                  </a:lnTo>
                                  <a:lnTo>
                                    <a:pt x="7095" y="1493"/>
                                  </a:lnTo>
                                  <a:lnTo>
                                    <a:pt x="7085" y="1478"/>
                                  </a:lnTo>
                                  <a:lnTo>
                                    <a:pt x="7074" y="1463"/>
                                  </a:lnTo>
                                  <a:lnTo>
                                    <a:pt x="7060" y="1444"/>
                                  </a:lnTo>
                                  <a:lnTo>
                                    <a:pt x="7063" y="1443"/>
                                  </a:lnTo>
                                  <a:lnTo>
                                    <a:pt x="7069" y="1440"/>
                                  </a:lnTo>
                                  <a:lnTo>
                                    <a:pt x="7074" y="1439"/>
                                  </a:lnTo>
                                  <a:lnTo>
                                    <a:pt x="7082" y="1439"/>
                                  </a:lnTo>
                                  <a:lnTo>
                                    <a:pt x="7099" y="1437"/>
                                  </a:lnTo>
                                  <a:lnTo>
                                    <a:pt x="7120" y="1437"/>
                                  </a:lnTo>
                                  <a:lnTo>
                                    <a:pt x="7111" y="1430"/>
                                  </a:lnTo>
                                  <a:lnTo>
                                    <a:pt x="7099" y="1421"/>
                                  </a:lnTo>
                                  <a:lnTo>
                                    <a:pt x="7092" y="1417"/>
                                  </a:lnTo>
                                  <a:lnTo>
                                    <a:pt x="7088" y="1411"/>
                                  </a:lnTo>
                                  <a:lnTo>
                                    <a:pt x="7084" y="1406"/>
                                  </a:lnTo>
                                  <a:lnTo>
                                    <a:pt x="7082" y="1399"/>
                                  </a:lnTo>
                                  <a:lnTo>
                                    <a:pt x="7075" y="1396"/>
                                  </a:lnTo>
                                  <a:lnTo>
                                    <a:pt x="7069" y="1391"/>
                                  </a:lnTo>
                                  <a:lnTo>
                                    <a:pt x="7063" y="1385"/>
                                  </a:lnTo>
                                  <a:lnTo>
                                    <a:pt x="7059" y="1377"/>
                                  </a:lnTo>
                                  <a:lnTo>
                                    <a:pt x="7056" y="1368"/>
                                  </a:lnTo>
                                  <a:lnTo>
                                    <a:pt x="7054" y="1357"/>
                                  </a:lnTo>
                                  <a:lnTo>
                                    <a:pt x="7052" y="1346"/>
                                  </a:lnTo>
                                  <a:lnTo>
                                    <a:pt x="7052" y="1332"/>
                                  </a:lnTo>
                                  <a:lnTo>
                                    <a:pt x="7058" y="1331"/>
                                  </a:lnTo>
                                  <a:lnTo>
                                    <a:pt x="7063" y="1330"/>
                                  </a:lnTo>
                                  <a:lnTo>
                                    <a:pt x="7069" y="1327"/>
                                  </a:lnTo>
                                  <a:lnTo>
                                    <a:pt x="7073" y="1324"/>
                                  </a:lnTo>
                                  <a:lnTo>
                                    <a:pt x="7077" y="1320"/>
                                  </a:lnTo>
                                  <a:lnTo>
                                    <a:pt x="7080" y="1316"/>
                                  </a:lnTo>
                                  <a:lnTo>
                                    <a:pt x="7082" y="1312"/>
                                  </a:lnTo>
                                  <a:lnTo>
                                    <a:pt x="7082" y="1309"/>
                                  </a:lnTo>
                                  <a:lnTo>
                                    <a:pt x="7063" y="1302"/>
                                  </a:lnTo>
                                  <a:lnTo>
                                    <a:pt x="7045" y="1293"/>
                                  </a:lnTo>
                                  <a:lnTo>
                                    <a:pt x="7031" y="1285"/>
                                  </a:lnTo>
                                  <a:lnTo>
                                    <a:pt x="7018" y="1275"/>
                                  </a:lnTo>
                                  <a:lnTo>
                                    <a:pt x="6996" y="1256"/>
                                  </a:lnTo>
                                  <a:lnTo>
                                    <a:pt x="6979" y="1237"/>
                                  </a:lnTo>
                                  <a:lnTo>
                                    <a:pt x="6971" y="1229"/>
                                  </a:lnTo>
                                  <a:lnTo>
                                    <a:pt x="6962" y="1221"/>
                                  </a:lnTo>
                                  <a:lnTo>
                                    <a:pt x="6953" y="1214"/>
                                  </a:lnTo>
                                  <a:lnTo>
                                    <a:pt x="6943" y="1208"/>
                                  </a:lnTo>
                                  <a:lnTo>
                                    <a:pt x="6932" y="1206"/>
                                  </a:lnTo>
                                  <a:lnTo>
                                    <a:pt x="6919" y="1203"/>
                                  </a:lnTo>
                                  <a:lnTo>
                                    <a:pt x="6904" y="1203"/>
                                  </a:lnTo>
                                  <a:lnTo>
                                    <a:pt x="6887" y="1204"/>
                                  </a:lnTo>
                                  <a:lnTo>
                                    <a:pt x="6885" y="1204"/>
                                  </a:lnTo>
                                  <a:lnTo>
                                    <a:pt x="6882" y="1204"/>
                                  </a:lnTo>
                                  <a:lnTo>
                                    <a:pt x="6881" y="1203"/>
                                  </a:lnTo>
                                  <a:lnTo>
                                    <a:pt x="6878" y="1202"/>
                                  </a:lnTo>
                                  <a:lnTo>
                                    <a:pt x="6875" y="1196"/>
                                  </a:lnTo>
                                  <a:lnTo>
                                    <a:pt x="6874" y="1189"/>
                                  </a:lnTo>
                                  <a:lnTo>
                                    <a:pt x="6870" y="1172"/>
                                  </a:lnTo>
                                  <a:lnTo>
                                    <a:pt x="6867" y="1151"/>
                                  </a:lnTo>
                                  <a:lnTo>
                                    <a:pt x="6866" y="1140"/>
                                  </a:lnTo>
                                  <a:lnTo>
                                    <a:pt x="6863" y="1129"/>
                                  </a:lnTo>
                                  <a:lnTo>
                                    <a:pt x="6859" y="1120"/>
                                  </a:lnTo>
                                  <a:lnTo>
                                    <a:pt x="6855" y="1110"/>
                                  </a:lnTo>
                                  <a:lnTo>
                                    <a:pt x="6848" y="1102"/>
                                  </a:lnTo>
                                  <a:lnTo>
                                    <a:pt x="6841" y="1097"/>
                                  </a:lnTo>
                                  <a:lnTo>
                                    <a:pt x="6836" y="1094"/>
                                  </a:lnTo>
                                  <a:lnTo>
                                    <a:pt x="6832" y="1093"/>
                                  </a:lnTo>
                                  <a:lnTo>
                                    <a:pt x="6826" y="1091"/>
                                  </a:lnTo>
                                  <a:lnTo>
                                    <a:pt x="6819" y="1091"/>
                                  </a:lnTo>
                                  <a:lnTo>
                                    <a:pt x="6902" y="1039"/>
                                  </a:lnTo>
                                  <a:lnTo>
                                    <a:pt x="6921" y="1054"/>
                                  </a:lnTo>
                                  <a:lnTo>
                                    <a:pt x="6939" y="1069"/>
                                  </a:lnTo>
                                  <a:lnTo>
                                    <a:pt x="6951" y="1068"/>
                                  </a:lnTo>
                                  <a:lnTo>
                                    <a:pt x="6962" y="1064"/>
                                  </a:lnTo>
                                  <a:lnTo>
                                    <a:pt x="6975" y="1058"/>
                                  </a:lnTo>
                                  <a:lnTo>
                                    <a:pt x="6987" y="1052"/>
                                  </a:lnTo>
                                  <a:lnTo>
                                    <a:pt x="6999" y="1045"/>
                                  </a:lnTo>
                                  <a:lnTo>
                                    <a:pt x="7014" y="1037"/>
                                  </a:lnTo>
                                  <a:lnTo>
                                    <a:pt x="7029" y="1030"/>
                                  </a:lnTo>
                                  <a:lnTo>
                                    <a:pt x="7045" y="1024"/>
                                  </a:lnTo>
                                  <a:lnTo>
                                    <a:pt x="7067" y="1024"/>
                                  </a:lnTo>
                                  <a:lnTo>
                                    <a:pt x="7071" y="1034"/>
                                  </a:lnTo>
                                  <a:lnTo>
                                    <a:pt x="7075" y="1042"/>
                                  </a:lnTo>
                                  <a:lnTo>
                                    <a:pt x="7081" y="1050"/>
                                  </a:lnTo>
                                  <a:lnTo>
                                    <a:pt x="7088" y="1056"/>
                                  </a:lnTo>
                                  <a:lnTo>
                                    <a:pt x="7100" y="1067"/>
                                  </a:lnTo>
                                  <a:lnTo>
                                    <a:pt x="7112" y="1076"/>
                                  </a:lnTo>
                                  <a:lnTo>
                                    <a:pt x="7119" y="1053"/>
                                  </a:lnTo>
                                  <a:lnTo>
                                    <a:pt x="7126" y="1029"/>
                                  </a:lnTo>
                                  <a:lnTo>
                                    <a:pt x="7131" y="1016"/>
                                  </a:lnTo>
                                  <a:lnTo>
                                    <a:pt x="7135" y="1005"/>
                                  </a:lnTo>
                                  <a:lnTo>
                                    <a:pt x="7142" y="993"/>
                                  </a:lnTo>
                                  <a:lnTo>
                                    <a:pt x="7148" y="982"/>
                                  </a:lnTo>
                                  <a:lnTo>
                                    <a:pt x="7156" y="973"/>
                                  </a:lnTo>
                                  <a:lnTo>
                                    <a:pt x="7164" y="963"/>
                                  </a:lnTo>
                                  <a:lnTo>
                                    <a:pt x="7174" y="955"/>
                                  </a:lnTo>
                                  <a:lnTo>
                                    <a:pt x="7184" y="947"/>
                                  </a:lnTo>
                                  <a:lnTo>
                                    <a:pt x="7197" y="941"/>
                                  </a:lnTo>
                                  <a:lnTo>
                                    <a:pt x="7209" y="937"/>
                                  </a:lnTo>
                                  <a:lnTo>
                                    <a:pt x="7224" y="935"/>
                                  </a:lnTo>
                                  <a:lnTo>
                                    <a:pt x="7240" y="933"/>
                                  </a:lnTo>
                                  <a:lnTo>
                                    <a:pt x="7238" y="928"/>
                                  </a:lnTo>
                                  <a:lnTo>
                                    <a:pt x="7238" y="922"/>
                                  </a:lnTo>
                                  <a:lnTo>
                                    <a:pt x="7238" y="917"/>
                                  </a:lnTo>
                                  <a:lnTo>
                                    <a:pt x="7238" y="911"/>
                                  </a:lnTo>
                                  <a:lnTo>
                                    <a:pt x="7239" y="903"/>
                                  </a:lnTo>
                                  <a:lnTo>
                                    <a:pt x="7240" y="896"/>
                                  </a:lnTo>
                                  <a:lnTo>
                                    <a:pt x="7246" y="900"/>
                                  </a:lnTo>
                                  <a:lnTo>
                                    <a:pt x="7253" y="905"/>
                                  </a:lnTo>
                                  <a:lnTo>
                                    <a:pt x="7261" y="907"/>
                                  </a:lnTo>
                                  <a:lnTo>
                                    <a:pt x="7269" y="909"/>
                                  </a:lnTo>
                                  <a:lnTo>
                                    <a:pt x="7287" y="911"/>
                                  </a:lnTo>
                                  <a:lnTo>
                                    <a:pt x="7309" y="911"/>
                                  </a:lnTo>
                                  <a:lnTo>
                                    <a:pt x="7319" y="913"/>
                                  </a:lnTo>
                                  <a:lnTo>
                                    <a:pt x="7332" y="917"/>
                                  </a:lnTo>
                                  <a:lnTo>
                                    <a:pt x="7338" y="918"/>
                                  </a:lnTo>
                                  <a:lnTo>
                                    <a:pt x="7345" y="917"/>
                                  </a:lnTo>
                                  <a:lnTo>
                                    <a:pt x="7352" y="915"/>
                                  </a:lnTo>
                                  <a:lnTo>
                                    <a:pt x="7360" y="911"/>
                                  </a:lnTo>
                                  <a:lnTo>
                                    <a:pt x="7358" y="895"/>
                                  </a:lnTo>
                                  <a:lnTo>
                                    <a:pt x="7358" y="888"/>
                                  </a:lnTo>
                                  <a:lnTo>
                                    <a:pt x="7360" y="881"/>
                                  </a:lnTo>
                                  <a:lnTo>
                                    <a:pt x="7360" y="866"/>
                                  </a:lnTo>
                                  <a:lnTo>
                                    <a:pt x="7333" y="861"/>
                                  </a:lnTo>
                                  <a:lnTo>
                                    <a:pt x="7306" y="856"/>
                                  </a:lnTo>
                                  <a:lnTo>
                                    <a:pt x="7283" y="847"/>
                                  </a:lnTo>
                                  <a:lnTo>
                                    <a:pt x="7261" y="841"/>
                                  </a:lnTo>
                                  <a:lnTo>
                                    <a:pt x="7220" y="823"/>
                                  </a:lnTo>
                                  <a:lnTo>
                                    <a:pt x="7182" y="805"/>
                                  </a:lnTo>
                                  <a:lnTo>
                                    <a:pt x="7164" y="797"/>
                                  </a:lnTo>
                                  <a:lnTo>
                                    <a:pt x="7145" y="789"/>
                                  </a:lnTo>
                                  <a:lnTo>
                                    <a:pt x="7127" y="781"/>
                                  </a:lnTo>
                                  <a:lnTo>
                                    <a:pt x="7107" y="774"/>
                                  </a:lnTo>
                                  <a:lnTo>
                                    <a:pt x="7086" y="768"/>
                                  </a:lnTo>
                                  <a:lnTo>
                                    <a:pt x="7065" y="764"/>
                                  </a:lnTo>
                                  <a:lnTo>
                                    <a:pt x="7040" y="762"/>
                                  </a:lnTo>
                                  <a:lnTo>
                                    <a:pt x="7016" y="760"/>
                                  </a:lnTo>
                                  <a:lnTo>
                                    <a:pt x="7041" y="762"/>
                                  </a:lnTo>
                                  <a:lnTo>
                                    <a:pt x="7066" y="764"/>
                                  </a:lnTo>
                                  <a:lnTo>
                                    <a:pt x="7089" y="768"/>
                                  </a:lnTo>
                                  <a:lnTo>
                                    <a:pt x="7110" y="771"/>
                                  </a:lnTo>
                                  <a:lnTo>
                                    <a:pt x="7120" y="772"/>
                                  </a:lnTo>
                                  <a:lnTo>
                                    <a:pt x="7130" y="772"/>
                                  </a:lnTo>
                                  <a:lnTo>
                                    <a:pt x="7140" y="771"/>
                                  </a:lnTo>
                                  <a:lnTo>
                                    <a:pt x="7149" y="770"/>
                                  </a:lnTo>
                                  <a:lnTo>
                                    <a:pt x="7159" y="768"/>
                                  </a:lnTo>
                                  <a:lnTo>
                                    <a:pt x="7168" y="764"/>
                                  </a:lnTo>
                                  <a:lnTo>
                                    <a:pt x="7178" y="760"/>
                                  </a:lnTo>
                                  <a:lnTo>
                                    <a:pt x="7187" y="753"/>
                                  </a:lnTo>
                                  <a:lnTo>
                                    <a:pt x="7183" y="745"/>
                                  </a:lnTo>
                                  <a:lnTo>
                                    <a:pt x="7179" y="738"/>
                                  </a:lnTo>
                                  <a:lnTo>
                                    <a:pt x="7174" y="733"/>
                                  </a:lnTo>
                                  <a:lnTo>
                                    <a:pt x="7168" y="729"/>
                                  </a:lnTo>
                                  <a:lnTo>
                                    <a:pt x="7157" y="722"/>
                                  </a:lnTo>
                                  <a:lnTo>
                                    <a:pt x="7145" y="715"/>
                                  </a:lnTo>
                                  <a:lnTo>
                                    <a:pt x="7134" y="710"/>
                                  </a:lnTo>
                                  <a:lnTo>
                                    <a:pt x="7122" y="703"/>
                                  </a:lnTo>
                                  <a:lnTo>
                                    <a:pt x="7115" y="697"/>
                                  </a:lnTo>
                                  <a:lnTo>
                                    <a:pt x="7110" y="692"/>
                                  </a:lnTo>
                                  <a:lnTo>
                                    <a:pt x="7103" y="685"/>
                                  </a:lnTo>
                                  <a:lnTo>
                                    <a:pt x="7097" y="678"/>
                                  </a:lnTo>
                                  <a:lnTo>
                                    <a:pt x="7127" y="678"/>
                                  </a:lnTo>
                                  <a:lnTo>
                                    <a:pt x="7131" y="684"/>
                                  </a:lnTo>
                                  <a:lnTo>
                                    <a:pt x="7135" y="692"/>
                                  </a:lnTo>
                                  <a:lnTo>
                                    <a:pt x="7140" y="699"/>
                                  </a:lnTo>
                                  <a:lnTo>
                                    <a:pt x="7146" y="706"/>
                                  </a:lnTo>
                                  <a:lnTo>
                                    <a:pt x="7155" y="712"/>
                                  </a:lnTo>
                                  <a:lnTo>
                                    <a:pt x="7164" y="718"/>
                                  </a:lnTo>
                                  <a:lnTo>
                                    <a:pt x="7175" y="722"/>
                                  </a:lnTo>
                                  <a:lnTo>
                                    <a:pt x="7187" y="723"/>
                                  </a:lnTo>
                                  <a:lnTo>
                                    <a:pt x="7197" y="722"/>
                                  </a:lnTo>
                                  <a:lnTo>
                                    <a:pt x="7202" y="721"/>
                                  </a:lnTo>
                                  <a:lnTo>
                                    <a:pt x="7206" y="718"/>
                                  </a:lnTo>
                                  <a:lnTo>
                                    <a:pt x="7209" y="715"/>
                                  </a:lnTo>
                                  <a:lnTo>
                                    <a:pt x="7212" y="712"/>
                                  </a:lnTo>
                                  <a:lnTo>
                                    <a:pt x="7217" y="711"/>
                                  </a:lnTo>
                                  <a:lnTo>
                                    <a:pt x="7227" y="708"/>
                                  </a:lnTo>
                                  <a:lnTo>
                                    <a:pt x="7240" y="708"/>
                                  </a:lnTo>
                                  <a:lnTo>
                                    <a:pt x="7257" y="708"/>
                                  </a:lnTo>
                                  <a:lnTo>
                                    <a:pt x="7270" y="710"/>
                                  </a:lnTo>
                                  <a:lnTo>
                                    <a:pt x="7284" y="711"/>
                                  </a:lnTo>
                                  <a:lnTo>
                                    <a:pt x="7296" y="714"/>
                                  </a:lnTo>
                                  <a:lnTo>
                                    <a:pt x="7306" y="718"/>
                                  </a:lnTo>
                                  <a:lnTo>
                                    <a:pt x="7317" y="722"/>
                                  </a:lnTo>
                                  <a:lnTo>
                                    <a:pt x="7325" y="726"/>
                                  </a:lnTo>
                                  <a:lnTo>
                                    <a:pt x="7333" y="730"/>
                                  </a:lnTo>
                                  <a:lnTo>
                                    <a:pt x="7364" y="752"/>
                                  </a:lnTo>
                                  <a:lnTo>
                                    <a:pt x="7398" y="775"/>
                                  </a:lnTo>
                                  <a:lnTo>
                                    <a:pt x="7503" y="775"/>
                                  </a:lnTo>
                                  <a:lnTo>
                                    <a:pt x="7505" y="781"/>
                                  </a:lnTo>
                                  <a:lnTo>
                                    <a:pt x="7509" y="785"/>
                                  </a:lnTo>
                                  <a:lnTo>
                                    <a:pt x="7513" y="787"/>
                                  </a:lnTo>
                                  <a:lnTo>
                                    <a:pt x="7520" y="789"/>
                                  </a:lnTo>
                                  <a:lnTo>
                                    <a:pt x="7532" y="790"/>
                                  </a:lnTo>
                                  <a:lnTo>
                                    <a:pt x="7542" y="790"/>
                                  </a:lnTo>
                                  <a:lnTo>
                                    <a:pt x="7548" y="790"/>
                                  </a:lnTo>
                                  <a:lnTo>
                                    <a:pt x="7566" y="790"/>
                                  </a:lnTo>
                                  <a:lnTo>
                                    <a:pt x="7589" y="790"/>
                                  </a:lnTo>
                                  <a:lnTo>
                                    <a:pt x="7608" y="790"/>
                                  </a:lnTo>
                                  <a:lnTo>
                                    <a:pt x="7593" y="783"/>
                                  </a:lnTo>
                                  <a:lnTo>
                                    <a:pt x="7573" y="772"/>
                                  </a:lnTo>
                                  <a:lnTo>
                                    <a:pt x="7563" y="766"/>
                                  </a:lnTo>
                                  <a:lnTo>
                                    <a:pt x="7557" y="757"/>
                                  </a:lnTo>
                                  <a:lnTo>
                                    <a:pt x="7552" y="753"/>
                                  </a:lnTo>
                                  <a:lnTo>
                                    <a:pt x="7551" y="749"/>
                                  </a:lnTo>
                                  <a:lnTo>
                                    <a:pt x="7550" y="744"/>
                                  </a:lnTo>
                                  <a:lnTo>
                                    <a:pt x="7548" y="738"/>
                                  </a:lnTo>
                                  <a:lnTo>
                                    <a:pt x="7550" y="726"/>
                                  </a:lnTo>
                                  <a:lnTo>
                                    <a:pt x="7551" y="717"/>
                                  </a:lnTo>
                                  <a:lnTo>
                                    <a:pt x="7552" y="703"/>
                                  </a:lnTo>
                                  <a:lnTo>
                                    <a:pt x="7548" y="678"/>
                                  </a:lnTo>
                                  <a:lnTo>
                                    <a:pt x="7533" y="677"/>
                                  </a:lnTo>
                                  <a:lnTo>
                                    <a:pt x="7518" y="676"/>
                                  </a:lnTo>
                                  <a:lnTo>
                                    <a:pt x="7505" y="673"/>
                                  </a:lnTo>
                                  <a:lnTo>
                                    <a:pt x="7491" y="669"/>
                                  </a:lnTo>
                                  <a:lnTo>
                                    <a:pt x="7465" y="659"/>
                                  </a:lnTo>
                                  <a:lnTo>
                                    <a:pt x="7439" y="648"/>
                                  </a:lnTo>
                                  <a:lnTo>
                                    <a:pt x="7412" y="638"/>
                                  </a:lnTo>
                                  <a:lnTo>
                                    <a:pt x="7385" y="627"/>
                                  </a:lnTo>
                                  <a:lnTo>
                                    <a:pt x="7370" y="624"/>
                                  </a:lnTo>
                                  <a:lnTo>
                                    <a:pt x="7355" y="620"/>
                                  </a:lnTo>
                                  <a:lnTo>
                                    <a:pt x="7340" y="618"/>
                                  </a:lnTo>
                                  <a:lnTo>
                                    <a:pt x="7323" y="618"/>
                                  </a:lnTo>
                                  <a:lnTo>
                                    <a:pt x="7315" y="620"/>
                                  </a:lnTo>
                                  <a:lnTo>
                                    <a:pt x="7306" y="623"/>
                                  </a:lnTo>
                                  <a:lnTo>
                                    <a:pt x="7300" y="625"/>
                                  </a:lnTo>
                                  <a:lnTo>
                                    <a:pt x="7296" y="628"/>
                                  </a:lnTo>
                                  <a:lnTo>
                                    <a:pt x="7294" y="631"/>
                                  </a:lnTo>
                                  <a:lnTo>
                                    <a:pt x="7294" y="633"/>
                                  </a:lnTo>
                                  <a:lnTo>
                                    <a:pt x="7294" y="636"/>
                                  </a:lnTo>
                                  <a:lnTo>
                                    <a:pt x="7295" y="638"/>
                                  </a:lnTo>
                                  <a:lnTo>
                                    <a:pt x="7298" y="640"/>
                                  </a:lnTo>
                                  <a:lnTo>
                                    <a:pt x="7300" y="642"/>
                                  </a:lnTo>
                                  <a:lnTo>
                                    <a:pt x="7309" y="646"/>
                                  </a:lnTo>
                                  <a:lnTo>
                                    <a:pt x="7318" y="650"/>
                                  </a:lnTo>
                                  <a:lnTo>
                                    <a:pt x="7328" y="654"/>
                                  </a:lnTo>
                                  <a:lnTo>
                                    <a:pt x="7337" y="661"/>
                                  </a:lnTo>
                                  <a:lnTo>
                                    <a:pt x="7343" y="663"/>
                                  </a:lnTo>
                                  <a:lnTo>
                                    <a:pt x="7347" y="668"/>
                                  </a:lnTo>
                                  <a:lnTo>
                                    <a:pt x="7351" y="673"/>
                                  </a:lnTo>
                                  <a:lnTo>
                                    <a:pt x="7353" y="678"/>
                                  </a:lnTo>
                                  <a:lnTo>
                                    <a:pt x="7319" y="659"/>
                                  </a:lnTo>
                                  <a:lnTo>
                                    <a:pt x="7292" y="643"/>
                                  </a:lnTo>
                                  <a:lnTo>
                                    <a:pt x="7266" y="629"/>
                                  </a:lnTo>
                                  <a:lnTo>
                                    <a:pt x="7243" y="616"/>
                                  </a:lnTo>
                                  <a:lnTo>
                                    <a:pt x="7220" y="603"/>
                                  </a:lnTo>
                                  <a:lnTo>
                                    <a:pt x="7194" y="591"/>
                                  </a:lnTo>
                                  <a:lnTo>
                                    <a:pt x="7164" y="579"/>
                                  </a:lnTo>
                                  <a:lnTo>
                                    <a:pt x="7127" y="565"/>
                                  </a:lnTo>
                                  <a:lnTo>
                                    <a:pt x="7101" y="557"/>
                                  </a:lnTo>
                                  <a:lnTo>
                                    <a:pt x="7074" y="550"/>
                                  </a:lnTo>
                                  <a:lnTo>
                                    <a:pt x="7048" y="545"/>
                                  </a:lnTo>
                                  <a:lnTo>
                                    <a:pt x="7022" y="539"/>
                                  </a:lnTo>
                                  <a:lnTo>
                                    <a:pt x="6972" y="531"/>
                                  </a:lnTo>
                                  <a:lnTo>
                                    <a:pt x="6921" y="524"/>
                                  </a:lnTo>
                                  <a:lnTo>
                                    <a:pt x="6872" y="516"/>
                                  </a:lnTo>
                                  <a:lnTo>
                                    <a:pt x="6822" y="508"/>
                                  </a:lnTo>
                                  <a:lnTo>
                                    <a:pt x="6797" y="503"/>
                                  </a:lnTo>
                                  <a:lnTo>
                                    <a:pt x="6772" y="497"/>
                                  </a:lnTo>
                                  <a:lnTo>
                                    <a:pt x="6747" y="490"/>
                                  </a:lnTo>
                                  <a:lnTo>
                                    <a:pt x="6721" y="482"/>
                                  </a:lnTo>
                                  <a:lnTo>
                                    <a:pt x="6631" y="482"/>
                                  </a:lnTo>
                                  <a:lnTo>
                                    <a:pt x="6626" y="478"/>
                                  </a:lnTo>
                                  <a:lnTo>
                                    <a:pt x="6622" y="474"/>
                                  </a:lnTo>
                                  <a:lnTo>
                                    <a:pt x="6616" y="471"/>
                                  </a:lnTo>
                                  <a:lnTo>
                                    <a:pt x="6611" y="470"/>
                                  </a:lnTo>
                                  <a:lnTo>
                                    <a:pt x="6597" y="467"/>
                                  </a:lnTo>
                                  <a:lnTo>
                                    <a:pt x="6579" y="467"/>
                                  </a:lnTo>
                                  <a:lnTo>
                                    <a:pt x="6563" y="469"/>
                                  </a:lnTo>
                                  <a:lnTo>
                                    <a:pt x="6547" y="470"/>
                                  </a:lnTo>
                                  <a:lnTo>
                                    <a:pt x="6533" y="473"/>
                                  </a:lnTo>
                                  <a:lnTo>
                                    <a:pt x="6518" y="475"/>
                                  </a:lnTo>
                                  <a:lnTo>
                                    <a:pt x="6504" y="478"/>
                                  </a:lnTo>
                                  <a:lnTo>
                                    <a:pt x="6489" y="481"/>
                                  </a:lnTo>
                                  <a:lnTo>
                                    <a:pt x="6475" y="482"/>
                                  </a:lnTo>
                                  <a:lnTo>
                                    <a:pt x="6458" y="482"/>
                                  </a:lnTo>
                                  <a:lnTo>
                                    <a:pt x="6436" y="480"/>
                                  </a:lnTo>
                                  <a:lnTo>
                                    <a:pt x="6402" y="473"/>
                                  </a:lnTo>
                                  <a:lnTo>
                                    <a:pt x="6385" y="469"/>
                                  </a:lnTo>
                                  <a:lnTo>
                                    <a:pt x="6368" y="463"/>
                                  </a:lnTo>
                                  <a:lnTo>
                                    <a:pt x="6355" y="458"/>
                                  </a:lnTo>
                                  <a:lnTo>
                                    <a:pt x="6346" y="452"/>
                                  </a:lnTo>
                                  <a:lnTo>
                                    <a:pt x="6300" y="452"/>
                                  </a:lnTo>
                                  <a:lnTo>
                                    <a:pt x="6303" y="462"/>
                                  </a:lnTo>
                                  <a:lnTo>
                                    <a:pt x="6307" y="471"/>
                                  </a:lnTo>
                                  <a:lnTo>
                                    <a:pt x="6311" y="480"/>
                                  </a:lnTo>
                                  <a:lnTo>
                                    <a:pt x="6316" y="488"/>
                                  </a:lnTo>
                                  <a:lnTo>
                                    <a:pt x="6330" y="501"/>
                                  </a:lnTo>
                                  <a:lnTo>
                                    <a:pt x="6345" y="514"/>
                                  </a:lnTo>
                                  <a:lnTo>
                                    <a:pt x="6371" y="530"/>
                                  </a:lnTo>
                                  <a:lnTo>
                                    <a:pt x="6383" y="535"/>
                                  </a:lnTo>
                                  <a:lnTo>
                                    <a:pt x="6357" y="522"/>
                                  </a:lnTo>
                                  <a:lnTo>
                                    <a:pt x="6331" y="507"/>
                                  </a:lnTo>
                                  <a:lnTo>
                                    <a:pt x="6318" y="500"/>
                                  </a:lnTo>
                                  <a:lnTo>
                                    <a:pt x="6301" y="494"/>
                                  </a:lnTo>
                                  <a:lnTo>
                                    <a:pt x="6284" y="492"/>
                                  </a:lnTo>
                                  <a:lnTo>
                                    <a:pt x="6263" y="490"/>
                                  </a:lnTo>
                                  <a:lnTo>
                                    <a:pt x="6270" y="480"/>
                                  </a:lnTo>
                                  <a:lnTo>
                                    <a:pt x="6278" y="467"/>
                                  </a:lnTo>
                                  <a:lnTo>
                                    <a:pt x="6262" y="463"/>
                                  </a:lnTo>
                                  <a:lnTo>
                                    <a:pt x="6248" y="460"/>
                                  </a:lnTo>
                                  <a:lnTo>
                                    <a:pt x="6233" y="456"/>
                                  </a:lnTo>
                                  <a:lnTo>
                                    <a:pt x="6218" y="452"/>
                                  </a:lnTo>
                                  <a:lnTo>
                                    <a:pt x="6217" y="458"/>
                                  </a:lnTo>
                                  <a:lnTo>
                                    <a:pt x="6216" y="462"/>
                                  </a:lnTo>
                                  <a:lnTo>
                                    <a:pt x="6214" y="466"/>
                                  </a:lnTo>
                                  <a:lnTo>
                                    <a:pt x="6211" y="470"/>
                                  </a:lnTo>
                                  <a:lnTo>
                                    <a:pt x="6205" y="475"/>
                                  </a:lnTo>
                                  <a:lnTo>
                                    <a:pt x="6195" y="480"/>
                                  </a:lnTo>
                                  <a:lnTo>
                                    <a:pt x="6184" y="481"/>
                                  </a:lnTo>
                                  <a:lnTo>
                                    <a:pt x="6173" y="482"/>
                                  </a:lnTo>
                                  <a:lnTo>
                                    <a:pt x="6162" y="482"/>
                                  </a:lnTo>
                                  <a:lnTo>
                                    <a:pt x="6150" y="482"/>
                                  </a:lnTo>
                                  <a:lnTo>
                                    <a:pt x="6097" y="481"/>
                                  </a:lnTo>
                                  <a:lnTo>
                                    <a:pt x="6049" y="477"/>
                                  </a:lnTo>
                                  <a:lnTo>
                                    <a:pt x="6026" y="475"/>
                                  </a:lnTo>
                                  <a:lnTo>
                                    <a:pt x="6003" y="477"/>
                                  </a:lnTo>
                                  <a:lnTo>
                                    <a:pt x="5980" y="478"/>
                                  </a:lnTo>
                                  <a:lnTo>
                                    <a:pt x="5955" y="482"/>
                                  </a:lnTo>
                                  <a:lnTo>
                                    <a:pt x="5969" y="500"/>
                                  </a:lnTo>
                                  <a:lnTo>
                                    <a:pt x="5983" y="512"/>
                                  </a:lnTo>
                                  <a:lnTo>
                                    <a:pt x="5996" y="524"/>
                                  </a:lnTo>
                                  <a:lnTo>
                                    <a:pt x="6015" y="542"/>
                                  </a:lnTo>
                                  <a:lnTo>
                                    <a:pt x="5977" y="524"/>
                                  </a:lnTo>
                                  <a:lnTo>
                                    <a:pt x="5940" y="509"/>
                                  </a:lnTo>
                                  <a:lnTo>
                                    <a:pt x="5905" y="496"/>
                                  </a:lnTo>
                                  <a:lnTo>
                                    <a:pt x="5871" y="482"/>
                                  </a:lnTo>
                                  <a:lnTo>
                                    <a:pt x="5853" y="474"/>
                                  </a:lnTo>
                                  <a:lnTo>
                                    <a:pt x="5837" y="466"/>
                                  </a:lnTo>
                                  <a:lnTo>
                                    <a:pt x="5820" y="456"/>
                                  </a:lnTo>
                                  <a:lnTo>
                                    <a:pt x="5804" y="447"/>
                                  </a:lnTo>
                                  <a:lnTo>
                                    <a:pt x="5786" y="436"/>
                                  </a:lnTo>
                                  <a:lnTo>
                                    <a:pt x="5770" y="422"/>
                                  </a:lnTo>
                                  <a:lnTo>
                                    <a:pt x="5754" y="409"/>
                                  </a:lnTo>
                                  <a:lnTo>
                                    <a:pt x="5737" y="392"/>
                                  </a:lnTo>
                                  <a:lnTo>
                                    <a:pt x="5519" y="392"/>
                                  </a:lnTo>
                                  <a:lnTo>
                                    <a:pt x="5512" y="394"/>
                                  </a:lnTo>
                                  <a:lnTo>
                                    <a:pt x="5507" y="398"/>
                                  </a:lnTo>
                                  <a:lnTo>
                                    <a:pt x="5502" y="402"/>
                                  </a:lnTo>
                                  <a:lnTo>
                                    <a:pt x="5496" y="407"/>
                                  </a:lnTo>
                                  <a:lnTo>
                                    <a:pt x="5413" y="407"/>
                                  </a:lnTo>
                                  <a:lnTo>
                                    <a:pt x="5406" y="407"/>
                                  </a:lnTo>
                                  <a:lnTo>
                                    <a:pt x="5399" y="406"/>
                                  </a:lnTo>
                                  <a:lnTo>
                                    <a:pt x="5392" y="405"/>
                                  </a:lnTo>
                                  <a:lnTo>
                                    <a:pt x="5388" y="403"/>
                                  </a:lnTo>
                                  <a:lnTo>
                                    <a:pt x="5379" y="398"/>
                                  </a:lnTo>
                                  <a:lnTo>
                                    <a:pt x="5371" y="392"/>
                                  </a:lnTo>
                                  <a:lnTo>
                                    <a:pt x="5363" y="387"/>
                                  </a:lnTo>
                                  <a:lnTo>
                                    <a:pt x="5353" y="381"/>
                                  </a:lnTo>
                                  <a:lnTo>
                                    <a:pt x="5348" y="380"/>
                                  </a:lnTo>
                                  <a:lnTo>
                                    <a:pt x="5341" y="379"/>
                                  </a:lnTo>
                                  <a:lnTo>
                                    <a:pt x="5333" y="377"/>
                                  </a:lnTo>
                                  <a:lnTo>
                                    <a:pt x="5323" y="377"/>
                                  </a:lnTo>
                                  <a:lnTo>
                                    <a:pt x="5316" y="379"/>
                                  </a:lnTo>
                                  <a:lnTo>
                                    <a:pt x="5311" y="380"/>
                                  </a:lnTo>
                                  <a:lnTo>
                                    <a:pt x="5308" y="383"/>
                                  </a:lnTo>
                                  <a:lnTo>
                                    <a:pt x="5304" y="386"/>
                                  </a:lnTo>
                                  <a:lnTo>
                                    <a:pt x="5301" y="388"/>
                                  </a:lnTo>
                                  <a:lnTo>
                                    <a:pt x="5298" y="390"/>
                                  </a:lnTo>
                                  <a:lnTo>
                                    <a:pt x="5293" y="392"/>
                                  </a:lnTo>
                                  <a:lnTo>
                                    <a:pt x="5286" y="392"/>
                                  </a:lnTo>
                                  <a:lnTo>
                                    <a:pt x="5275" y="391"/>
                                  </a:lnTo>
                                  <a:lnTo>
                                    <a:pt x="5264" y="388"/>
                                  </a:lnTo>
                                  <a:lnTo>
                                    <a:pt x="5253" y="384"/>
                                  </a:lnTo>
                                  <a:lnTo>
                                    <a:pt x="5244" y="379"/>
                                  </a:lnTo>
                                  <a:lnTo>
                                    <a:pt x="5225" y="366"/>
                                  </a:lnTo>
                                  <a:lnTo>
                                    <a:pt x="5203" y="354"/>
                                  </a:lnTo>
                                  <a:lnTo>
                                    <a:pt x="5218" y="339"/>
                                  </a:lnTo>
                                  <a:lnTo>
                                    <a:pt x="5214" y="338"/>
                                  </a:lnTo>
                                  <a:lnTo>
                                    <a:pt x="5202" y="332"/>
                                  </a:lnTo>
                                  <a:lnTo>
                                    <a:pt x="5194" y="330"/>
                                  </a:lnTo>
                                  <a:lnTo>
                                    <a:pt x="5183" y="327"/>
                                  </a:lnTo>
                                  <a:lnTo>
                                    <a:pt x="5172" y="326"/>
                                  </a:lnTo>
                                  <a:lnTo>
                                    <a:pt x="5158" y="324"/>
                                  </a:lnTo>
                                  <a:lnTo>
                                    <a:pt x="5147" y="326"/>
                                  </a:lnTo>
                                  <a:lnTo>
                                    <a:pt x="5138" y="327"/>
                                  </a:lnTo>
                                  <a:lnTo>
                                    <a:pt x="5129" y="328"/>
                                  </a:lnTo>
                                  <a:lnTo>
                                    <a:pt x="5121" y="331"/>
                                  </a:lnTo>
                                  <a:lnTo>
                                    <a:pt x="5109" y="336"/>
                                  </a:lnTo>
                                  <a:lnTo>
                                    <a:pt x="5098" y="343"/>
                                  </a:lnTo>
                                  <a:lnTo>
                                    <a:pt x="5089" y="350"/>
                                  </a:lnTo>
                                  <a:lnTo>
                                    <a:pt x="5079" y="357"/>
                                  </a:lnTo>
                                  <a:lnTo>
                                    <a:pt x="5075" y="358"/>
                                  </a:lnTo>
                                  <a:lnTo>
                                    <a:pt x="5071" y="361"/>
                                  </a:lnTo>
                                  <a:lnTo>
                                    <a:pt x="5065" y="362"/>
                                  </a:lnTo>
                                  <a:lnTo>
                                    <a:pt x="5060" y="362"/>
                                  </a:lnTo>
                                  <a:lnTo>
                                    <a:pt x="5045" y="362"/>
                                  </a:lnTo>
                                  <a:lnTo>
                                    <a:pt x="5030" y="362"/>
                                  </a:lnTo>
                                  <a:lnTo>
                                    <a:pt x="5030" y="324"/>
                                  </a:lnTo>
                                  <a:lnTo>
                                    <a:pt x="5025" y="320"/>
                                  </a:lnTo>
                                  <a:lnTo>
                                    <a:pt x="5019" y="316"/>
                                  </a:lnTo>
                                  <a:lnTo>
                                    <a:pt x="5012" y="315"/>
                                  </a:lnTo>
                                  <a:lnTo>
                                    <a:pt x="5005" y="313"/>
                                  </a:lnTo>
                                  <a:lnTo>
                                    <a:pt x="4999" y="315"/>
                                  </a:lnTo>
                                  <a:lnTo>
                                    <a:pt x="4990" y="316"/>
                                  </a:lnTo>
                                  <a:lnTo>
                                    <a:pt x="4981" y="320"/>
                                  </a:lnTo>
                                  <a:lnTo>
                                    <a:pt x="4970" y="324"/>
                                  </a:lnTo>
                                  <a:lnTo>
                                    <a:pt x="4970" y="321"/>
                                  </a:lnTo>
                                  <a:lnTo>
                                    <a:pt x="4969" y="320"/>
                                  </a:lnTo>
                                  <a:lnTo>
                                    <a:pt x="4966" y="317"/>
                                  </a:lnTo>
                                  <a:lnTo>
                                    <a:pt x="4963" y="316"/>
                                  </a:lnTo>
                                  <a:lnTo>
                                    <a:pt x="4956" y="313"/>
                                  </a:lnTo>
                                  <a:lnTo>
                                    <a:pt x="4947" y="312"/>
                                  </a:lnTo>
                                  <a:lnTo>
                                    <a:pt x="4922" y="312"/>
                                  </a:lnTo>
                                  <a:lnTo>
                                    <a:pt x="4895" y="313"/>
                                  </a:lnTo>
                                  <a:lnTo>
                                    <a:pt x="4843" y="320"/>
                                  </a:lnTo>
                                  <a:lnTo>
                                    <a:pt x="4820" y="324"/>
                                  </a:lnTo>
                                  <a:lnTo>
                                    <a:pt x="4744" y="324"/>
                                  </a:lnTo>
                                  <a:lnTo>
                                    <a:pt x="4745" y="327"/>
                                  </a:lnTo>
                                  <a:lnTo>
                                    <a:pt x="4747" y="330"/>
                                  </a:lnTo>
                                  <a:lnTo>
                                    <a:pt x="4749" y="332"/>
                                  </a:lnTo>
                                  <a:lnTo>
                                    <a:pt x="4753" y="335"/>
                                  </a:lnTo>
                                  <a:lnTo>
                                    <a:pt x="4760" y="339"/>
                                  </a:lnTo>
                                  <a:lnTo>
                                    <a:pt x="4767" y="339"/>
                                  </a:lnTo>
                                  <a:lnTo>
                                    <a:pt x="4778" y="358"/>
                                  </a:lnTo>
                                  <a:lnTo>
                                    <a:pt x="4789" y="377"/>
                                  </a:lnTo>
                                  <a:lnTo>
                                    <a:pt x="4779" y="379"/>
                                  </a:lnTo>
                                  <a:lnTo>
                                    <a:pt x="4770" y="380"/>
                                  </a:lnTo>
                                  <a:lnTo>
                                    <a:pt x="4760" y="383"/>
                                  </a:lnTo>
                                  <a:lnTo>
                                    <a:pt x="4751" y="386"/>
                                  </a:lnTo>
                                  <a:lnTo>
                                    <a:pt x="4741" y="388"/>
                                  </a:lnTo>
                                  <a:lnTo>
                                    <a:pt x="4732" y="390"/>
                                  </a:lnTo>
                                  <a:lnTo>
                                    <a:pt x="4719" y="392"/>
                                  </a:lnTo>
                                  <a:lnTo>
                                    <a:pt x="4707" y="392"/>
                                  </a:lnTo>
                                  <a:lnTo>
                                    <a:pt x="4684" y="391"/>
                                  </a:lnTo>
                                  <a:lnTo>
                                    <a:pt x="4661" y="388"/>
                                  </a:lnTo>
                                  <a:lnTo>
                                    <a:pt x="4638" y="383"/>
                                  </a:lnTo>
                                  <a:lnTo>
                                    <a:pt x="4613" y="377"/>
                                  </a:lnTo>
                                  <a:lnTo>
                                    <a:pt x="4591" y="372"/>
                                  </a:lnTo>
                                  <a:lnTo>
                                    <a:pt x="4568" y="366"/>
                                  </a:lnTo>
                                  <a:lnTo>
                                    <a:pt x="4546" y="364"/>
                                  </a:lnTo>
                                  <a:lnTo>
                                    <a:pt x="4526" y="362"/>
                                  </a:lnTo>
                                  <a:lnTo>
                                    <a:pt x="4515" y="362"/>
                                  </a:lnTo>
                                  <a:lnTo>
                                    <a:pt x="4504" y="362"/>
                                  </a:lnTo>
                                  <a:lnTo>
                                    <a:pt x="4504" y="407"/>
                                  </a:lnTo>
                                  <a:lnTo>
                                    <a:pt x="4474" y="407"/>
                                  </a:lnTo>
                                  <a:lnTo>
                                    <a:pt x="4464" y="403"/>
                                  </a:lnTo>
                                  <a:lnTo>
                                    <a:pt x="4455" y="400"/>
                                  </a:lnTo>
                                  <a:lnTo>
                                    <a:pt x="4444" y="398"/>
                                  </a:lnTo>
                                  <a:lnTo>
                                    <a:pt x="4433" y="395"/>
                                  </a:lnTo>
                                  <a:lnTo>
                                    <a:pt x="4409" y="391"/>
                                  </a:lnTo>
                                  <a:lnTo>
                                    <a:pt x="4384" y="387"/>
                                  </a:lnTo>
                                  <a:lnTo>
                                    <a:pt x="4360" y="381"/>
                                  </a:lnTo>
                                  <a:lnTo>
                                    <a:pt x="4338" y="376"/>
                                  </a:lnTo>
                                  <a:lnTo>
                                    <a:pt x="4327" y="372"/>
                                  </a:lnTo>
                                  <a:lnTo>
                                    <a:pt x="4317" y="366"/>
                                  </a:lnTo>
                                  <a:lnTo>
                                    <a:pt x="4308" y="361"/>
                                  </a:lnTo>
                                  <a:lnTo>
                                    <a:pt x="4301" y="354"/>
                                  </a:lnTo>
                                  <a:lnTo>
                                    <a:pt x="4263" y="354"/>
                                  </a:lnTo>
                                  <a:lnTo>
                                    <a:pt x="4264" y="361"/>
                                  </a:lnTo>
                                  <a:lnTo>
                                    <a:pt x="4268" y="371"/>
                                  </a:lnTo>
                                  <a:lnTo>
                                    <a:pt x="4272" y="379"/>
                                  </a:lnTo>
                                  <a:lnTo>
                                    <a:pt x="4278" y="386"/>
                                  </a:lnTo>
                                  <a:lnTo>
                                    <a:pt x="4259" y="372"/>
                                  </a:lnTo>
                                  <a:lnTo>
                                    <a:pt x="4237" y="356"/>
                                  </a:lnTo>
                                  <a:lnTo>
                                    <a:pt x="4226" y="349"/>
                                  </a:lnTo>
                                  <a:lnTo>
                                    <a:pt x="4215" y="342"/>
                                  </a:lnTo>
                                  <a:lnTo>
                                    <a:pt x="4204" y="336"/>
                                  </a:lnTo>
                                  <a:lnTo>
                                    <a:pt x="4196" y="332"/>
                                  </a:lnTo>
                                  <a:lnTo>
                                    <a:pt x="4128" y="332"/>
                                  </a:lnTo>
                                  <a:lnTo>
                                    <a:pt x="4128" y="334"/>
                                  </a:lnTo>
                                  <a:lnTo>
                                    <a:pt x="4125" y="334"/>
                                  </a:lnTo>
                                  <a:lnTo>
                                    <a:pt x="4124" y="334"/>
                                  </a:lnTo>
                                  <a:lnTo>
                                    <a:pt x="4116" y="332"/>
                                  </a:lnTo>
                                  <a:lnTo>
                                    <a:pt x="4106" y="330"/>
                                  </a:lnTo>
                                  <a:lnTo>
                                    <a:pt x="4083" y="320"/>
                                  </a:lnTo>
                                  <a:lnTo>
                                    <a:pt x="4054" y="309"/>
                                  </a:lnTo>
                                  <a:lnTo>
                                    <a:pt x="4027" y="298"/>
                                  </a:lnTo>
                                  <a:lnTo>
                                    <a:pt x="4005" y="290"/>
                                  </a:lnTo>
                                  <a:lnTo>
                                    <a:pt x="3997" y="287"/>
                                  </a:lnTo>
                                  <a:lnTo>
                                    <a:pt x="3992" y="286"/>
                                  </a:lnTo>
                                  <a:lnTo>
                                    <a:pt x="3990" y="285"/>
                                  </a:lnTo>
                                  <a:lnTo>
                                    <a:pt x="3990" y="286"/>
                                  </a:lnTo>
                                  <a:lnTo>
                                    <a:pt x="3993" y="287"/>
                                  </a:lnTo>
                                  <a:lnTo>
                                    <a:pt x="3974" y="287"/>
                                  </a:lnTo>
                                  <a:lnTo>
                                    <a:pt x="3958" y="290"/>
                                  </a:lnTo>
                                  <a:lnTo>
                                    <a:pt x="3943" y="292"/>
                                  </a:lnTo>
                                  <a:lnTo>
                                    <a:pt x="3928" y="294"/>
                                  </a:lnTo>
                                  <a:lnTo>
                                    <a:pt x="3913" y="297"/>
                                  </a:lnTo>
                                  <a:lnTo>
                                    <a:pt x="3896" y="300"/>
                                  </a:lnTo>
                                  <a:lnTo>
                                    <a:pt x="3878" y="301"/>
                                  </a:lnTo>
                                  <a:lnTo>
                                    <a:pt x="3857" y="302"/>
                                  </a:lnTo>
                                  <a:lnTo>
                                    <a:pt x="3840" y="302"/>
                                  </a:lnTo>
                                  <a:lnTo>
                                    <a:pt x="3824" y="301"/>
                                  </a:lnTo>
                                  <a:lnTo>
                                    <a:pt x="3809" y="298"/>
                                  </a:lnTo>
                                  <a:lnTo>
                                    <a:pt x="3794" y="297"/>
                                  </a:lnTo>
                                  <a:lnTo>
                                    <a:pt x="3765" y="290"/>
                                  </a:lnTo>
                                  <a:lnTo>
                                    <a:pt x="3737" y="283"/>
                                  </a:lnTo>
                                  <a:lnTo>
                                    <a:pt x="3708" y="277"/>
                                  </a:lnTo>
                                  <a:lnTo>
                                    <a:pt x="3680" y="271"/>
                                  </a:lnTo>
                                  <a:lnTo>
                                    <a:pt x="3665" y="268"/>
                                  </a:lnTo>
                                  <a:lnTo>
                                    <a:pt x="3650" y="266"/>
                                  </a:lnTo>
                                  <a:lnTo>
                                    <a:pt x="3633" y="266"/>
                                  </a:lnTo>
                                  <a:lnTo>
                                    <a:pt x="3617" y="264"/>
                                  </a:lnTo>
                                  <a:lnTo>
                                    <a:pt x="3599" y="262"/>
                                  </a:lnTo>
                                  <a:lnTo>
                                    <a:pt x="3577" y="255"/>
                                  </a:lnTo>
                                  <a:lnTo>
                                    <a:pt x="3566" y="251"/>
                                  </a:lnTo>
                                  <a:lnTo>
                                    <a:pt x="3557" y="249"/>
                                  </a:lnTo>
                                  <a:lnTo>
                                    <a:pt x="3551" y="248"/>
                                  </a:lnTo>
                                  <a:lnTo>
                                    <a:pt x="3549" y="249"/>
                                  </a:lnTo>
                                  <a:lnTo>
                                    <a:pt x="3549" y="253"/>
                                  </a:lnTo>
                                  <a:lnTo>
                                    <a:pt x="3551" y="259"/>
                                  </a:lnTo>
                                  <a:lnTo>
                                    <a:pt x="3553" y="263"/>
                                  </a:lnTo>
                                  <a:lnTo>
                                    <a:pt x="3555" y="267"/>
                                  </a:lnTo>
                                  <a:lnTo>
                                    <a:pt x="3564" y="277"/>
                                  </a:lnTo>
                                  <a:lnTo>
                                    <a:pt x="3573" y="285"/>
                                  </a:lnTo>
                                  <a:lnTo>
                                    <a:pt x="3594" y="300"/>
                                  </a:lnTo>
                                  <a:lnTo>
                                    <a:pt x="3609" y="309"/>
                                  </a:lnTo>
                                  <a:lnTo>
                                    <a:pt x="3598" y="306"/>
                                  </a:lnTo>
                                  <a:lnTo>
                                    <a:pt x="3588" y="302"/>
                                  </a:lnTo>
                                  <a:lnTo>
                                    <a:pt x="3579" y="298"/>
                                  </a:lnTo>
                                  <a:lnTo>
                                    <a:pt x="3569" y="294"/>
                                  </a:lnTo>
                                  <a:lnTo>
                                    <a:pt x="3553" y="283"/>
                                  </a:lnTo>
                                  <a:lnTo>
                                    <a:pt x="3535" y="271"/>
                                  </a:lnTo>
                                  <a:lnTo>
                                    <a:pt x="3519" y="259"/>
                                  </a:lnTo>
                                  <a:lnTo>
                                    <a:pt x="3500" y="248"/>
                                  </a:lnTo>
                                  <a:lnTo>
                                    <a:pt x="3489" y="241"/>
                                  </a:lnTo>
                                  <a:lnTo>
                                    <a:pt x="3476" y="237"/>
                                  </a:lnTo>
                                  <a:lnTo>
                                    <a:pt x="3464" y="232"/>
                                  </a:lnTo>
                                  <a:lnTo>
                                    <a:pt x="3451" y="227"/>
                                  </a:lnTo>
                                  <a:lnTo>
                                    <a:pt x="3455" y="212"/>
                                  </a:lnTo>
                                  <a:lnTo>
                                    <a:pt x="3459" y="198"/>
                                  </a:lnTo>
                                  <a:lnTo>
                                    <a:pt x="3421" y="198"/>
                                  </a:lnTo>
                                  <a:lnTo>
                                    <a:pt x="3415" y="202"/>
                                  </a:lnTo>
                                  <a:lnTo>
                                    <a:pt x="3399" y="212"/>
                                  </a:lnTo>
                                  <a:lnTo>
                                    <a:pt x="3403" y="219"/>
                                  </a:lnTo>
                                  <a:lnTo>
                                    <a:pt x="3406" y="227"/>
                                  </a:lnTo>
                                  <a:lnTo>
                                    <a:pt x="3393" y="230"/>
                                  </a:lnTo>
                                  <a:lnTo>
                                    <a:pt x="3382" y="234"/>
                                  </a:lnTo>
                                  <a:lnTo>
                                    <a:pt x="3372" y="238"/>
                                  </a:lnTo>
                                  <a:lnTo>
                                    <a:pt x="3361" y="244"/>
                                  </a:lnTo>
                                  <a:lnTo>
                                    <a:pt x="3342" y="253"/>
                                  </a:lnTo>
                                  <a:lnTo>
                                    <a:pt x="3322" y="266"/>
                                  </a:lnTo>
                                  <a:lnTo>
                                    <a:pt x="3303" y="278"/>
                                  </a:lnTo>
                                  <a:lnTo>
                                    <a:pt x="3283" y="289"/>
                                  </a:lnTo>
                                  <a:lnTo>
                                    <a:pt x="3260" y="300"/>
                                  </a:lnTo>
                                  <a:lnTo>
                                    <a:pt x="3233" y="309"/>
                                  </a:lnTo>
                                  <a:lnTo>
                                    <a:pt x="3234" y="304"/>
                                  </a:lnTo>
                                  <a:lnTo>
                                    <a:pt x="3235" y="298"/>
                                  </a:lnTo>
                                  <a:lnTo>
                                    <a:pt x="3237" y="293"/>
                                  </a:lnTo>
                                  <a:lnTo>
                                    <a:pt x="3239" y="287"/>
                                  </a:lnTo>
                                  <a:lnTo>
                                    <a:pt x="3246" y="277"/>
                                  </a:lnTo>
                                  <a:lnTo>
                                    <a:pt x="3256" y="266"/>
                                  </a:lnTo>
                                  <a:lnTo>
                                    <a:pt x="3268" y="256"/>
                                  </a:lnTo>
                                  <a:lnTo>
                                    <a:pt x="3280" y="247"/>
                                  </a:lnTo>
                                  <a:lnTo>
                                    <a:pt x="3295" y="237"/>
                                  </a:lnTo>
                                  <a:lnTo>
                                    <a:pt x="3310" y="227"/>
                                  </a:lnTo>
                                  <a:lnTo>
                                    <a:pt x="3373" y="193"/>
                                  </a:lnTo>
                                  <a:lnTo>
                                    <a:pt x="3421" y="168"/>
                                  </a:lnTo>
                                  <a:lnTo>
                                    <a:pt x="3408" y="158"/>
                                  </a:lnTo>
                                  <a:lnTo>
                                    <a:pt x="3395" y="150"/>
                                  </a:lnTo>
                                  <a:lnTo>
                                    <a:pt x="3380" y="143"/>
                                  </a:lnTo>
                                  <a:lnTo>
                                    <a:pt x="3363" y="135"/>
                                  </a:lnTo>
                                  <a:lnTo>
                                    <a:pt x="3346" y="128"/>
                                  </a:lnTo>
                                  <a:lnTo>
                                    <a:pt x="3327" y="121"/>
                                  </a:lnTo>
                                  <a:lnTo>
                                    <a:pt x="3307" y="114"/>
                                  </a:lnTo>
                                  <a:lnTo>
                                    <a:pt x="3287" y="109"/>
                                  </a:lnTo>
                                  <a:lnTo>
                                    <a:pt x="3243" y="98"/>
                                  </a:lnTo>
                                  <a:lnTo>
                                    <a:pt x="3200" y="91"/>
                                  </a:lnTo>
                                  <a:lnTo>
                                    <a:pt x="3178" y="89"/>
                                  </a:lnTo>
                                  <a:lnTo>
                                    <a:pt x="3156" y="86"/>
                                  </a:lnTo>
                                  <a:lnTo>
                                    <a:pt x="3134" y="84"/>
                                  </a:lnTo>
                                  <a:lnTo>
                                    <a:pt x="3113" y="84"/>
                                  </a:lnTo>
                                  <a:lnTo>
                                    <a:pt x="3104" y="84"/>
                                  </a:lnTo>
                                  <a:lnTo>
                                    <a:pt x="3098" y="87"/>
                                  </a:lnTo>
                                  <a:lnTo>
                                    <a:pt x="3092" y="89"/>
                                  </a:lnTo>
                                  <a:lnTo>
                                    <a:pt x="3085" y="91"/>
                                  </a:lnTo>
                                  <a:lnTo>
                                    <a:pt x="3079" y="94"/>
                                  </a:lnTo>
                                  <a:lnTo>
                                    <a:pt x="3072" y="97"/>
                                  </a:lnTo>
                                  <a:lnTo>
                                    <a:pt x="3064" y="98"/>
                                  </a:lnTo>
                                  <a:lnTo>
                                    <a:pt x="3053" y="99"/>
                                  </a:lnTo>
                                  <a:lnTo>
                                    <a:pt x="2948" y="69"/>
                                  </a:lnTo>
                                  <a:lnTo>
                                    <a:pt x="2948" y="64"/>
                                  </a:lnTo>
                                  <a:lnTo>
                                    <a:pt x="2950" y="59"/>
                                  </a:lnTo>
                                  <a:lnTo>
                                    <a:pt x="2953" y="54"/>
                                  </a:lnTo>
                                  <a:lnTo>
                                    <a:pt x="2956" y="49"/>
                                  </a:lnTo>
                                  <a:lnTo>
                                    <a:pt x="2963" y="38"/>
                                  </a:lnTo>
                                  <a:lnTo>
                                    <a:pt x="2970" y="24"/>
                                  </a:lnTo>
                                  <a:lnTo>
                                    <a:pt x="2963" y="19"/>
                                  </a:lnTo>
                                  <a:lnTo>
                                    <a:pt x="2955" y="14"/>
                                  </a:lnTo>
                                  <a:lnTo>
                                    <a:pt x="2946" y="11"/>
                                  </a:lnTo>
                                  <a:lnTo>
                                    <a:pt x="2940" y="10"/>
                                  </a:lnTo>
                                  <a:lnTo>
                                    <a:pt x="2931" y="4"/>
                                  </a:lnTo>
                                  <a:lnTo>
                                    <a:pt x="2925" y="1"/>
                                  </a:lnTo>
                                  <a:lnTo>
                                    <a:pt x="2918" y="0"/>
                                  </a:lnTo>
                                  <a:lnTo>
                                    <a:pt x="2912" y="0"/>
                                  </a:lnTo>
                                  <a:lnTo>
                                    <a:pt x="2908" y="3"/>
                                  </a:lnTo>
                                  <a:lnTo>
                                    <a:pt x="2905" y="7"/>
                                  </a:lnTo>
                                  <a:lnTo>
                                    <a:pt x="2903" y="14"/>
                                  </a:lnTo>
                                  <a:lnTo>
                                    <a:pt x="2903" y="24"/>
                                  </a:lnTo>
                                  <a:lnTo>
                                    <a:pt x="2884" y="29"/>
                                  </a:lnTo>
                                  <a:lnTo>
                                    <a:pt x="2867" y="34"/>
                                  </a:lnTo>
                                  <a:lnTo>
                                    <a:pt x="2854" y="39"/>
                                  </a:lnTo>
                                  <a:lnTo>
                                    <a:pt x="2841" y="48"/>
                                  </a:lnTo>
                                  <a:lnTo>
                                    <a:pt x="2818" y="63"/>
                                  </a:lnTo>
                                  <a:lnTo>
                                    <a:pt x="2796" y="76"/>
                                  </a:lnTo>
                                  <a:lnTo>
                                    <a:pt x="2826" y="91"/>
                                  </a:lnTo>
                                  <a:lnTo>
                                    <a:pt x="2821" y="91"/>
                                  </a:lnTo>
                                  <a:lnTo>
                                    <a:pt x="2805" y="91"/>
                                  </a:lnTo>
                                  <a:lnTo>
                                    <a:pt x="2783" y="91"/>
                                  </a:lnTo>
                                  <a:lnTo>
                                    <a:pt x="2760" y="91"/>
                                  </a:lnTo>
                                  <a:lnTo>
                                    <a:pt x="2768" y="99"/>
                                  </a:lnTo>
                                  <a:lnTo>
                                    <a:pt x="2776" y="110"/>
                                  </a:lnTo>
                                  <a:lnTo>
                                    <a:pt x="2786" y="123"/>
                                  </a:lnTo>
                                  <a:lnTo>
                                    <a:pt x="2796" y="135"/>
                                  </a:lnTo>
                                  <a:lnTo>
                                    <a:pt x="2807" y="147"/>
                                  </a:lnTo>
                                  <a:lnTo>
                                    <a:pt x="2820" y="157"/>
                                  </a:lnTo>
                                  <a:lnTo>
                                    <a:pt x="2826" y="161"/>
                                  </a:lnTo>
                                  <a:lnTo>
                                    <a:pt x="2833" y="165"/>
                                  </a:lnTo>
                                  <a:lnTo>
                                    <a:pt x="2841" y="166"/>
                                  </a:lnTo>
                                  <a:lnTo>
                                    <a:pt x="2850" y="168"/>
                                  </a:lnTo>
                                  <a:lnTo>
                                    <a:pt x="2841" y="166"/>
                                  </a:lnTo>
                                  <a:lnTo>
                                    <a:pt x="2835" y="165"/>
                                  </a:lnTo>
                                  <a:lnTo>
                                    <a:pt x="2826" y="162"/>
                                  </a:lnTo>
                                  <a:lnTo>
                                    <a:pt x="2821" y="159"/>
                                  </a:lnTo>
                                  <a:lnTo>
                                    <a:pt x="2807" y="151"/>
                                  </a:lnTo>
                                  <a:lnTo>
                                    <a:pt x="2796" y="142"/>
                                  </a:lnTo>
                                  <a:lnTo>
                                    <a:pt x="2784" y="131"/>
                                  </a:lnTo>
                                  <a:lnTo>
                                    <a:pt x="2771" y="120"/>
                                  </a:lnTo>
                                  <a:lnTo>
                                    <a:pt x="2756" y="109"/>
                                  </a:lnTo>
                                  <a:lnTo>
                                    <a:pt x="2736" y="99"/>
                                  </a:lnTo>
                                  <a:lnTo>
                                    <a:pt x="2662" y="129"/>
                                  </a:lnTo>
                                  <a:lnTo>
                                    <a:pt x="2659" y="125"/>
                                  </a:lnTo>
                                  <a:lnTo>
                                    <a:pt x="2651" y="118"/>
                                  </a:lnTo>
                                  <a:lnTo>
                                    <a:pt x="2645" y="114"/>
                                  </a:lnTo>
                                  <a:lnTo>
                                    <a:pt x="2640" y="110"/>
                                  </a:lnTo>
                                  <a:lnTo>
                                    <a:pt x="2632" y="108"/>
                                  </a:lnTo>
                                  <a:lnTo>
                                    <a:pt x="2625" y="106"/>
                                  </a:lnTo>
                                  <a:lnTo>
                                    <a:pt x="2602" y="108"/>
                                  </a:lnTo>
                                  <a:lnTo>
                                    <a:pt x="2581" y="110"/>
                                  </a:lnTo>
                                  <a:lnTo>
                                    <a:pt x="2561" y="114"/>
                                  </a:lnTo>
                                  <a:lnTo>
                                    <a:pt x="2540" y="120"/>
                                  </a:lnTo>
                                  <a:lnTo>
                                    <a:pt x="2502" y="133"/>
                                  </a:lnTo>
                                  <a:lnTo>
                                    <a:pt x="2465" y="148"/>
                                  </a:lnTo>
                                  <a:lnTo>
                                    <a:pt x="2427" y="163"/>
                                  </a:lnTo>
                                  <a:lnTo>
                                    <a:pt x="2388" y="177"/>
                                  </a:lnTo>
                                  <a:lnTo>
                                    <a:pt x="2367" y="183"/>
                                  </a:lnTo>
                                  <a:lnTo>
                                    <a:pt x="2347" y="185"/>
                                  </a:lnTo>
                                  <a:lnTo>
                                    <a:pt x="2324" y="188"/>
                                  </a:lnTo>
                                  <a:lnTo>
                                    <a:pt x="2300" y="189"/>
                                  </a:lnTo>
                                  <a:lnTo>
                                    <a:pt x="2304" y="195"/>
                                  </a:lnTo>
                                  <a:lnTo>
                                    <a:pt x="2309" y="202"/>
                                  </a:lnTo>
                                  <a:lnTo>
                                    <a:pt x="2315" y="208"/>
                                  </a:lnTo>
                                  <a:lnTo>
                                    <a:pt x="2322" y="214"/>
                                  </a:lnTo>
                                  <a:lnTo>
                                    <a:pt x="2330" y="219"/>
                                  </a:lnTo>
                                  <a:lnTo>
                                    <a:pt x="2340" y="223"/>
                                  </a:lnTo>
                                  <a:lnTo>
                                    <a:pt x="2349" y="226"/>
                                  </a:lnTo>
                                  <a:lnTo>
                                    <a:pt x="2360" y="227"/>
                                  </a:lnTo>
                                  <a:lnTo>
                                    <a:pt x="2363" y="237"/>
                                  </a:lnTo>
                                  <a:lnTo>
                                    <a:pt x="2367" y="248"/>
                                  </a:lnTo>
                                  <a:lnTo>
                                    <a:pt x="2374" y="259"/>
                                  </a:lnTo>
                                  <a:lnTo>
                                    <a:pt x="2382" y="270"/>
                                  </a:lnTo>
                                  <a:lnTo>
                                    <a:pt x="2392" y="281"/>
                                  </a:lnTo>
                                  <a:lnTo>
                                    <a:pt x="2403" y="290"/>
                                  </a:lnTo>
                                  <a:lnTo>
                                    <a:pt x="2412" y="298"/>
                                  </a:lnTo>
                                  <a:lnTo>
                                    <a:pt x="2422" y="302"/>
                                  </a:lnTo>
                                  <a:lnTo>
                                    <a:pt x="2408" y="301"/>
                                  </a:lnTo>
                                  <a:lnTo>
                                    <a:pt x="2397" y="298"/>
                                  </a:lnTo>
                                  <a:lnTo>
                                    <a:pt x="2392" y="296"/>
                                  </a:lnTo>
                                  <a:lnTo>
                                    <a:pt x="2388" y="293"/>
                                  </a:lnTo>
                                  <a:lnTo>
                                    <a:pt x="2384" y="289"/>
                                  </a:lnTo>
                                  <a:lnTo>
                                    <a:pt x="2381" y="285"/>
                                  </a:lnTo>
                                  <a:lnTo>
                                    <a:pt x="2375" y="275"/>
                                  </a:lnTo>
                                  <a:lnTo>
                                    <a:pt x="2371" y="264"/>
                                  </a:lnTo>
                                  <a:lnTo>
                                    <a:pt x="2369" y="251"/>
                                  </a:lnTo>
                                  <a:lnTo>
                                    <a:pt x="2369" y="234"/>
                                  </a:lnTo>
                                  <a:lnTo>
                                    <a:pt x="2352" y="234"/>
                                  </a:lnTo>
                                  <a:lnTo>
                                    <a:pt x="2330" y="234"/>
                                  </a:lnTo>
                                  <a:lnTo>
                                    <a:pt x="2321" y="236"/>
                                  </a:lnTo>
                                  <a:lnTo>
                                    <a:pt x="2310" y="238"/>
                                  </a:lnTo>
                                  <a:lnTo>
                                    <a:pt x="2302" y="241"/>
                                  </a:lnTo>
                                  <a:lnTo>
                                    <a:pt x="2294" y="245"/>
                                  </a:lnTo>
                                  <a:lnTo>
                                    <a:pt x="2284" y="251"/>
                                  </a:lnTo>
                                  <a:lnTo>
                                    <a:pt x="2276" y="253"/>
                                  </a:lnTo>
                                  <a:lnTo>
                                    <a:pt x="2266" y="256"/>
                                  </a:lnTo>
                                  <a:lnTo>
                                    <a:pt x="2255" y="257"/>
                                  </a:lnTo>
                                  <a:lnTo>
                                    <a:pt x="2249" y="256"/>
                                  </a:lnTo>
                                  <a:lnTo>
                                    <a:pt x="2240" y="252"/>
                                  </a:lnTo>
                                  <a:lnTo>
                                    <a:pt x="2232" y="248"/>
                                  </a:lnTo>
                                  <a:lnTo>
                                    <a:pt x="2225" y="242"/>
                                  </a:lnTo>
                                  <a:lnTo>
                                    <a:pt x="2180" y="257"/>
                                  </a:lnTo>
                                  <a:lnTo>
                                    <a:pt x="2174" y="257"/>
                                  </a:lnTo>
                                  <a:lnTo>
                                    <a:pt x="2157" y="259"/>
                                  </a:lnTo>
                                  <a:lnTo>
                                    <a:pt x="2149" y="260"/>
                                  </a:lnTo>
                                  <a:lnTo>
                                    <a:pt x="2142" y="263"/>
                                  </a:lnTo>
                                  <a:lnTo>
                                    <a:pt x="2140" y="266"/>
                                  </a:lnTo>
                                  <a:lnTo>
                                    <a:pt x="2137" y="267"/>
                                  </a:lnTo>
                                  <a:lnTo>
                                    <a:pt x="2136" y="270"/>
                                  </a:lnTo>
                                  <a:lnTo>
                                    <a:pt x="2136" y="272"/>
                                  </a:lnTo>
                                  <a:lnTo>
                                    <a:pt x="2136" y="277"/>
                                  </a:lnTo>
                                  <a:lnTo>
                                    <a:pt x="2138" y="281"/>
                                  </a:lnTo>
                                  <a:lnTo>
                                    <a:pt x="2140" y="285"/>
                                  </a:lnTo>
                                  <a:lnTo>
                                    <a:pt x="2144" y="290"/>
                                  </a:lnTo>
                                  <a:lnTo>
                                    <a:pt x="2153" y="300"/>
                                  </a:lnTo>
                                  <a:lnTo>
                                    <a:pt x="2167" y="309"/>
                                  </a:lnTo>
                                  <a:lnTo>
                                    <a:pt x="2182" y="319"/>
                                  </a:lnTo>
                                  <a:lnTo>
                                    <a:pt x="2200" y="328"/>
                                  </a:lnTo>
                                  <a:lnTo>
                                    <a:pt x="2219" y="338"/>
                                  </a:lnTo>
                                  <a:lnTo>
                                    <a:pt x="2239" y="346"/>
                                  </a:lnTo>
                                  <a:lnTo>
                                    <a:pt x="2280" y="362"/>
                                  </a:lnTo>
                                  <a:lnTo>
                                    <a:pt x="2319" y="377"/>
                                  </a:lnTo>
                                  <a:lnTo>
                                    <a:pt x="2352" y="387"/>
                                  </a:lnTo>
                                  <a:lnTo>
                                    <a:pt x="2375" y="392"/>
                                  </a:lnTo>
                                  <a:lnTo>
                                    <a:pt x="2377" y="406"/>
                                  </a:lnTo>
                                  <a:lnTo>
                                    <a:pt x="2378" y="417"/>
                                  </a:lnTo>
                                  <a:lnTo>
                                    <a:pt x="2382" y="426"/>
                                  </a:lnTo>
                                  <a:lnTo>
                                    <a:pt x="2385" y="436"/>
                                  </a:lnTo>
                                  <a:lnTo>
                                    <a:pt x="2394" y="452"/>
                                  </a:lnTo>
                                  <a:lnTo>
                                    <a:pt x="2407" y="467"/>
                                  </a:lnTo>
                                  <a:lnTo>
                                    <a:pt x="2393" y="470"/>
                                  </a:lnTo>
                                  <a:lnTo>
                                    <a:pt x="2381" y="469"/>
                                  </a:lnTo>
                                  <a:lnTo>
                                    <a:pt x="2370" y="467"/>
                                  </a:lnTo>
                                  <a:lnTo>
                                    <a:pt x="2359" y="463"/>
                                  </a:lnTo>
                                  <a:lnTo>
                                    <a:pt x="2351" y="458"/>
                                  </a:lnTo>
                                  <a:lnTo>
                                    <a:pt x="2343" y="452"/>
                                  </a:lnTo>
                                  <a:lnTo>
                                    <a:pt x="2334" y="444"/>
                                  </a:lnTo>
                                  <a:lnTo>
                                    <a:pt x="2328" y="436"/>
                                  </a:lnTo>
                                  <a:lnTo>
                                    <a:pt x="2314" y="420"/>
                                  </a:lnTo>
                                  <a:lnTo>
                                    <a:pt x="2300" y="403"/>
                                  </a:lnTo>
                                  <a:lnTo>
                                    <a:pt x="2294" y="395"/>
                                  </a:lnTo>
                                  <a:lnTo>
                                    <a:pt x="2287" y="388"/>
                                  </a:lnTo>
                                  <a:lnTo>
                                    <a:pt x="2279" y="383"/>
                                  </a:lnTo>
                                  <a:lnTo>
                                    <a:pt x="2270" y="377"/>
                                  </a:lnTo>
                                  <a:lnTo>
                                    <a:pt x="2232" y="368"/>
                                  </a:lnTo>
                                  <a:lnTo>
                                    <a:pt x="2185" y="356"/>
                                  </a:lnTo>
                                  <a:lnTo>
                                    <a:pt x="2172" y="351"/>
                                  </a:lnTo>
                                  <a:lnTo>
                                    <a:pt x="2161" y="346"/>
                                  </a:lnTo>
                                  <a:lnTo>
                                    <a:pt x="2150" y="341"/>
                                  </a:lnTo>
                                  <a:lnTo>
                                    <a:pt x="2142" y="334"/>
                                  </a:lnTo>
                                  <a:lnTo>
                                    <a:pt x="2134" y="326"/>
                                  </a:lnTo>
                                  <a:lnTo>
                                    <a:pt x="2127" y="317"/>
                                  </a:lnTo>
                                  <a:lnTo>
                                    <a:pt x="2123" y="306"/>
                                  </a:lnTo>
                                  <a:lnTo>
                                    <a:pt x="2121" y="294"/>
                                  </a:lnTo>
                                  <a:lnTo>
                                    <a:pt x="2106" y="294"/>
                                  </a:lnTo>
                                  <a:lnTo>
                                    <a:pt x="2091" y="294"/>
                                  </a:lnTo>
                                  <a:lnTo>
                                    <a:pt x="2085" y="296"/>
                                  </a:lnTo>
                                  <a:lnTo>
                                    <a:pt x="2080" y="300"/>
                                  </a:lnTo>
                                  <a:lnTo>
                                    <a:pt x="2076" y="304"/>
                                  </a:lnTo>
                                  <a:lnTo>
                                    <a:pt x="2070" y="309"/>
                                  </a:lnTo>
                                  <a:lnTo>
                                    <a:pt x="2063" y="315"/>
                                  </a:lnTo>
                                  <a:lnTo>
                                    <a:pt x="2056" y="320"/>
                                  </a:lnTo>
                                  <a:lnTo>
                                    <a:pt x="2048" y="323"/>
                                  </a:lnTo>
                                  <a:lnTo>
                                    <a:pt x="2037" y="324"/>
                                  </a:lnTo>
                                  <a:lnTo>
                                    <a:pt x="2033" y="336"/>
                                  </a:lnTo>
                                  <a:lnTo>
                                    <a:pt x="2029" y="346"/>
                                  </a:lnTo>
                                  <a:lnTo>
                                    <a:pt x="2026" y="351"/>
                                  </a:lnTo>
                                  <a:lnTo>
                                    <a:pt x="2024" y="356"/>
                                  </a:lnTo>
                                  <a:lnTo>
                                    <a:pt x="2020" y="360"/>
                                  </a:lnTo>
                                  <a:lnTo>
                                    <a:pt x="2016" y="362"/>
                                  </a:lnTo>
                                  <a:lnTo>
                                    <a:pt x="2020" y="368"/>
                                  </a:lnTo>
                                  <a:lnTo>
                                    <a:pt x="2025" y="372"/>
                                  </a:lnTo>
                                  <a:lnTo>
                                    <a:pt x="2032" y="376"/>
                                  </a:lnTo>
                                  <a:lnTo>
                                    <a:pt x="2040" y="380"/>
                                  </a:lnTo>
                                  <a:lnTo>
                                    <a:pt x="2056" y="387"/>
                                  </a:lnTo>
                                  <a:lnTo>
                                    <a:pt x="2076" y="391"/>
                                  </a:lnTo>
                                  <a:lnTo>
                                    <a:pt x="2096" y="396"/>
                                  </a:lnTo>
                                  <a:lnTo>
                                    <a:pt x="2116" y="402"/>
                                  </a:lnTo>
                                  <a:lnTo>
                                    <a:pt x="2138" y="407"/>
                                  </a:lnTo>
                                  <a:lnTo>
                                    <a:pt x="2157" y="415"/>
                                  </a:lnTo>
                                  <a:lnTo>
                                    <a:pt x="2112" y="415"/>
                                  </a:lnTo>
                                  <a:lnTo>
                                    <a:pt x="2061" y="403"/>
                                  </a:lnTo>
                                  <a:lnTo>
                                    <a:pt x="2017" y="392"/>
                                  </a:lnTo>
                                  <a:lnTo>
                                    <a:pt x="2007" y="388"/>
                                  </a:lnTo>
                                  <a:lnTo>
                                    <a:pt x="1998" y="384"/>
                                  </a:lnTo>
                                  <a:lnTo>
                                    <a:pt x="1990" y="377"/>
                                  </a:lnTo>
                                  <a:lnTo>
                                    <a:pt x="1982" y="371"/>
                                  </a:lnTo>
                                  <a:lnTo>
                                    <a:pt x="1975" y="362"/>
                                  </a:lnTo>
                                  <a:lnTo>
                                    <a:pt x="1968" y="351"/>
                                  </a:lnTo>
                                  <a:lnTo>
                                    <a:pt x="1961" y="339"/>
                                  </a:lnTo>
                                  <a:lnTo>
                                    <a:pt x="1954" y="324"/>
                                  </a:lnTo>
                                  <a:lnTo>
                                    <a:pt x="1932" y="324"/>
                                  </a:lnTo>
                                  <a:lnTo>
                                    <a:pt x="1932" y="332"/>
                                  </a:lnTo>
                                  <a:lnTo>
                                    <a:pt x="1931" y="338"/>
                                  </a:lnTo>
                                  <a:lnTo>
                                    <a:pt x="1928" y="343"/>
                                  </a:lnTo>
                                  <a:lnTo>
                                    <a:pt x="1926" y="347"/>
                                  </a:lnTo>
                                  <a:lnTo>
                                    <a:pt x="1916" y="357"/>
                                  </a:lnTo>
                                  <a:lnTo>
                                    <a:pt x="1902" y="371"/>
                                  </a:lnTo>
                                  <a:lnTo>
                                    <a:pt x="1907" y="376"/>
                                  </a:lnTo>
                                  <a:lnTo>
                                    <a:pt x="1912" y="381"/>
                                  </a:lnTo>
                                  <a:lnTo>
                                    <a:pt x="1917" y="387"/>
                                  </a:lnTo>
                                  <a:lnTo>
                                    <a:pt x="1923" y="390"/>
                                  </a:lnTo>
                                  <a:lnTo>
                                    <a:pt x="1934" y="396"/>
                                  </a:lnTo>
                                  <a:lnTo>
                                    <a:pt x="1946" y="402"/>
                                  </a:lnTo>
                                  <a:lnTo>
                                    <a:pt x="1958" y="409"/>
                                  </a:lnTo>
                                  <a:lnTo>
                                    <a:pt x="1969" y="417"/>
                                  </a:lnTo>
                                  <a:lnTo>
                                    <a:pt x="1973" y="422"/>
                                  </a:lnTo>
                                  <a:lnTo>
                                    <a:pt x="1977" y="428"/>
                                  </a:lnTo>
                                  <a:lnTo>
                                    <a:pt x="1982" y="436"/>
                                  </a:lnTo>
                                  <a:lnTo>
                                    <a:pt x="1986" y="445"/>
                                  </a:lnTo>
                                  <a:lnTo>
                                    <a:pt x="1988" y="459"/>
                                  </a:lnTo>
                                  <a:lnTo>
                                    <a:pt x="1990" y="474"/>
                                  </a:lnTo>
                                  <a:lnTo>
                                    <a:pt x="1991" y="482"/>
                                  </a:lnTo>
                                  <a:lnTo>
                                    <a:pt x="1992" y="489"/>
                                  </a:lnTo>
                                  <a:lnTo>
                                    <a:pt x="1995" y="494"/>
                                  </a:lnTo>
                                  <a:lnTo>
                                    <a:pt x="2001" y="497"/>
                                  </a:lnTo>
                                  <a:lnTo>
                                    <a:pt x="2009" y="508"/>
                                  </a:lnTo>
                                  <a:lnTo>
                                    <a:pt x="2017" y="518"/>
                                  </a:lnTo>
                                  <a:lnTo>
                                    <a:pt x="2021" y="522"/>
                                  </a:lnTo>
                                  <a:lnTo>
                                    <a:pt x="2028" y="524"/>
                                  </a:lnTo>
                                  <a:lnTo>
                                    <a:pt x="2035" y="527"/>
                                  </a:lnTo>
                                  <a:lnTo>
                                    <a:pt x="2046" y="527"/>
                                  </a:lnTo>
                                  <a:lnTo>
                                    <a:pt x="2055" y="527"/>
                                  </a:lnTo>
                                  <a:lnTo>
                                    <a:pt x="2063" y="524"/>
                                  </a:lnTo>
                                  <a:lnTo>
                                    <a:pt x="2070" y="520"/>
                                  </a:lnTo>
                                  <a:lnTo>
                                    <a:pt x="2076" y="516"/>
                                  </a:lnTo>
                                  <a:lnTo>
                                    <a:pt x="2082" y="512"/>
                                  </a:lnTo>
                                  <a:lnTo>
                                    <a:pt x="2091" y="508"/>
                                  </a:lnTo>
                                  <a:lnTo>
                                    <a:pt x="2100" y="507"/>
                                  </a:lnTo>
                                  <a:lnTo>
                                    <a:pt x="2112" y="505"/>
                                  </a:lnTo>
                                  <a:lnTo>
                                    <a:pt x="2121" y="505"/>
                                  </a:lnTo>
                                  <a:lnTo>
                                    <a:pt x="2129" y="507"/>
                                  </a:lnTo>
                                  <a:lnTo>
                                    <a:pt x="2137" y="509"/>
                                  </a:lnTo>
                                  <a:lnTo>
                                    <a:pt x="2144" y="512"/>
                                  </a:lnTo>
                                  <a:lnTo>
                                    <a:pt x="2159" y="519"/>
                                  </a:lnTo>
                                  <a:lnTo>
                                    <a:pt x="2172" y="527"/>
                                  </a:lnTo>
                                  <a:lnTo>
                                    <a:pt x="2187" y="535"/>
                                  </a:lnTo>
                                  <a:lnTo>
                                    <a:pt x="2202" y="544"/>
                                  </a:lnTo>
                                  <a:lnTo>
                                    <a:pt x="2209" y="546"/>
                                  </a:lnTo>
                                  <a:lnTo>
                                    <a:pt x="2217" y="549"/>
                                  </a:lnTo>
                                  <a:lnTo>
                                    <a:pt x="2225" y="550"/>
                                  </a:lnTo>
                                  <a:lnTo>
                                    <a:pt x="2234" y="550"/>
                                  </a:lnTo>
                                  <a:lnTo>
                                    <a:pt x="2236" y="561"/>
                                  </a:lnTo>
                                  <a:lnTo>
                                    <a:pt x="2240" y="574"/>
                                  </a:lnTo>
                                  <a:lnTo>
                                    <a:pt x="2246" y="586"/>
                                  </a:lnTo>
                                  <a:lnTo>
                                    <a:pt x="2251" y="597"/>
                                  </a:lnTo>
                                  <a:lnTo>
                                    <a:pt x="2260" y="606"/>
                                  </a:lnTo>
                                  <a:lnTo>
                                    <a:pt x="2269" y="614"/>
                                  </a:lnTo>
                                  <a:lnTo>
                                    <a:pt x="2275" y="618"/>
                                  </a:lnTo>
                                  <a:lnTo>
                                    <a:pt x="2280" y="621"/>
                                  </a:lnTo>
                                  <a:lnTo>
                                    <a:pt x="2287" y="624"/>
                                  </a:lnTo>
                                  <a:lnTo>
                                    <a:pt x="2294" y="625"/>
                                  </a:lnTo>
                                  <a:lnTo>
                                    <a:pt x="2281" y="625"/>
                                  </a:lnTo>
                                  <a:lnTo>
                                    <a:pt x="2264" y="625"/>
                                  </a:lnTo>
                                  <a:lnTo>
                                    <a:pt x="2250" y="624"/>
                                  </a:lnTo>
                                  <a:lnTo>
                                    <a:pt x="2239" y="621"/>
                                  </a:lnTo>
                                  <a:lnTo>
                                    <a:pt x="2230" y="616"/>
                                  </a:lnTo>
                                  <a:lnTo>
                                    <a:pt x="2221" y="609"/>
                                  </a:lnTo>
                                  <a:lnTo>
                                    <a:pt x="2215" y="601"/>
                                  </a:lnTo>
                                  <a:lnTo>
                                    <a:pt x="2209" y="593"/>
                                  </a:lnTo>
                                  <a:lnTo>
                                    <a:pt x="2202" y="583"/>
                                  </a:lnTo>
                                  <a:lnTo>
                                    <a:pt x="2197" y="572"/>
                                  </a:lnTo>
                                  <a:lnTo>
                                    <a:pt x="2191" y="563"/>
                                  </a:lnTo>
                                  <a:lnTo>
                                    <a:pt x="2186" y="553"/>
                                  </a:lnTo>
                                  <a:lnTo>
                                    <a:pt x="2178" y="545"/>
                                  </a:lnTo>
                                  <a:lnTo>
                                    <a:pt x="2170" y="537"/>
                                  </a:lnTo>
                                  <a:lnTo>
                                    <a:pt x="2160" y="530"/>
                                  </a:lnTo>
                                  <a:lnTo>
                                    <a:pt x="2149" y="524"/>
                                  </a:lnTo>
                                  <a:lnTo>
                                    <a:pt x="2136" y="522"/>
                                  </a:lnTo>
                                  <a:lnTo>
                                    <a:pt x="2121" y="520"/>
                                  </a:lnTo>
                                  <a:lnTo>
                                    <a:pt x="2115" y="520"/>
                                  </a:lnTo>
                                  <a:lnTo>
                                    <a:pt x="2108" y="523"/>
                                  </a:lnTo>
                                  <a:lnTo>
                                    <a:pt x="2103" y="526"/>
                                  </a:lnTo>
                                  <a:lnTo>
                                    <a:pt x="2097" y="529"/>
                                  </a:lnTo>
                                  <a:lnTo>
                                    <a:pt x="2084" y="537"/>
                                  </a:lnTo>
                                  <a:lnTo>
                                    <a:pt x="2067" y="542"/>
                                  </a:lnTo>
                                  <a:lnTo>
                                    <a:pt x="2074" y="559"/>
                                  </a:lnTo>
                                  <a:lnTo>
                                    <a:pt x="2088" y="584"/>
                                  </a:lnTo>
                                  <a:lnTo>
                                    <a:pt x="2097" y="599"/>
                                  </a:lnTo>
                                  <a:lnTo>
                                    <a:pt x="2106" y="613"/>
                                  </a:lnTo>
                                  <a:lnTo>
                                    <a:pt x="2114" y="625"/>
                                  </a:lnTo>
                                  <a:lnTo>
                                    <a:pt x="2121" y="633"/>
                                  </a:lnTo>
                                  <a:lnTo>
                                    <a:pt x="2110" y="640"/>
                                  </a:lnTo>
                                  <a:lnTo>
                                    <a:pt x="2101" y="648"/>
                                  </a:lnTo>
                                  <a:lnTo>
                                    <a:pt x="2092" y="658"/>
                                  </a:lnTo>
                                  <a:lnTo>
                                    <a:pt x="2082" y="669"/>
                                  </a:lnTo>
                                  <a:lnTo>
                                    <a:pt x="2071" y="678"/>
                                  </a:lnTo>
                                  <a:lnTo>
                                    <a:pt x="2059" y="685"/>
                                  </a:lnTo>
                                  <a:lnTo>
                                    <a:pt x="2051" y="689"/>
                                  </a:lnTo>
                                  <a:lnTo>
                                    <a:pt x="2043" y="691"/>
                                  </a:lnTo>
                                  <a:lnTo>
                                    <a:pt x="2033" y="692"/>
                                  </a:lnTo>
                                  <a:lnTo>
                                    <a:pt x="2022" y="693"/>
                                  </a:lnTo>
                                  <a:lnTo>
                                    <a:pt x="2003" y="695"/>
                                  </a:lnTo>
                                  <a:lnTo>
                                    <a:pt x="1987" y="697"/>
                                  </a:lnTo>
                                  <a:lnTo>
                                    <a:pt x="1971" y="700"/>
                                  </a:lnTo>
                                  <a:lnTo>
                                    <a:pt x="1957" y="703"/>
                                  </a:lnTo>
                                  <a:lnTo>
                                    <a:pt x="1950" y="704"/>
                                  </a:lnTo>
                                  <a:lnTo>
                                    <a:pt x="1943" y="704"/>
                                  </a:lnTo>
                                  <a:lnTo>
                                    <a:pt x="1937" y="704"/>
                                  </a:lnTo>
                                  <a:lnTo>
                                    <a:pt x="1930" y="703"/>
                                  </a:lnTo>
                                  <a:lnTo>
                                    <a:pt x="1923" y="700"/>
                                  </a:lnTo>
                                  <a:lnTo>
                                    <a:pt x="1916" y="696"/>
                                  </a:lnTo>
                                  <a:lnTo>
                                    <a:pt x="1909" y="692"/>
                                  </a:lnTo>
                                  <a:lnTo>
                                    <a:pt x="1902" y="685"/>
                                  </a:lnTo>
                                  <a:lnTo>
                                    <a:pt x="1922" y="685"/>
                                  </a:lnTo>
                                  <a:lnTo>
                                    <a:pt x="1937" y="685"/>
                                  </a:lnTo>
                                  <a:lnTo>
                                    <a:pt x="1952" y="685"/>
                                  </a:lnTo>
                                  <a:lnTo>
                                    <a:pt x="1971" y="685"/>
                                  </a:lnTo>
                                  <a:lnTo>
                                    <a:pt x="1976" y="685"/>
                                  </a:lnTo>
                                  <a:lnTo>
                                    <a:pt x="1980" y="684"/>
                                  </a:lnTo>
                                  <a:lnTo>
                                    <a:pt x="1986" y="682"/>
                                  </a:lnTo>
                                  <a:lnTo>
                                    <a:pt x="1991" y="680"/>
                                  </a:lnTo>
                                  <a:lnTo>
                                    <a:pt x="1999" y="672"/>
                                  </a:lnTo>
                                  <a:lnTo>
                                    <a:pt x="2007" y="663"/>
                                  </a:lnTo>
                                  <a:lnTo>
                                    <a:pt x="2014" y="653"/>
                                  </a:lnTo>
                                  <a:lnTo>
                                    <a:pt x="2018" y="642"/>
                                  </a:lnTo>
                                  <a:lnTo>
                                    <a:pt x="2021" y="629"/>
                                  </a:lnTo>
                                  <a:lnTo>
                                    <a:pt x="2022" y="618"/>
                                  </a:lnTo>
                                  <a:lnTo>
                                    <a:pt x="2022" y="606"/>
                                  </a:lnTo>
                                  <a:lnTo>
                                    <a:pt x="2022" y="594"/>
                                  </a:lnTo>
                                  <a:lnTo>
                                    <a:pt x="2022" y="580"/>
                                  </a:lnTo>
                                  <a:lnTo>
                                    <a:pt x="2022" y="565"/>
                                  </a:lnTo>
                                  <a:lnTo>
                                    <a:pt x="2009" y="560"/>
                                  </a:lnTo>
                                  <a:lnTo>
                                    <a:pt x="1998" y="554"/>
                                  </a:lnTo>
                                  <a:lnTo>
                                    <a:pt x="1987" y="548"/>
                                  </a:lnTo>
                                  <a:lnTo>
                                    <a:pt x="1979" y="538"/>
                                  </a:lnTo>
                                  <a:lnTo>
                                    <a:pt x="1971" y="530"/>
                                  </a:lnTo>
                                  <a:lnTo>
                                    <a:pt x="1962" y="520"/>
                                  </a:lnTo>
                                  <a:lnTo>
                                    <a:pt x="1957" y="509"/>
                                  </a:lnTo>
                                  <a:lnTo>
                                    <a:pt x="1950" y="500"/>
                                  </a:lnTo>
                                  <a:lnTo>
                                    <a:pt x="1938" y="478"/>
                                  </a:lnTo>
                                  <a:lnTo>
                                    <a:pt x="1927" y="458"/>
                                  </a:lnTo>
                                  <a:lnTo>
                                    <a:pt x="1920" y="448"/>
                                  </a:lnTo>
                                  <a:lnTo>
                                    <a:pt x="1912" y="439"/>
                                  </a:lnTo>
                                  <a:lnTo>
                                    <a:pt x="1904" y="430"/>
                                  </a:lnTo>
                                  <a:lnTo>
                                    <a:pt x="1894" y="422"/>
                                  </a:lnTo>
                                  <a:lnTo>
                                    <a:pt x="1843" y="407"/>
                                  </a:lnTo>
                                  <a:lnTo>
                                    <a:pt x="1841" y="400"/>
                                  </a:lnTo>
                                  <a:lnTo>
                                    <a:pt x="1841" y="391"/>
                                  </a:lnTo>
                                  <a:lnTo>
                                    <a:pt x="1843" y="380"/>
                                  </a:lnTo>
                                  <a:lnTo>
                                    <a:pt x="1844" y="369"/>
                                  </a:lnTo>
                                  <a:lnTo>
                                    <a:pt x="1845" y="357"/>
                                  </a:lnTo>
                                  <a:lnTo>
                                    <a:pt x="1844" y="345"/>
                                  </a:lnTo>
                                  <a:lnTo>
                                    <a:pt x="1843" y="339"/>
                                  </a:lnTo>
                                  <a:lnTo>
                                    <a:pt x="1841" y="334"/>
                                  </a:lnTo>
                                  <a:lnTo>
                                    <a:pt x="1838" y="330"/>
                                  </a:lnTo>
                                  <a:lnTo>
                                    <a:pt x="1834" y="324"/>
                                  </a:lnTo>
                                  <a:lnTo>
                                    <a:pt x="1828" y="320"/>
                                  </a:lnTo>
                                  <a:lnTo>
                                    <a:pt x="1815" y="315"/>
                                  </a:lnTo>
                                  <a:lnTo>
                                    <a:pt x="1802" y="311"/>
                                  </a:lnTo>
                                  <a:lnTo>
                                    <a:pt x="1785" y="308"/>
                                  </a:lnTo>
                                  <a:lnTo>
                                    <a:pt x="1766" y="305"/>
                                  </a:lnTo>
                                  <a:lnTo>
                                    <a:pt x="1747" y="304"/>
                                  </a:lnTo>
                                  <a:lnTo>
                                    <a:pt x="1727" y="302"/>
                                  </a:lnTo>
                                  <a:lnTo>
                                    <a:pt x="1706" y="302"/>
                                  </a:lnTo>
                                  <a:lnTo>
                                    <a:pt x="1716" y="302"/>
                                  </a:lnTo>
                                  <a:lnTo>
                                    <a:pt x="1724" y="301"/>
                                  </a:lnTo>
                                  <a:lnTo>
                                    <a:pt x="1731" y="298"/>
                                  </a:lnTo>
                                  <a:lnTo>
                                    <a:pt x="1738" y="296"/>
                                  </a:lnTo>
                                  <a:lnTo>
                                    <a:pt x="1743" y="292"/>
                                  </a:lnTo>
                                  <a:lnTo>
                                    <a:pt x="1748" y="286"/>
                                  </a:lnTo>
                                  <a:lnTo>
                                    <a:pt x="1751" y="279"/>
                                  </a:lnTo>
                                  <a:lnTo>
                                    <a:pt x="1753" y="272"/>
                                  </a:lnTo>
                                  <a:lnTo>
                                    <a:pt x="1744" y="270"/>
                                  </a:lnTo>
                                  <a:lnTo>
                                    <a:pt x="1738" y="268"/>
                                  </a:lnTo>
                                  <a:lnTo>
                                    <a:pt x="1731" y="268"/>
                                  </a:lnTo>
                                  <a:lnTo>
                                    <a:pt x="1725" y="270"/>
                                  </a:lnTo>
                                  <a:lnTo>
                                    <a:pt x="1710" y="271"/>
                                  </a:lnTo>
                                  <a:lnTo>
                                    <a:pt x="1691" y="272"/>
                                  </a:lnTo>
                                  <a:lnTo>
                                    <a:pt x="1691" y="281"/>
                                  </a:lnTo>
                                  <a:lnTo>
                                    <a:pt x="1689" y="290"/>
                                  </a:lnTo>
                                  <a:lnTo>
                                    <a:pt x="1684" y="300"/>
                                  </a:lnTo>
                                  <a:lnTo>
                                    <a:pt x="1680" y="309"/>
                                  </a:lnTo>
                                  <a:lnTo>
                                    <a:pt x="1676" y="320"/>
                                  </a:lnTo>
                                  <a:lnTo>
                                    <a:pt x="1672" y="330"/>
                                  </a:lnTo>
                                  <a:lnTo>
                                    <a:pt x="1671" y="339"/>
                                  </a:lnTo>
                                  <a:lnTo>
                                    <a:pt x="1669" y="347"/>
                                  </a:lnTo>
                                  <a:lnTo>
                                    <a:pt x="1678" y="347"/>
                                  </a:lnTo>
                                  <a:lnTo>
                                    <a:pt x="1691" y="347"/>
                                  </a:lnTo>
                                  <a:lnTo>
                                    <a:pt x="1691" y="377"/>
                                  </a:lnTo>
                                  <a:lnTo>
                                    <a:pt x="1682" y="383"/>
                                  </a:lnTo>
                                  <a:lnTo>
                                    <a:pt x="1671" y="388"/>
                                  </a:lnTo>
                                  <a:lnTo>
                                    <a:pt x="1665" y="390"/>
                                  </a:lnTo>
                                  <a:lnTo>
                                    <a:pt x="1659" y="391"/>
                                  </a:lnTo>
                                  <a:lnTo>
                                    <a:pt x="1649" y="392"/>
                                  </a:lnTo>
                                  <a:lnTo>
                                    <a:pt x="1639" y="392"/>
                                  </a:lnTo>
                                  <a:lnTo>
                                    <a:pt x="1639" y="400"/>
                                  </a:lnTo>
                                  <a:lnTo>
                                    <a:pt x="1639" y="407"/>
                                  </a:lnTo>
                                  <a:lnTo>
                                    <a:pt x="1659" y="433"/>
                                  </a:lnTo>
                                  <a:lnTo>
                                    <a:pt x="1684" y="469"/>
                                  </a:lnTo>
                                  <a:lnTo>
                                    <a:pt x="1691" y="477"/>
                                  </a:lnTo>
                                  <a:lnTo>
                                    <a:pt x="1699" y="485"/>
                                  </a:lnTo>
                                  <a:lnTo>
                                    <a:pt x="1708" y="493"/>
                                  </a:lnTo>
                                  <a:lnTo>
                                    <a:pt x="1716" y="500"/>
                                  </a:lnTo>
                                  <a:lnTo>
                                    <a:pt x="1724" y="505"/>
                                  </a:lnTo>
                                  <a:lnTo>
                                    <a:pt x="1733" y="509"/>
                                  </a:lnTo>
                                  <a:lnTo>
                                    <a:pt x="1742" y="512"/>
                                  </a:lnTo>
                                  <a:lnTo>
                                    <a:pt x="1753" y="512"/>
                                  </a:lnTo>
                                  <a:lnTo>
                                    <a:pt x="1753" y="518"/>
                                  </a:lnTo>
                                  <a:lnTo>
                                    <a:pt x="1754" y="523"/>
                                  </a:lnTo>
                                  <a:lnTo>
                                    <a:pt x="1757" y="527"/>
                                  </a:lnTo>
                                  <a:lnTo>
                                    <a:pt x="1761" y="531"/>
                                  </a:lnTo>
                                  <a:lnTo>
                                    <a:pt x="1769" y="538"/>
                                  </a:lnTo>
                                  <a:lnTo>
                                    <a:pt x="1780" y="545"/>
                                  </a:lnTo>
                                  <a:lnTo>
                                    <a:pt x="1789" y="552"/>
                                  </a:lnTo>
                                  <a:lnTo>
                                    <a:pt x="1799" y="561"/>
                                  </a:lnTo>
                                  <a:lnTo>
                                    <a:pt x="1803" y="567"/>
                                  </a:lnTo>
                                  <a:lnTo>
                                    <a:pt x="1807" y="574"/>
                                  </a:lnTo>
                                  <a:lnTo>
                                    <a:pt x="1810" y="580"/>
                                  </a:lnTo>
                                  <a:lnTo>
                                    <a:pt x="1813" y="588"/>
                                  </a:lnTo>
                                  <a:lnTo>
                                    <a:pt x="1800" y="588"/>
                                  </a:lnTo>
                                  <a:lnTo>
                                    <a:pt x="1789" y="588"/>
                                  </a:lnTo>
                                  <a:lnTo>
                                    <a:pt x="1758" y="579"/>
                                  </a:lnTo>
                                  <a:lnTo>
                                    <a:pt x="1697" y="559"/>
                                  </a:lnTo>
                                  <a:lnTo>
                                    <a:pt x="1664" y="546"/>
                                  </a:lnTo>
                                  <a:lnTo>
                                    <a:pt x="1637" y="534"/>
                                  </a:lnTo>
                                  <a:lnTo>
                                    <a:pt x="1624" y="529"/>
                                  </a:lnTo>
                                  <a:lnTo>
                                    <a:pt x="1616" y="522"/>
                                  </a:lnTo>
                                  <a:lnTo>
                                    <a:pt x="1611" y="518"/>
                                  </a:lnTo>
                                  <a:lnTo>
                                    <a:pt x="1609" y="512"/>
                                  </a:lnTo>
                                  <a:lnTo>
                                    <a:pt x="1586" y="512"/>
                                  </a:lnTo>
                                  <a:lnTo>
                                    <a:pt x="1548" y="508"/>
                                  </a:lnTo>
                                  <a:lnTo>
                                    <a:pt x="1502" y="503"/>
                                  </a:lnTo>
                                  <a:lnTo>
                                    <a:pt x="1453" y="496"/>
                                  </a:lnTo>
                                  <a:lnTo>
                                    <a:pt x="1427" y="492"/>
                                  </a:lnTo>
                                  <a:lnTo>
                                    <a:pt x="1404" y="486"/>
                                  </a:lnTo>
                                  <a:lnTo>
                                    <a:pt x="1382" y="481"/>
                                  </a:lnTo>
                                  <a:lnTo>
                                    <a:pt x="1363" y="474"/>
                                  </a:lnTo>
                                  <a:lnTo>
                                    <a:pt x="1346" y="469"/>
                                  </a:lnTo>
                                  <a:lnTo>
                                    <a:pt x="1334" y="460"/>
                                  </a:lnTo>
                                  <a:lnTo>
                                    <a:pt x="1330" y="458"/>
                                  </a:lnTo>
                                  <a:lnTo>
                                    <a:pt x="1326" y="454"/>
                                  </a:lnTo>
                                  <a:lnTo>
                                    <a:pt x="1325" y="450"/>
                                  </a:lnTo>
                                  <a:lnTo>
                                    <a:pt x="1323" y="445"/>
                                  </a:lnTo>
                                  <a:lnTo>
                                    <a:pt x="1316" y="445"/>
                                  </a:lnTo>
                                  <a:lnTo>
                                    <a:pt x="1310" y="445"/>
                                  </a:lnTo>
                                  <a:lnTo>
                                    <a:pt x="1306" y="447"/>
                                  </a:lnTo>
                                  <a:lnTo>
                                    <a:pt x="1303" y="448"/>
                                  </a:lnTo>
                                  <a:lnTo>
                                    <a:pt x="1302" y="450"/>
                                  </a:lnTo>
                                  <a:lnTo>
                                    <a:pt x="1300" y="452"/>
                                  </a:lnTo>
                                  <a:lnTo>
                                    <a:pt x="1302" y="463"/>
                                  </a:lnTo>
                                  <a:lnTo>
                                    <a:pt x="1306" y="471"/>
                                  </a:lnTo>
                                  <a:lnTo>
                                    <a:pt x="1311" y="480"/>
                                  </a:lnTo>
                                  <a:lnTo>
                                    <a:pt x="1318" y="486"/>
                                  </a:lnTo>
                                  <a:lnTo>
                                    <a:pt x="1326" y="492"/>
                                  </a:lnTo>
                                  <a:lnTo>
                                    <a:pt x="1336" y="496"/>
                                  </a:lnTo>
                                  <a:lnTo>
                                    <a:pt x="1346" y="501"/>
                                  </a:lnTo>
                                  <a:lnTo>
                                    <a:pt x="1357" y="505"/>
                                  </a:lnTo>
                                  <a:lnTo>
                                    <a:pt x="1381" y="514"/>
                                  </a:lnTo>
                                  <a:lnTo>
                                    <a:pt x="1402" y="524"/>
                                  </a:lnTo>
                                  <a:lnTo>
                                    <a:pt x="1412" y="531"/>
                                  </a:lnTo>
                                  <a:lnTo>
                                    <a:pt x="1421" y="538"/>
                                  </a:lnTo>
                                  <a:lnTo>
                                    <a:pt x="1430" y="548"/>
                                  </a:lnTo>
                                  <a:lnTo>
                                    <a:pt x="1436" y="557"/>
                                  </a:lnTo>
                                  <a:lnTo>
                                    <a:pt x="1424" y="561"/>
                                  </a:lnTo>
                                  <a:lnTo>
                                    <a:pt x="1413" y="565"/>
                                  </a:lnTo>
                                  <a:lnTo>
                                    <a:pt x="1402" y="563"/>
                                  </a:lnTo>
                                  <a:lnTo>
                                    <a:pt x="1386" y="557"/>
                                  </a:lnTo>
                                  <a:lnTo>
                                    <a:pt x="1366" y="553"/>
                                  </a:lnTo>
                                  <a:lnTo>
                                    <a:pt x="1346" y="550"/>
                                  </a:lnTo>
                                  <a:lnTo>
                                    <a:pt x="1334" y="550"/>
                                  </a:lnTo>
                                  <a:lnTo>
                                    <a:pt x="1322" y="552"/>
                                  </a:lnTo>
                                  <a:lnTo>
                                    <a:pt x="1310" y="554"/>
                                  </a:lnTo>
                                  <a:lnTo>
                                    <a:pt x="1297" y="557"/>
                                  </a:lnTo>
                                  <a:lnTo>
                                    <a:pt x="1270" y="564"/>
                                  </a:lnTo>
                                  <a:lnTo>
                                    <a:pt x="1243" y="572"/>
                                  </a:lnTo>
                                  <a:lnTo>
                                    <a:pt x="1214" y="582"/>
                                  </a:lnTo>
                                  <a:lnTo>
                                    <a:pt x="1186" y="588"/>
                                  </a:lnTo>
                                  <a:lnTo>
                                    <a:pt x="1171" y="591"/>
                                  </a:lnTo>
                                  <a:lnTo>
                                    <a:pt x="1156" y="594"/>
                                  </a:lnTo>
                                  <a:lnTo>
                                    <a:pt x="1142" y="595"/>
                                  </a:lnTo>
                                  <a:lnTo>
                                    <a:pt x="1128" y="595"/>
                                  </a:lnTo>
                                  <a:lnTo>
                                    <a:pt x="1126" y="594"/>
                                  </a:lnTo>
                                  <a:lnTo>
                                    <a:pt x="1123" y="591"/>
                                  </a:lnTo>
                                  <a:lnTo>
                                    <a:pt x="1123" y="587"/>
                                  </a:lnTo>
                                  <a:lnTo>
                                    <a:pt x="1122" y="582"/>
                                  </a:lnTo>
                                  <a:lnTo>
                                    <a:pt x="1123" y="576"/>
                                  </a:lnTo>
                                  <a:lnTo>
                                    <a:pt x="1123" y="569"/>
                                  </a:lnTo>
                                  <a:lnTo>
                                    <a:pt x="1126" y="564"/>
                                  </a:lnTo>
                                  <a:lnTo>
                                    <a:pt x="1128" y="557"/>
                                  </a:lnTo>
                                  <a:lnTo>
                                    <a:pt x="1112" y="550"/>
                                  </a:lnTo>
                                  <a:lnTo>
                                    <a:pt x="1090" y="542"/>
                                  </a:lnTo>
                                  <a:lnTo>
                                    <a:pt x="1088" y="549"/>
                                  </a:lnTo>
                                  <a:lnTo>
                                    <a:pt x="1083" y="553"/>
                                  </a:lnTo>
                                  <a:lnTo>
                                    <a:pt x="1079" y="557"/>
                                  </a:lnTo>
                                  <a:lnTo>
                                    <a:pt x="1074" y="559"/>
                                  </a:lnTo>
                                  <a:lnTo>
                                    <a:pt x="1063" y="560"/>
                                  </a:lnTo>
                                  <a:lnTo>
                                    <a:pt x="1052" y="560"/>
                                  </a:lnTo>
                                  <a:lnTo>
                                    <a:pt x="1040" y="559"/>
                                  </a:lnTo>
                                  <a:lnTo>
                                    <a:pt x="1028" y="557"/>
                                  </a:lnTo>
                                  <a:lnTo>
                                    <a:pt x="1022" y="559"/>
                                  </a:lnTo>
                                  <a:lnTo>
                                    <a:pt x="1017" y="560"/>
                                  </a:lnTo>
                                  <a:lnTo>
                                    <a:pt x="1013" y="561"/>
                                  </a:lnTo>
                                  <a:lnTo>
                                    <a:pt x="1007" y="565"/>
                                  </a:lnTo>
                                  <a:lnTo>
                                    <a:pt x="1000" y="572"/>
                                  </a:lnTo>
                                  <a:lnTo>
                                    <a:pt x="992" y="578"/>
                                  </a:lnTo>
                                  <a:lnTo>
                                    <a:pt x="983" y="583"/>
                                  </a:lnTo>
                                  <a:lnTo>
                                    <a:pt x="973" y="588"/>
                                  </a:lnTo>
                                  <a:lnTo>
                                    <a:pt x="953" y="598"/>
                                  </a:lnTo>
                                  <a:lnTo>
                                    <a:pt x="934" y="609"/>
                                  </a:lnTo>
                                  <a:lnTo>
                                    <a:pt x="924" y="614"/>
                                  </a:lnTo>
                                  <a:lnTo>
                                    <a:pt x="916" y="621"/>
                                  </a:lnTo>
                                  <a:lnTo>
                                    <a:pt x="908" y="628"/>
                                  </a:lnTo>
                                  <a:lnTo>
                                    <a:pt x="901" y="638"/>
                                  </a:lnTo>
                                  <a:lnTo>
                                    <a:pt x="895" y="647"/>
                                  </a:lnTo>
                                  <a:lnTo>
                                    <a:pt x="891" y="658"/>
                                  </a:lnTo>
                                  <a:lnTo>
                                    <a:pt x="889" y="672"/>
                                  </a:lnTo>
                                  <a:lnTo>
                                    <a:pt x="887" y="685"/>
                                  </a:lnTo>
                                  <a:lnTo>
                                    <a:pt x="875" y="680"/>
                                  </a:lnTo>
                                  <a:lnTo>
                                    <a:pt x="861" y="677"/>
                                  </a:lnTo>
                                  <a:lnTo>
                                    <a:pt x="855" y="677"/>
                                  </a:lnTo>
                                  <a:lnTo>
                                    <a:pt x="848" y="678"/>
                                  </a:lnTo>
                                  <a:lnTo>
                                    <a:pt x="841" y="681"/>
                                  </a:lnTo>
                                  <a:lnTo>
                                    <a:pt x="834" y="685"/>
                                  </a:lnTo>
                                  <a:lnTo>
                                    <a:pt x="816" y="678"/>
                                  </a:lnTo>
                                  <a:lnTo>
                                    <a:pt x="799" y="670"/>
                                  </a:lnTo>
                                  <a:lnTo>
                                    <a:pt x="781" y="659"/>
                                  </a:lnTo>
                                  <a:lnTo>
                                    <a:pt x="767" y="648"/>
                                  </a:lnTo>
                                  <a:lnTo>
                                    <a:pt x="767" y="610"/>
                                  </a:lnTo>
                                  <a:lnTo>
                                    <a:pt x="789" y="610"/>
                                  </a:lnTo>
                                  <a:lnTo>
                                    <a:pt x="804" y="610"/>
                                  </a:lnTo>
                                  <a:lnTo>
                                    <a:pt x="801" y="598"/>
                                  </a:lnTo>
                                  <a:lnTo>
                                    <a:pt x="796" y="587"/>
                                  </a:lnTo>
                                  <a:lnTo>
                                    <a:pt x="789" y="579"/>
                                  </a:lnTo>
                                  <a:lnTo>
                                    <a:pt x="781" y="574"/>
                                  </a:lnTo>
                                  <a:lnTo>
                                    <a:pt x="771" y="569"/>
                                  </a:lnTo>
                                  <a:lnTo>
                                    <a:pt x="759" y="567"/>
                                  </a:lnTo>
                                  <a:lnTo>
                                    <a:pt x="746" y="565"/>
                                  </a:lnTo>
                                  <a:lnTo>
                                    <a:pt x="729" y="565"/>
                                  </a:lnTo>
                                  <a:lnTo>
                                    <a:pt x="718" y="564"/>
                                  </a:lnTo>
                                  <a:lnTo>
                                    <a:pt x="706" y="563"/>
                                  </a:lnTo>
                                  <a:lnTo>
                                    <a:pt x="699" y="563"/>
                                  </a:lnTo>
                                  <a:lnTo>
                                    <a:pt x="692" y="563"/>
                                  </a:lnTo>
                                  <a:lnTo>
                                    <a:pt x="686" y="563"/>
                                  </a:lnTo>
                                  <a:lnTo>
                                    <a:pt x="677" y="565"/>
                                  </a:lnTo>
                                  <a:lnTo>
                                    <a:pt x="677" y="568"/>
                                  </a:lnTo>
                                  <a:lnTo>
                                    <a:pt x="681" y="571"/>
                                  </a:lnTo>
                                  <a:lnTo>
                                    <a:pt x="687" y="574"/>
                                  </a:lnTo>
                                  <a:lnTo>
                                    <a:pt x="692" y="578"/>
                                  </a:lnTo>
                                  <a:lnTo>
                                    <a:pt x="698" y="582"/>
                                  </a:lnTo>
                                  <a:lnTo>
                                    <a:pt x="702" y="586"/>
                                  </a:lnTo>
                                  <a:lnTo>
                                    <a:pt x="706" y="590"/>
                                  </a:lnTo>
                                  <a:lnTo>
                                    <a:pt x="707" y="595"/>
                                  </a:lnTo>
                                  <a:lnTo>
                                    <a:pt x="706" y="605"/>
                                  </a:lnTo>
                                  <a:lnTo>
                                    <a:pt x="702" y="613"/>
                                  </a:lnTo>
                                  <a:lnTo>
                                    <a:pt x="698" y="620"/>
                                  </a:lnTo>
                                  <a:lnTo>
                                    <a:pt x="692" y="625"/>
                                  </a:lnTo>
                                  <a:lnTo>
                                    <a:pt x="698" y="632"/>
                                  </a:lnTo>
                                  <a:lnTo>
                                    <a:pt x="706" y="640"/>
                                  </a:lnTo>
                                  <a:lnTo>
                                    <a:pt x="711" y="644"/>
                                  </a:lnTo>
                                  <a:lnTo>
                                    <a:pt x="718" y="648"/>
                                  </a:lnTo>
                                  <a:lnTo>
                                    <a:pt x="726" y="653"/>
                                  </a:lnTo>
                                  <a:lnTo>
                                    <a:pt x="737" y="655"/>
                                  </a:lnTo>
                                  <a:lnTo>
                                    <a:pt x="737" y="723"/>
                                  </a:lnTo>
                                  <a:lnTo>
                                    <a:pt x="729" y="723"/>
                                  </a:lnTo>
                                  <a:lnTo>
                                    <a:pt x="722" y="723"/>
                                  </a:lnTo>
                                  <a:lnTo>
                                    <a:pt x="714" y="714"/>
                                  </a:lnTo>
                                  <a:lnTo>
                                    <a:pt x="706" y="706"/>
                                  </a:lnTo>
                                  <a:lnTo>
                                    <a:pt x="698" y="700"/>
                                  </a:lnTo>
                                  <a:lnTo>
                                    <a:pt x="691" y="695"/>
                                  </a:lnTo>
                                  <a:lnTo>
                                    <a:pt x="675" y="687"/>
                                  </a:lnTo>
                                  <a:lnTo>
                                    <a:pt x="654" y="678"/>
                                  </a:lnTo>
                                  <a:lnTo>
                                    <a:pt x="651" y="682"/>
                                  </a:lnTo>
                                  <a:lnTo>
                                    <a:pt x="649" y="687"/>
                                  </a:lnTo>
                                  <a:lnTo>
                                    <a:pt x="643" y="692"/>
                                  </a:lnTo>
                                  <a:lnTo>
                                    <a:pt x="636" y="697"/>
                                  </a:lnTo>
                                  <a:lnTo>
                                    <a:pt x="623" y="708"/>
                                  </a:lnTo>
                                  <a:lnTo>
                                    <a:pt x="607" y="718"/>
                                  </a:lnTo>
                                  <a:lnTo>
                                    <a:pt x="590" y="729"/>
                                  </a:lnTo>
                                  <a:lnTo>
                                    <a:pt x="577" y="738"/>
                                  </a:lnTo>
                                  <a:lnTo>
                                    <a:pt x="571" y="742"/>
                                  </a:lnTo>
                                  <a:lnTo>
                                    <a:pt x="567" y="747"/>
                                  </a:lnTo>
                                  <a:lnTo>
                                    <a:pt x="564" y="751"/>
                                  </a:lnTo>
                                  <a:lnTo>
                                    <a:pt x="564" y="753"/>
                                  </a:lnTo>
                                  <a:lnTo>
                                    <a:pt x="566" y="762"/>
                                  </a:lnTo>
                                  <a:lnTo>
                                    <a:pt x="568" y="768"/>
                                  </a:lnTo>
                                  <a:lnTo>
                                    <a:pt x="574" y="774"/>
                                  </a:lnTo>
                                  <a:lnTo>
                                    <a:pt x="581" y="779"/>
                                  </a:lnTo>
                                  <a:lnTo>
                                    <a:pt x="586" y="785"/>
                                  </a:lnTo>
                                  <a:lnTo>
                                    <a:pt x="593" y="791"/>
                                  </a:lnTo>
                                  <a:lnTo>
                                    <a:pt x="598" y="798"/>
                                  </a:lnTo>
                                  <a:lnTo>
                                    <a:pt x="601" y="806"/>
                                  </a:lnTo>
                                  <a:lnTo>
                                    <a:pt x="511" y="806"/>
                                  </a:lnTo>
                                  <a:lnTo>
                                    <a:pt x="507" y="820"/>
                                  </a:lnTo>
                                  <a:lnTo>
                                    <a:pt x="502" y="838"/>
                                  </a:lnTo>
                                  <a:lnTo>
                                    <a:pt x="499" y="846"/>
                                  </a:lnTo>
                                  <a:lnTo>
                                    <a:pt x="495" y="853"/>
                                  </a:lnTo>
                                  <a:lnTo>
                                    <a:pt x="492" y="856"/>
                                  </a:lnTo>
                                  <a:lnTo>
                                    <a:pt x="489" y="857"/>
                                  </a:lnTo>
                                  <a:lnTo>
                                    <a:pt x="485" y="858"/>
                                  </a:lnTo>
                                  <a:lnTo>
                                    <a:pt x="481" y="858"/>
                                  </a:lnTo>
                                  <a:lnTo>
                                    <a:pt x="469" y="858"/>
                                  </a:lnTo>
                                  <a:lnTo>
                                    <a:pt x="455" y="857"/>
                                  </a:lnTo>
                                  <a:lnTo>
                                    <a:pt x="440" y="856"/>
                                  </a:lnTo>
                                  <a:lnTo>
                                    <a:pt x="427" y="853"/>
                                  </a:lnTo>
                                  <a:lnTo>
                                    <a:pt x="413" y="849"/>
                                  </a:lnTo>
                                  <a:lnTo>
                                    <a:pt x="399" y="845"/>
                                  </a:lnTo>
                                  <a:lnTo>
                                    <a:pt x="386" y="841"/>
                                  </a:lnTo>
                                  <a:lnTo>
                                    <a:pt x="373" y="834"/>
                                  </a:lnTo>
                                  <a:lnTo>
                                    <a:pt x="361" y="827"/>
                                  </a:lnTo>
                                  <a:lnTo>
                                    <a:pt x="350" y="820"/>
                                  </a:lnTo>
                                  <a:lnTo>
                                    <a:pt x="341" y="811"/>
                                  </a:lnTo>
                                  <a:lnTo>
                                    <a:pt x="333" y="801"/>
                                  </a:lnTo>
                                  <a:lnTo>
                                    <a:pt x="326" y="791"/>
                                  </a:lnTo>
                                  <a:lnTo>
                                    <a:pt x="320" y="779"/>
                                  </a:lnTo>
                                  <a:lnTo>
                                    <a:pt x="318" y="767"/>
                                  </a:lnTo>
                                  <a:lnTo>
                                    <a:pt x="316" y="753"/>
                                  </a:lnTo>
                                  <a:lnTo>
                                    <a:pt x="312" y="742"/>
                                  </a:lnTo>
                                  <a:lnTo>
                                    <a:pt x="308" y="730"/>
                                  </a:lnTo>
                                  <a:lnTo>
                                    <a:pt x="293" y="726"/>
                                  </a:lnTo>
                                  <a:lnTo>
                                    <a:pt x="274" y="719"/>
                                  </a:lnTo>
                                  <a:lnTo>
                                    <a:pt x="249" y="711"/>
                                  </a:lnTo>
                                  <a:lnTo>
                                    <a:pt x="226" y="702"/>
                                  </a:lnTo>
                                  <a:lnTo>
                                    <a:pt x="203" y="691"/>
                                  </a:lnTo>
                                  <a:lnTo>
                                    <a:pt x="184" y="678"/>
                                  </a:lnTo>
                                  <a:lnTo>
                                    <a:pt x="176" y="673"/>
                                  </a:lnTo>
                                  <a:lnTo>
                                    <a:pt x="170" y="668"/>
                                  </a:lnTo>
                                  <a:lnTo>
                                    <a:pt x="166" y="661"/>
                                  </a:lnTo>
                                  <a:lnTo>
                                    <a:pt x="165" y="655"/>
                                  </a:lnTo>
                                  <a:lnTo>
                                    <a:pt x="176" y="661"/>
                                  </a:lnTo>
                                  <a:lnTo>
                                    <a:pt x="199" y="668"/>
                                  </a:lnTo>
                                  <a:lnTo>
                                    <a:pt x="229" y="678"/>
                                  </a:lnTo>
                                  <a:lnTo>
                                    <a:pt x="264" y="688"/>
                                  </a:lnTo>
                                  <a:lnTo>
                                    <a:pt x="301" y="699"/>
                                  </a:lnTo>
                                  <a:lnTo>
                                    <a:pt x="335" y="707"/>
                                  </a:lnTo>
                                  <a:lnTo>
                                    <a:pt x="361" y="714"/>
                                  </a:lnTo>
                                  <a:lnTo>
                                    <a:pt x="376" y="715"/>
                                  </a:lnTo>
                                  <a:lnTo>
                                    <a:pt x="402" y="715"/>
                                  </a:lnTo>
                                  <a:lnTo>
                                    <a:pt x="425" y="715"/>
                                  </a:lnTo>
                                  <a:lnTo>
                                    <a:pt x="451" y="715"/>
                                  </a:lnTo>
                                  <a:lnTo>
                                    <a:pt x="481" y="715"/>
                                  </a:lnTo>
                                  <a:lnTo>
                                    <a:pt x="489" y="715"/>
                                  </a:lnTo>
                                  <a:lnTo>
                                    <a:pt x="497" y="714"/>
                                  </a:lnTo>
                                  <a:lnTo>
                                    <a:pt x="506" y="712"/>
                                  </a:lnTo>
                                  <a:lnTo>
                                    <a:pt x="512" y="710"/>
                                  </a:lnTo>
                                  <a:lnTo>
                                    <a:pt x="527" y="702"/>
                                  </a:lnTo>
                                  <a:lnTo>
                                    <a:pt x="541" y="693"/>
                                  </a:lnTo>
                                  <a:lnTo>
                                    <a:pt x="567" y="672"/>
                                  </a:lnTo>
                                  <a:lnTo>
                                    <a:pt x="594" y="648"/>
                                  </a:lnTo>
                                  <a:lnTo>
                                    <a:pt x="586" y="644"/>
                                  </a:lnTo>
                                  <a:lnTo>
                                    <a:pt x="579" y="640"/>
                                  </a:lnTo>
                                  <a:lnTo>
                                    <a:pt x="574" y="635"/>
                                  </a:lnTo>
                                  <a:lnTo>
                                    <a:pt x="568" y="628"/>
                                  </a:lnTo>
                                  <a:lnTo>
                                    <a:pt x="559" y="616"/>
                                  </a:lnTo>
                                  <a:lnTo>
                                    <a:pt x="549" y="603"/>
                                  </a:lnTo>
                                  <a:lnTo>
                                    <a:pt x="544" y="599"/>
                                  </a:lnTo>
                                  <a:lnTo>
                                    <a:pt x="526" y="591"/>
                                  </a:lnTo>
                                  <a:lnTo>
                                    <a:pt x="499" y="579"/>
                                  </a:lnTo>
                                  <a:lnTo>
                                    <a:pt x="459" y="564"/>
                                  </a:lnTo>
                                  <a:lnTo>
                                    <a:pt x="436" y="557"/>
                                  </a:lnTo>
                                  <a:lnTo>
                                    <a:pt x="410" y="550"/>
                                  </a:lnTo>
                                  <a:lnTo>
                                    <a:pt x="380" y="542"/>
                                  </a:lnTo>
                                  <a:lnTo>
                                    <a:pt x="349" y="537"/>
                                  </a:lnTo>
                                  <a:lnTo>
                                    <a:pt x="315" y="531"/>
                                  </a:lnTo>
                                  <a:lnTo>
                                    <a:pt x="278" y="526"/>
                                  </a:lnTo>
                                  <a:lnTo>
                                    <a:pt x="239" y="522"/>
                                  </a:lnTo>
                                  <a:lnTo>
                                    <a:pt x="195" y="520"/>
                                  </a:lnTo>
                                  <a:lnTo>
                                    <a:pt x="187" y="520"/>
                                  </a:lnTo>
                                  <a:lnTo>
                                    <a:pt x="179" y="519"/>
                                  </a:lnTo>
                                  <a:lnTo>
                                    <a:pt x="172" y="518"/>
                                  </a:lnTo>
                                  <a:lnTo>
                                    <a:pt x="165" y="515"/>
                                  </a:lnTo>
                                  <a:lnTo>
                                    <a:pt x="158" y="511"/>
                                  </a:lnTo>
                                  <a:lnTo>
                                    <a:pt x="154" y="504"/>
                                  </a:lnTo>
                                  <a:lnTo>
                                    <a:pt x="151" y="494"/>
                                  </a:lnTo>
                                  <a:lnTo>
                                    <a:pt x="150" y="482"/>
                                  </a:lnTo>
                                  <a:lnTo>
                                    <a:pt x="128" y="489"/>
                                  </a:lnTo>
                                  <a:lnTo>
                                    <a:pt x="105" y="494"/>
                                  </a:lnTo>
                                  <a:lnTo>
                                    <a:pt x="83" y="503"/>
                                  </a:lnTo>
                                  <a:lnTo>
                                    <a:pt x="60" y="512"/>
                                  </a:lnTo>
                                  <a:lnTo>
                                    <a:pt x="52" y="515"/>
                                  </a:lnTo>
                                  <a:lnTo>
                                    <a:pt x="42" y="519"/>
                                  </a:lnTo>
                                  <a:lnTo>
                                    <a:pt x="38" y="522"/>
                                  </a:lnTo>
                                  <a:lnTo>
                                    <a:pt x="34" y="522"/>
                                  </a:lnTo>
                                  <a:lnTo>
                                    <a:pt x="31" y="522"/>
                                  </a:lnTo>
                                  <a:lnTo>
                                    <a:pt x="30" y="520"/>
                                  </a:lnTo>
                                  <a:lnTo>
                                    <a:pt x="0" y="565"/>
                                  </a:lnTo>
                                  <a:lnTo>
                                    <a:pt x="4" y="572"/>
                                  </a:lnTo>
                                  <a:lnTo>
                                    <a:pt x="10" y="578"/>
                                  </a:lnTo>
                                  <a:lnTo>
                                    <a:pt x="15" y="583"/>
                                  </a:lnTo>
                                  <a:lnTo>
                                    <a:pt x="21" y="588"/>
                                  </a:lnTo>
                                  <a:lnTo>
                                    <a:pt x="33" y="597"/>
                                  </a:lnTo>
                                  <a:lnTo>
                                    <a:pt x="45" y="603"/>
                                  </a:lnTo>
                                  <a:lnTo>
                                    <a:pt x="70" y="612"/>
                                  </a:lnTo>
                                  <a:lnTo>
                                    <a:pt x="90" y="618"/>
                                  </a:lnTo>
                                  <a:lnTo>
                                    <a:pt x="87" y="628"/>
                                  </a:lnTo>
                                  <a:lnTo>
                                    <a:pt x="82" y="636"/>
                                  </a:lnTo>
                                  <a:lnTo>
                                    <a:pt x="78" y="644"/>
                                  </a:lnTo>
                                  <a:lnTo>
                                    <a:pt x="72" y="651"/>
                                  </a:lnTo>
                                  <a:lnTo>
                                    <a:pt x="68" y="657"/>
                                  </a:lnTo>
                                  <a:lnTo>
                                    <a:pt x="64" y="663"/>
                                  </a:lnTo>
                                  <a:lnTo>
                                    <a:pt x="61" y="670"/>
                                  </a:lnTo>
                                  <a:lnTo>
                                    <a:pt x="60" y="678"/>
                                  </a:lnTo>
                                  <a:lnTo>
                                    <a:pt x="61" y="687"/>
                                  </a:lnTo>
                                  <a:lnTo>
                                    <a:pt x="67" y="697"/>
                                  </a:lnTo>
                                  <a:lnTo>
                                    <a:pt x="72" y="707"/>
                                  </a:lnTo>
                                  <a:lnTo>
                                    <a:pt x="80" y="717"/>
                                  </a:lnTo>
                                  <a:lnTo>
                                    <a:pt x="87" y="725"/>
                                  </a:lnTo>
                                  <a:lnTo>
                                    <a:pt x="95" y="732"/>
                                  </a:lnTo>
                                  <a:lnTo>
                                    <a:pt x="101" y="737"/>
                                  </a:lnTo>
                                  <a:lnTo>
                                    <a:pt x="105" y="738"/>
                                  </a:lnTo>
                                  <a:lnTo>
                                    <a:pt x="106" y="757"/>
                                  </a:lnTo>
                                  <a:lnTo>
                                    <a:pt x="109" y="774"/>
                                  </a:lnTo>
                                  <a:lnTo>
                                    <a:pt x="113" y="789"/>
                                  </a:lnTo>
                                  <a:lnTo>
                                    <a:pt x="119" y="804"/>
                                  </a:lnTo>
                                  <a:lnTo>
                                    <a:pt x="124" y="816"/>
                                  </a:lnTo>
                                  <a:lnTo>
                                    <a:pt x="132" y="827"/>
                                  </a:lnTo>
                                  <a:lnTo>
                                    <a:pt x="140" y="836"/>
                                  </a:lnTo>
                                  <a:lnTo>
                                    <a:pt x="150" y="846"/>
                                  </a:lnTo>
                                  <a:lnTo>
                                    <a:pt x="172" y="862"/>
                                  </a:lnTo>
                                  <a:lnTo>
                                    <a:pt x="194" y="877"/>
                                  </a:lnTo>
                                  <a:lnTo>
                                    <a:pt x="218" y="890"/>
                                  </a:lnTo>
                                  <a:lnTo>
                                    <a:pt x="241" y="903"/>
                                  </a:lnTo>
                                  <a:lnTo>
                                    <a:pt x="200" y="947"/>
                                  </a:lnTo>
                                  <a:lnTo>
                                    <a:pt x="158" y="994"/>
                                  </a:lnTo>
                                  <a:lnTo>
                                    <a:pt x="136" y="1018"/>
                                  </a:lnTo>
                                  <a:lnTo>
                                    <a:pt x="116" y="1038"/>
                                  </a:lnTo>
                                  <a:lnTo>
                                    <a:pt x="105" y="1048"/>
                                  </a:lnTo>
                                  <a:lnTo>
                                    <a:pt x="95" y="1056"/>
                                  </a:lnTo>
                                  <a:lnTo>
                                    <a:pt x="85" y="1063"/>
                                  </a:lnTo>
                                  <a:lnTo>
                                    <a:pt x="75" y="1069"/>
                                  </a:lnTo>
                                  <a:lnTo>
                                    <a:pt x="87" y="1080"/>
                                  </a:lnTo>
                                  <a:lnTo>
                                    <a:pt x="105" y="1099"/>
                                  </a:lnTo>
                                  <a:lnTo>
                                    <a:pt x="113" y="1109"/>
                                  </a:lnTo>
                                  <a:lnTo>
                                    <a:pt x="121" y="1117"/>
                                  </a:lnTo>
                                  <a:lnTo>
                                    <a:pt x="125" y="1125"/>
                                  </a:lnTo>
                                  <a:lnTo>
                                    <a:pt x="128" y="1129"/>
                                  </a:lnTo>
                                  <a:lnTo>
                                    <a:pt x="123" y="1136"/>
                                  </a:lnTo>
                                  <a:lnTo>
                                    <a:pt x="120" y="1143"/>
                                  </a:lnTo>
                                  <a:lnTo>
                                    <a:pt x="119" y="1150"/>
                                  </a:lnTo>
                                  <a:lnTo>
                                    <a:pt x="117" y="1158"/>
                                  </a:lnTo>
                                  <a:lnTo>
                                    <a:pt x="119" y="1172"/>
                                  </a:lnTo>
                                  <a:lnTo>
                                    <a:pt x="123" y="1187"/>
                                  </a:lnTo>
                                  <a:lnTo>
                                    <a:pt x="127" y="1202"/>
                                  </a:lnTo>
                                  <a:lnTo>
                                    <a:pt x="130" y="1217"/>
                                  </a:lnTo>
                                  <a:lnTo>
                                    <a:pt x="131" y="1225"/>
                                  </a:lnTo>
                                  <a:lnTo>
                                    <a:pt x="131" y="1233"/>
                                  </a:lnTo>
                                  <a:lnTo>
                                    <a:pt x="130" y="1241"/>
                                  </a:lnTo>
                                  <a:lnTo>
                                    <a:pt x="128" y="1249"/>
                                  </a:lnTo>
                                  <a:lnTo>
                                    <a:pt x="130" y="1259"/>
                                  </a:lnTo>
                                  <a:lnTo>
                                    <a:pt x="132" y="1271"/>
                                  </a:lnTo>
                                  <a:lnTo>
                                    <a:pt x="136" y="1285"/>
                                  </a:lnTo>
                                  <a:lnTo>
                                    <a:pt x="140" y="1300"/>
                                  </a:lnTo>
                                  <a:lnTo>
                                    <a:pt x="153" y="1328"/>
                                  </a:lnTo>
                                  <a:lnTo>
                                    <a:pt x="165" y="1354"/>
                                  </a:lnTo>
                                  <a:lnTo>
                                    <a:pt x="210" y="1369"/>
                                  </a:lnTo>
                                  <a:lnTo>
                                    <a:pt x="248" y="1369"/>
                                  </a:lnTo>
                                  <a:lnTo>
                                    <a:pt x="263" y="1399"/>
                                  </a:lnTo>
                                  <a:lnTo>
                                    <a:pt x="301" y="1384"/>
                                  </a:lnTo>
                                  <a:lnTo>
                                    <a:pt x="338" y="1399"/>
                                  </a:lnTo>
                                  <a:lnTo>
                                    <a:pt x="346" y="1460"/>
                                  </a:lnTo>
                                  <a:lnTo>
                                    <a:pt x="391" y="1497"/>
                                  </a:lnTo>
                                  <a:lnTo>
                                    <a:pt x="428" y="1527"/>
                                  </a:lnTo>
                                  <a:lnTo>
                                    <a:pt x="459" y="1542"/>
                                  </a:lnTo>
                                  <a:lnTo>
                                    <a:pt x="428" y="1565"/>
                                  </a:lnTo>
                                  <a:lnTo>
                                    <a:pt x="383" y="1550"/>
                                  </a:lnTo>
                                  <a:lnTo>
                                    <a:pt x="391" y="1580"/>
                                  </a:lnTo>
                                  <a:lnTo>
                                    <a:pt x="406" y="1595"/>
                                  </a:lnTo>
                                  <a:lnTo>
                                    <a:pt x="406" y="1632"/>
                                  </a:lnTo>
                                  <a:lnTo>
                                    <a:pt x="391" y="1632"/>
                                  </a:lnTo>
                                  <a:close/>
                                </a:path>
                              </a:pathLst>
                            </a:custGeom>
                            <a:grpFill/>
                            <a:ln>
                              <a:noFill/>
                            </a:ln>
                          </p:spPr>
                          <p:txBody>
                            <a:bodyPr/>
                            <a:lstStyle/>
                            <a:p>
                              <a:pPr eaLnBrk="0" hangingPunct="0">
                                <a:defRPr/>
                              </a:pPr>
                              <a:endParaRPr lang="de-DE">
                                <a:solidFill>
                                  <a:srgbClr val="000000"/>
                                </a:solidFill>
                                <a:latin typeface="Tahoma" pitchFamily="34" charset="0"/>
                                <a:ea typeface="+mn-ea"/>
                                <a:cs typeface="Arial" charset="0"/>
                              </a:endParaRPr>
                            </a:p>
                          </p:txBody>
                        </p:sp>
                        <p:sp>
                          <p:nvSpPr>
                            <p:cNvPr id="129" name="Freeform 787"/>
                            <p:cNvSpPr>
                              <a:spLocks/>
                            </p:cNvSpPr>
                            <p:nvPr/>
                          </p:nvSpPr>
                          <p:spPr bwMode="auto">
                            <a:xfrm>
                              <a:off x="4535393" y="1583386"/>
                              <a:ext cx="49754" cy="28608"/>
                            </a:xfrm>
                            <a:custGeom>
                              <a:avLst/>
                              <a:gdLst>
                                <a:gd name="T0" fmla="*/ 5 w 120"/>
                                <a:gd name="T1" fmla="*/ 0 h 68"/>
                                <a:gd name="T2" fmla="*/ 13 w 120"/>
                                <a:gd name="T3" fmla="*/ 2 h 68"/>
                                <a:gd name="T4" fmla="*/ 13 w 120"/>
                                <a:gd name="T5" fmla="*/ 8 h 68"/>
                                <a:gd name="T6" fmla="*/ 2 w 120"/>
                                <a:gd name="T7" fmla="*/ 8 h 68"/>
                                <a:gd name="T8" fmla="*/ 0 w 120"/>
                                <a:gd name="T9" fmla="*/ 6 h 68"/>
                                <a:gd name="T10" fmla="*/ 0 w 120"/>
                                <a:gd name="T11" fmla="*/ 5 h 68"/>
                                <a:gd name="T12" fmla="*/ 1 w 120"/>
                                <a:gd name="T13" fmla="*/ 4 h 68"/>
                                <a:gd name="T14" fmla="*/ 2 w 120"/>
                                <a:gd name="T15" fmla="*/ 3 h 68"/>
                                <a:gd name="T16" fmla="*/ 2 w 120"/>
                                <a:gd name="T17" fmla="*/ 2 h 68"/>
                                <a:gd name="T18" fmla="*/ 4 w 120"/>
                                <a:gd name="T19" fmla="*/ 1 h 68"/>
                                <a:gd name="T20" fmla="*/ 5 w 120"/>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8">
                                  <a:moveTo>
                                    <a:pt x="45" y="0"/>
                                  </a:moveTo>
                                  <a:lnTo>
                                    <a:pt x="120" y="15"/>
                                  </a:lnTo>
                                  <a:lnTo>
                                    <a:pt x="113" y="68"/>
                                  </a:lnTo>
                                  <a:lnTo>
                                    <a:pt x="22" y="68"/>
                                  </a:lnTo>
                                  <a:lnTo>
                                    <a:pt x="0" y="53"/>
                                  </a:lnTo>
                                  <a:lnTo>
                                    <a:pt x="1" y="47"/>
                                  </a:lnTo>
                                  <a:lnTo>
                                    <a:pt x="7" y="38"/>
                                  </a:lnTo>
                                  <a:lnTo>
                                    <a:pt x="14" y="29"/>
                                  </a:lnTo>
                                  <a:lnTo>
                                    <a:pt x="22" y="21"/>
                                  </a:lnTo>
                                  <a:lnTo>
                                    <a:pt x="38" y="6"/>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sp>
                        <p:nvSpPr>
                          <p:cNvPr id="119" name="Freeform 673"/>
                          <p:cNvSpPr>
                            <a:spLocks/>
                          </p:cNvSpPr>
                          <p:nvPr/>
                        </p:nvSpPr>
                        <p:spPr bwMode="auto">
                          <a:xfrm>
                            <a:off x="6093921" y="1670455"/>
                            <a:ext cx="757497" cy="302252"/>
                          </a:xfrm>
                          <a:custGeom>
                            <a:avLst/>
                            <a:gdLst>
                              <a:gd name="T0" fmla="*/ 4 w 1827"/>
                              <a:gd name="T1" fmla="*/ 28 h 730"/>
                              <a:gd name="T2" fmla="*/ 11 w 1827"/>
                              <a:gd name="T3" fmla="*/ 32 h 730"/>
                              <a:gd name="T4" fmla="*/ 19 w 1827"/>
                              <a:gd name="T5" fmla="*/ 34 h 730"/>
                              <a:gd name="T6" fmla="*/ 24 w 1827"/>
                              <a:gd name="T7" fmla="*/ 36 h 730"/>
                              <a:gd name="T8" fmla="*/ 31 w 1827"/>
                              <a:gd name="T9" fmla="*/ 44 h 730"/>
                              <a:gd name="T10" fmla="*/ 31 w 1827"/>
                              <a:gd name="T11" fmla="*/ 51 h 730"/>
                              <a:gd name="T12" fmla="*/ 34 w 1827"/>
                              <a:gd name="T13" fmla="*/ 53 h 730"/>
                              <a:gd name="T14" fmla="*/ 44 w 1827"/>
                              <a:gd name="T15" fmla="*/ 54 h 730"/>
                              <a:gd name="T16" fmla="*/ 60 w 1827"/>
                              <a:gd name="T17" fmla="*/ 60 h 730"/>
                              <a:gd name="T18" fmla="*/ 66 w 1827"/>
                              <a:gd name="T19" fmla="*/ 62 h 730"/>
                              <a:gd name="T20" fmla="*/ 71 w 1827"/>
                              <a:gd name="T21" fmla="*/ 67 h 730"/>
                              <a:gd name="T22" fmla="*/ 76 w 1827"/>
                              <a:gd name="T23" fmla="*/ 71 h 730"/>
                              <a:gd name="T24" fmla="*/ 82 w 1827"/>
                              <a:gd name="T25" fmla="*/ 72 h 730"/>
                              <a:gd name="T26" fmla="*/ 112 w 1827"/>
                              <a:gd name="T27" fmla="*/ 75 h 730"/>
                              <a:gd name="T28" fmla="*/ 129 w 1827"/>
                              <a:gd name="T29" fmla="*/ 80 h 730"/>
                              <a:gd name="T30" fmla="*/ 139 w 1827"/>
                              <a:gd name="T31" fmla="*/ 79 h 730"/>
                              <a:gd name="T32" fmla="*/ 162 w 1827"/>
                              <a:gd name="T33" fmla="*/ 73 h 730"/>
                              <a:gd name="T34" fmla="*/ 169 w 1827"/>
                              <a:gd name="T35" fmla="*/ 66 h 730"/>
                              <a:gd name="T36" fmla="*/ 170 w 1827"/>
                              <a:gd name="T37" fmla="*/ 62 h 730"/>
                              <a:gd name="T38" fmla="*/ 168 w 1827"/>
                              <a:gd name="T39" fmla="*/ 58 h 730"/>
                              <a:gd name="T40" fmla="*/ 165 w 1827"/>
                              <a:gd name="T41" fmla="*/ 53 h 730"/>
                              <a:gd name="T42" fmla="*/ 180 w 1827"/>
                              <a:gd name="T43" fmla="*/ 51 h 730"/>
                              <a:gd name="T44" fmla="*/ 192 w 1827"/>
                              <a:gd name="T45" fmla="*/ 44 h 730"/>
                              <a:gd name="T46" fmla="*/ 199 w 1827"/>
                              <a:gd name="T47" fmla="*/ 42 h 730"/>
                              <a:gd name="T48" fmla="*/ 203 w 1827"/>
                              <a:gd name="T49" fmla="*/ 38 h 730"/>
                              <a:gd name="T50" fmla="*/ 200 w 1827"/>
                              <a:gd name="T51" fmla="*/ 36 h 730"/>
                              <a:gd name="T52" fmla="*/ 195 w 1827"/>
                              <a:gd name="T53" fmla="*/ 33 h 730"/>
                              <a:gd name="T54" fmla="*/ 191 w 1827"/>
                              <a:gd name="T55" fmla="*/ 32 h 730"/>
                              <a:gd name="T56" fmla="*/ 187 w 1827"/>
                              <a:gd name="T57" fmla="*/ 33 h 730"/>
                              <a:gd name="T58" fmla="*/ 180 w 1827"/>
                              <a:gd name="T59" fmla="*/ 33 h 730"/>
                              <a:gd name="T60" fmla="*/ 176 w 1827"/>
                              <a:gd name="T61" fmla="*/ 30 h 730"/>
                              <a:gd name="T62" fmla="*/ 173 w 1827"/>
                              <a:gd name="T63" fmla="*/ 24 h 730"/>
                              <a:gd name="T64" fmla="*/ 165 w 1827"/>
                              <a:gd name="T65" fmla="*/ 16 h 730"/>
                              <a:gd name="T66" fmla="*/ 155 w 1827"/>
                              <a:gd name="T67" fmla="*/ 15 h 730"/>
                              <a:gd name="T68" fmla="*/ 151 w 1827"/>
                              <a:gd name="T69" fmla="*/ 20 h 730"/>
                              <a:gd name="T70" fmla="*/ 147 w 1827"/>
                              <a:gd name="T71" fmla="*/ 22 h 730"/>
                              <a:gd name="T72" fmla="*/ 125 w 1827"/>
                              <a:gd name="T73" fmla="*/ 21 h 730"/>
                              <a:gd name="T74" fmla="*/ 117 w 1827"/>
                              <a:gd name="T75" fmla="*/ 17 h 730"/>
                              <a:gd name="T76" fmla="*/ 110 w 1827"/>
                              <a:gd name="T77" fmla="*/ 13 h 730"/>
                              <a:gd name="T78" fmla="*/ 102 w 1827"/>
                              <a:gd name="T79" fmla="*/ 13 h 730"/>
                              <a:gd name="T80" fmla="*/ 95 w 1827"/>
                              <a:gd name="T81" fmla="*/ 15 h 730"/>
                              <a:gd name="T82" fmla="*/ 86 w 1827"/>
                              <a:gd name="T83" fmla="*/ 14 h 730"/>
                              <a:gd name="T84" fmla="*/ 81 w 1827"/>
                              <a:gd name="T85" fmla="*/ 11 h 730"/>
                              <a:gd name="T86" fmla="*/ 79 w 1827"/>
                              <a:gd name="T87" fmla="*/ 5 h 730"/>
                              <a:gd name="T88" fmla="*/ 54 w 1827"/>
                              <a:gd name="T89" fmla="*/ 5 h 730"/>
                              <a:gd name="T90" fmla="*/ 57 w 1827"/>
                              <a:gd name="T91" fmla="*/ 10 h 730"/>
                              <a:gd name="T92" fmla="*/ 59 w 1827"/>
                              <a:gd name="T93" fmla="*/ 14 h 730"/>
                              <a:gd name="T94" fmla="*/ 37 w 1827"/>
                              <a:gd name="T95" fmla="*/ 16 h 730"/>
                              <a:gd name="T96" fmla="*/ 36 w 1827"/>
                              <a:gd name="T97" fmla="*/ 11 h 730"/>
                              <a:gd name="T98" fmla="*/ 28 w 1827"/>
                              <a:gd name="T99" fmla="*/ 12 h 730"/>
                              <a:gd name="T100" fmla="*/ 23 w 1827"/>
                              <a:gd name="T101" fmla="*/ 11 h 730"/>
                              <a:gd name="T102" fmla="*/ 17 w 1827"/>
                              <a:gd name="T103" fmla="*/ 12 h 730"/>
                              <a:gd name="T104" fmla="*/ 8 w 1827"/>
                              <a:gd name="T105" fmla="*/ 18 h 730"/>
                              <a:gd name="T106" fmla="*/ 4 w 1827"/>
                              <a:gd name="T107" fmla="*/ 20 h 730"/>
                              <a:gd name="T108" fmla="*/ 0 w 1827"/>
                              <a:gd name="T109" fmla="*/ 23 h 7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27" h="730">
                                <a:moveTo>
                                  <a:pt x="0" y="211"/>
                                </a:moveTo>
                                <a:lnTo>
                                  <a:pt x="8" y="223"/>
                                </a:lnTo>
                                <a:lnTo>
                                  <a:pt x="16" y="234"/>
                                </a:lnTo>
                                <a:lnTo>
                                  <a:pt x="25" y="245"/>
                                </a:lnTo>
                                <a:lnTo>
                                  <a:pt x="35" y="255"/>
                                </a:lnTo>
                                <a:lnTo>
                                  <a:pt x="46" y="264"/>
                                </a:lnTo>
                                <a:lnTo>
                                  <a:pt x="58" y="271"/>
                                </a:lnTo>
                                <a:lnTo>
                                  <a:pt x="70" y="279"/>
                                </a:lnTo>
                                <a:lnTo>
                                  <a:pt x="83" y="285"/>
                                </a:lnTo>
                                <a:lnTo>
                                  <a:pt x="96" y="290"/>
                                </a:lnTo>
                                <a:lnTo>
                                  <a:pt x="111" y="296"/>
                                </a:lnTo>
                                <a:lnTo>
                                  <a:pt x="126" y="300"/>
                                </a:lnTo>
                                <a:lnTo>
                                  <a:pt x="141" y="302"/>
                                </a:lnTo>
                                <a:lnTo>
                                  <a:pt x="158" y="305"/>
                                </a:lnTo>
                                <a:lnTo>
                                  <a:pt x="175" y="308"/>
                                </a:lnTo>
                                <a:lnTo>
                                  <a:pt x="193" y="308"/>
                                </a:lnTo>
                                <a:lnTo>
                                  <a:pt x="211" y="309"/>
                                </a:lnTo>
                                <a:lnTo>
                                  <a:pt x="211" y="315"/>
                                </a:lnTo>
                                <a:lnTo>
                                  <a:pt x="213" y="322"/>
                                </a:lnTo>
                                <a:lnTo>
                                  <a:pt x="216" y="327"/>
                                </a:lnTo>
                                <a:lnTo>
                                  <a:pt x="220" y="334"/>
                                </a:lnTo>
                                <a:lnTo>
                                  <a:pt x="230" y="349"/>
                                </a:lnTo>
                                <a:lnTo>
                                  <a:pt x="242" y="362"/>
                                </a:lnTo>
                                <a:lnTo>
                                  <a:pt x="265" y="386"/>
                                </a:lnTo>
                                <a:lnTo>
                                  <a:pt x="279" y="399"/>
                                </a:lnTo>
                                <a:lnTo>
                                  <a:pt x="279" y="414"/>
                                </a:lnTo>
                                <a:lnTo>
                                  <a:pt x="279" y="429"/>
                                </a:lnTo>
                                <a:lnTo>
                                  <a:pt x="279" y="439"/>
                                </a:lnTo>
                                <a:lnTo>
                                  <a:pt x="279" y="448"/>
                                </a:lnTo>
                                <a:lnTo>
                                  <a:pt x="282" y="456"/>
                                </a:lnTo>
                                <a:lnTo>
                                  <a:pt x="286" y="466"/>
                                </a:lnTo>
                                <a:lnTo>
                                  <a:pt x="288" y="470"/>
                                </a:lnTo>
                                <a:lnTo>
                                  <a:pt x="293" y="473"/>
                                </a:lnTo>
                                <a:lnTo>
                                  <a:pt x="301" y="474"/>
                                </a:lnTo>
                                <a:lnTo>
                                  <a:pt x="309" y="477"/>
                                </a:lnTo>
                                <a:lnTo>
                                  <a:pt x="327" y="481"/>
                                </a:lnTo>
                                <a:lnTo>
                                  <a:pt x="339" y="481"/>
                                </a:lnTo>
                                <a:lnTo>
                                  <a:pt x="357" y="482"/>
                                </a:lnTo>
                                <a:lnTo>
                                  <a:pt x="374" y="485"/>
                                </a:lnTo>
                                <a:lnTo>
                                  <a:pt x="392" y="488"/>
                                </a:lnTo>
                                <a:lnTo>
                                  <a:pt x="410" y="492"/>
                                </a:lnTo>
                                <a:lnTo>
                                  <a:pt x="442" y="503"/>
                                </a:lnTo>
                                <a:lnTo>
                                  <a:pt x="475" y="515"/>
                                </a:lnTo>
                                <a:lnTo>
                                  <a:pt x="506" y="527"/>
                                </a:lnTo>
                                <a:lnTo>
                                  <a:pt x="536" y="538"/>
                                </a:lnTo>
                                <a:lnTo>
                                  <a:pt x="551" y="544"/>
                                </a:lnTo>
                                <a:lnTo>
                                  <a:pt x="565" y="546"/>
                                </a:lnTo>
                                <a:lnTo>
                                  <a:pt x="580" y="549"/>
                                </a:lnTo>
                                <a:lnTo>
                                  <a:pt x="594" y="549"/>
                                </a:lnTo>
                                <a:lnTo>
                                  <a:pt x="598" y="557"/>
                                </a:lnTo>
                                <a:lnTo>
                                  <a:pt x="603" y="567"/>
                                </a:lnTo>
                                <a:lnTo>
                                  <a:pt x="609" y="576"/>
                                </a:lnTo>
                                <a:lnTo>
                                  <a:pt x="617" y="584"/>
                                </a:lnTo>
                                <a:lnTo>
                                  <a:pt x="625" y="594"/>
                                </a:lnTo>
                                <a:lnTo>
                                  <a:pt x="635" y="602"/>
                                </a:lnTo>
                                <a:lnTo>
                                  <a:pt x="644" y="610"/>
                                </a:lnTo>
                                <a:lnTo>
                                  <a:pt x="654" y="617"/>
                                </a:lnTo>
                                <a:lnTo>
                                  <a:pt x="665" y="625"/>
                                </a:lnTo>
                                <a:lnTo>
                                  <a:pt x="675" y="631"/>
                                </a:lnTo>
                                <a:lnTo>
                                  <a:pt x="686" y="636"/>
                                </a:lnTo>
                                <a:lnTo>
                                  <a:pt x="697" y="642"/>
                                </a:lnTo>
                                <a:lnTo>
                                  <a:pt x="708" y="644"/>
                                </a:lnTo>
                                <a:lnTo>
                                  <a:pt x="719" y="647"/>
                                </a:lnTo>
                                <a:lnTo>
                                  <a:pt x="729" y="647"/>
                                </a:lnTo>
                                <a:lnTo>
                                  <a:pt x="737" y="647"/>
                                </a:lnTo>
                                <a:lnTo>
                                  <a:pt x="805" y="662"/>
                                </a:lnTo>
                                <a:lnTo>
                                  <a:pt x="985" y="662"/>
                                </a:lnTo>
                                <a:lnTo>
                                  <a:pt x="990" y="666"/>
                                </a:lnTo>
                                <a:lnTo>
                                  <a:pt x="1000" y="672"/>
                                </a:lnTo>
                                <a:lnTo>
                                  <a:pt x="1011" y="677"/>
                                </a:lnTo>
                                <a:lnTo>
                                  <a:pt x="1023" y="683"/>
                                </a:lnTo>
                                <a:lnTo>
                                  <a:pt x="1054" y="693"/>
                                </a:lnTo>
                                <a:lnTo>
                                  <a:pt x="1090" y="704"/>
                                </a:lnTo>
                                <a:lnTo>
                                  <a:pt x="1125" y="714"/>
                                </a:lnTo>
                                <a:lnTo>
                                  <a:pt x="1159" y="722"/>
                                </a:lnTo>
                                <a:lnTo>
                                  <a:pt x="1189" y="728"/>
                                </a:lnTo>
                                <a:lnTo>
                                  <a:pt x="1211" y="730"/>
                                </a:lnTo>
                                <a:lnTo>
                                  <a:pt x="1222" y="728"/>
                                </a:lnTo>
                                <a:lnTo>
                                  <a:pt x="1236" y="721"/>
                                </a:lnTo>
                                <a:lnTo>
                                  <a:pt x="1253" y="713"/>
                                </a:lnTo>
                                <a:lnTo>
                                  <a:pt x="1272" y="702"/>
                                </a:lnTo>
                                <a:lnTo>
                                  <a:pt x="1312" y="678"/>
                                </a:lnTo>
                                <a:lnTo>
                                  <a:pt x="1346" y="662"/>
                                </a:lnTo>
                                <a:lnTo>
                                  <a:pt x="1451" y="662"/>
                                </a:lnTo>
                                <a:lnTo>
                                  <a:pt x="1460" y="657"/>
                                </a:lnTo>
                                <a:lnTo>
                                  <a:pt x="1473" y="649"/>
                                </a:lnTo>
                                <a:lnTo>
                                  <a:pt x="1485" y="638"/>
                                </a:lnTo>
                                <a:lnTo>
                                  <a:pt x="1497" y="624"/>
                                </a:lnTo>
                                <a:lnTo>
                                  <a:pt x="1508" y="610"/>
                                </a:lnTo>
                                <a:lnTo>
                                  <a:pt x="1518" y="594"/>
                                </a:lnTo>
                                <a:lnTo>
                                  <a:pt x="1522" y="587"/>
                                </a:lnTo>
                                <a:lnTo>
                                  <a:pt x="1524" y="579"/>
                                </a:lnTo>
                                <a:lnTo>
                                  <a:pt x="1526" y="571"/>
                                </a:lnTo>
                                <a:lnTo>
                                  <a:pt x="1526" y="564"/>
                                </a:lnTo>
                                <a:lnTo>
                                  <a:pt x="1526" y="559"/>
                                </a:lnTo>
                                <a:lnTo>
                                  <a:pt x="1524" y="553"/>
                                </a:lnTo>
                                <a:lnTo>
                                  <a:pt x="1523" y="549"/>
                                </a:lnTo>
                                <a:lnTo>
                                  <a:pt x="1520" y="544"/>
                                </a:lnTo>
                                <a:lnTo>
                                  <a:pt x="1515" y="534"/>
                                </a:lnTo>
                                <a:lnTo>
                                  <a:pt x="1508" y="525"/>
                                </a:lnTo>
                                <a:lnTo>
                                  <a:pt x="1501" y="515"/>
                                </a:lnTo>
                                <a:lnTo>
                                  <a:pt x="1494" y="503"/>
                                </a:lnTo>
                                <a:lnTo>
                                  <a:pt x="1492" y="497"/>
                                </a:lnTo>
                                <a:lnTo>
                                  <a:pt x="1490" y="489"/>
                                </a:lnTo>
                                <a:lnTo>
                                  <a:pt x="1489" y="482"/>
                                </a:lnTo>
                                <a:lnTo>
                                  <a:pt x="1489" y="474"/>
                                </a:lnTo>
                                <a:lnTo>
                                  <a:pt x="1609" y="474"/>
                                </a:lnTo>
                                <a:lnTo>
                                  <a:pt x="1612" y="470"/>
                                </a:lnTo>
                                <a:lnTo>
                                  <a:pt x="1617" y="465"/>
                                </a:lnTo>
                                <a:lnTo>
                                  <a:pt x="1624" y="458"/>
                                </a:lnTo>
                                <a:lnTo>
                                  <a:pt x="1633" y="452"/>
                                </a:lnTo>
                                <a:lnTo>
                                  <a:pt x="1655" y="439"/>
                                </a:lnTo>
                                <a:lnTo>
                                  <a:pt x="1681" y="424"/>
                                </a:lnTo>
                                <a:lnTo>
                                  <a:pt x="1706" y="411"/>
                                </a:lnTo>
                                <a:lnTo>
                                  <a:pt x="1728" y="401"/>
                                </a:lnTo>
                                <a:lnTo>
                                  <a:pt x="1744" y="394"/>
                                </a:lnTo>
                                <a:lnTo>
                                  <a:pt x="1752" y="391"/>
                                </a:lnTo>
                                <a:lnTo>
                                  <a:pt x="1764" y="390"/>
                                </a:lnTo>
                                <a:lnTo>
                                  <a:pt x="1777" y="387"/>
                                </a:lnTo>
                                <a:lnTo>
                                  <a:pt x="1789" y="381"/>
                                </a:lnTo>
                                <a:lnTo>
                                  <a:pt x="1801" y="375"/>
                                </a:lnTo>
                                <a:lnTo>
                                  <a:pt x="1811" y="368"/>
                                </a:lnTo>
                                <a:lnTo>
                                  <a:pt x="1820" y="360"/>
                                </a:lnTo>
                                <a:lnTo>
                                  <a:pt x="1826" y="353"/>
                                </a:lnTo>
                                <a:lnTo>
                                  <a:pt x="1827" y="346"/>
                                </a:lnTo>
                                <a:lnTo>
                                  <a:pt x="1819" y="343"/>
                                </a:lnTo>
                                <a:lnTo>
                                  <a:pt x="1812" y="339"/>
                                </a:lnTo>
                                <a:lnTo>
                                  <a:pt x="1805" y="335"/>
                                </a:lnTo>
                                <a:lnTo>
                                  <a:pt x="1800" y="330"/>
                                </a:lnTo>
                                <a:lnTo>
                                  <a:pt x="1796" y="326"/>
                                </a:lnTo>
                                <a:lnTo>
                                  <a:pt x="1793" y="320"/>
                                </a:lnTo>
                                <a:lnTo>
                                  <a:pt x="1790" y="315"/>
                                </a:lnTo>
                                <a:lnTo>
                                  <a:pt x="1790" y="309"/>
                                </a:lnTo>
                                <a:lnTo>
                                  <a:pt x="1771" y="302"/>
                                </a:lnTo>
                                <a:lnTo>
                                  <a:pt x="1756" y="294"/>
                                </a:lnTo>
                                <a:lnTo>
                                  <a:pt x="1751" y="292"/>
                                </a:lnTo>
                                <a:lnTo>
                                  <a:pt x="1744" y="289"/>
                                </a:lnTo>
                                <a:lnTo>
                                  <a:pt x="1737" y="287"/>
                                </a:lnTo>
                                <a:lnTo>
                                  <a:pt x="1729" y="286"/>
                                </a:lnTo>
                                <a:lnTo>
                                  <a:pt x="1715" y="287"/>
                                </a:lnTo>
                                <a:lnTo>
                                  <a:pt x="1706" y="289"/>
                                </a:lnTo>
                                <a:lnTo>
                                  <a:pt x="1698" y="292"/>
                                </a:lnTo>
                                <a:lnTo>
                                  <a:pt x="1693" y="294"/>
                                </a:lnTo>
                                <a:lnTo>
                                  <a:pt x="1688" y="297"/>
                                </a:lnTo>
                                <a:lnTo>
                                  <a:pt x="1683" y="298"/>
                                </a:lnTo>
                                <a:lnTo>
                                  <a:pt x="1673" y="301"/>
                                </a:lnTo>
                                <a:lnTo>
                                  <a:pt x="1662" y="301"/>
                                </a:lnTo>
                                <a:lnTo>
                                  <a:pt x="1647" y="301"/>
                                </a:lnTo>
                                <a:lnTo>
                                  <a:pt x="1633" y="300"/>
                                </a:lnTo>
                                <a:lnTo>
                                  <a:pt x="1623" y="297"/>
                                </a:lnTo>
                                <a:lnTo>
                                  <a:pt x="1612" y="294"/>
                                </a:lnTo>
                                <a:lnTo>
                                  <a:pt x="1602" y="290"/>
                                </a:lnTo>
                                <a:lnTo>
                                  <a:pt x="1594" y="286"/>
                                </a:lnTo>
                                <a:lnTo>
                                  <a:pt x="1586" y="281"/>
                                </a:lnTo>
                                <a:lnTo>
                                  <a:pt x="1580" y="274"/>
                                </a:lnTo>
                                <a:lnTo>
                                  <a:pt x="1575" y="267"/>
                                </a:lnTo>
                                <a:lnTo>
                                  <a:pt x="1569" y="259"/>
                                </a:lnTo>
                                <a:lnTo>
                                  <a:pt x="1565" y="251"/>
                                </a:lnTo>
                                <a:lnTo>
                                  <a:pt x="1561" y="241"/>
                                </a:lnTo>
                                <a:lnTo>
                                  <a:pt x="1554" y="219"/>
                                </a:lnTo>
                                <a:lnTo>
                                  <a:pt x="1549" y="196"/>
                                </a:lnTo>
                                <a:lnTo>
                                  <a:pt x="1549" y="158"/>
                                </a:lnTo>
                                <a:lnTo>
                                  <a:pt x="1537" y="155"/>
                                </a:lnTo>
                                <a:lnTo>
                                  <a:pt x="1507" y="147"/>
                                </a:lnTo>
                                <a:lnTo>
                                  <a:pt x="1486" y="143"/>
                                </a:lnTo>
                                <a:lnTo>
                                  <a:pt x="1463" y="139"/>
                                </a:lnTo>
                                <a:lnTo>
                                  <a:pt x="1439" y="136"/>
                                </a:lnTo>
                                <a:lnTo>
                                  <a:pt x="1414" y="136"/>
                                </a:lnTo>
                                <a:lnTo>
                                  <a:pt x="1403" y="136"/>
                                </a:lnTo>
                                <a:lnTo>
                                  <a:pt x="1395" y="139"/>
                                </a:lnTo>
                                <a:lnTo>
                                  <a:pt x="1388" y="142"/>
                                </a:lnTo>
                                <a:lnTo>
                                  <a:pt x="1383" y="146"/>
                                </a:lnTo>
                                <a:lnTo>
                                  <a:pt x="1375" y="155"/>
                                </a:lnTo>
                                <a:lnTo>
                                  <a:pt x="1369" y="166"/>
                                </a:lnTo>
                                <a:lnTo>
                                  <a:pt x="1362" y="177"/>
                                </a:lnTo>
                                <a:lnTo>
                                  <a:pt x="1354" y="187"/>
                                </a:lnTo>
                                <a:lnTo>
                                  <a:pt x="1349" y="191"/>
                                </a:lnTo>
                                <a:lnTo>
                                  <a:pt x="1342" y="193"/>
                                </a:lnTo>
                                <a:lnTo>
                                  <a:pt x="1334" y="195"/>
                                </a:lnTo>
                                <a:lnTo>
                                  <a:pt x="1323" y="196"/>
                                </a:lnTo>
                                <a:lnTo>
                                  <a:pt x="1283" y="196"/>
                                </a:lnTo>
                                <a:lnTo>
                                  <a:pt x="1246" y="196"/>
                                </a:lnTo>
                                <a:lnTo>
                                  <a:pt x="1200" y="196"/>
                                </a:lnTo>
                                <a:lnTo>
                                  <a:pt x="1136" y="196"/>
                                </a:lnTo>
                                <a:lnTo>
                                  <a:pt x="1124" y="192"/>
                                </a:lnTo>
                                <a:lnTo>
                                  <a:pt x="1114" y="188"/>
                                </a:lnTo>
                                <a:lnTo>
                                  <a:pt x="1103" y="183"/>
                                </a:lnTo>
                                <a:lnTo>
                                  <a:pt x="1094" y="177"/>
                                </a:lnTo>
                                <a:lnTo>
                                  <a:pt x="1073" y="164"/>
                                </a:lnTo>
                                <a:lnTo>
                                  <a:pt x="1052" y="149"/>
                                </a:lnTo>
                                <a:lnTo>
                                  <a:pt x="1041" y="142"/>
                                </a:lnTo>
                                <a:lnTo>
                                  <a:pt x="1028" y="135"/>
                                </a:lnTo>
                                <a:lnTo>
                                  <a:pt x="1016" y="129"/>
                                </a:lnTo>
                                <a:lnTo>
                                  <a:pt x="1004" y="124"/>
                                </a:lnTo>
                                <a:lnTo>
                                  <a:pt x="989" y="120"/>
                                </a:lnTo>
                                <a:lnTo>
                                  <a:pt x="974" y="116"/>
                                </a:lnTo>
                                <a:lnTo>
                                  <a:pt x="958" y="114"/>
                                </a:lnTo>
                                <a:lnTo>
                                  <a:pt x="940" y="113"/>
                                </a:lnTo>
                                <a:lnTo>
                                  <a:pt x="926" y="114"/>
                                </a:lnTo>
                                <a:lnTo>
                                  <a:pt x="914" y="117"/>
                                </a:lnTo>
                                <a:lnTo>
                                  <a:pt x="903" y="120"/>
                                </a:lnTo>
                                <a:lnTo>
                                  <a:pt x="891" y="124"/>
                                </a:lnTo>
                                <a:lnTo>
                                  <a:pt x="880" y="128"/>
                                </a:lnTo>
                                <a:lnTo>
                                  <a:pt x="868" y="132"/>
                                </a:lnTo>
                                <a:lnTo>
                                  <a:pt x="855" y="135"/>
                                </a:lnTo>
                                <a:lnTo>
                                  <a:pt x="842" y="136"/>
                                </a:lnTo>
                                <a:lnTo>
                                  <a:pt x="816" y="135"/>
                                </a:lnTo>
                                <a:lnTo>
                                  <a:pt x="791" y="131"/>
                                </a:lnTo>
                                <a:lnTo>
                                  <a:pt x="780" y="128"/>
                                </a:lnTo>
                                <a:lnTo>
                                  <a:pt x="771" y="125"/>
                                </a:lnTo>
                                <a:lnTo>
                                  <a:pt x="761" y="121"/>
                                </a:lnTo>
                                <a:lnTo>
                                  <a:pt x="752" y="116"/>
                                </a:lnTo>
                                <a:lnTo>
                                  <a:pt x="744" y="110"/>
                                </a:lnTo>
                                <a:lnTo>
                                  <a:pt x="737" y="104"/>
                                </a:lnTo>
                                <a:lnTo>
                                  <a:pt x="730" y="97"/>
                                </a:lnTo>
                                <a:lnTo>
                                  <a:pt x="723" y="89"/>
                                </a:lnTo>
                                <a:lnTo>
                                  <a:pt x="719" y="79"/>
                                </a:lnTo>
                                <a:lnTo>
                                  <a:pt x="714" y="70"/>
                                </a:lnTo>
                                <a:lnTo>
                                  <a:pt x="710" y="57"/>
                                </a:lnTo>
                                <a:lnTo>
                                  <a:pt x="707" y="45"/>
                                </a:lnTo>
                                <a:lnTo>
                                  <a:pt x="497" y="0"/>
                                </a:lnTo>
                                <a:lnTo>
                                  <a:pt x="482" y="8"/>
                                </a:lnTo>
                                <a:lnTo>
                                  <a:pt x="482" y="23"/>
                                </a:lnTo>
                                <a:lnTo>
                                  <a:pt x="482" y="38"/>
                                </a:lnTo>
                                <a:lnTo>
                                  <a:pt x="482" y="46"/>
                                </a:lnTo>
                                <a:lnTo>
                                  <a:pt x="485" y="53"/>
                                </a:lnTo>
                                <a:lnTo>
                                  <a:pt x="487" y="60"/>
                                </a:lnTo>
                                <a:lnTo>
                                  <a:pt x="491" y="67"/>
                                </a:lnTo>
                                <a:lnTo>
                                  <a:pt x="502" y="78"/>
                                </a:lnTo>
                                <a:lnTo>
                                  <a:pt x="513" y="89"/>
                                </a:lnTo>
                                <a:lnTo>
                                  <a:pt x="519" y="94"/>
                                </a:lnTo>
                                <a:lnTo>
                                  <a:pt x="524" y="101"/>
                                </a:lnTo>
                                <a:lnTo>
                                  <a:pt x="528" y="108"/>
                                </a:lnTo>
                                <a:lnTo>
                                  <a:pt x="532" y="114"/>
                                </a:lnTo>
                                <a:lnTo>
                                  <a:pt x="535" y="123"/>
                                </a:lnTo>
                                <a:lnTo>
                                  <a:pt x="536" y="131"/>
                                </a:lnTo>
                                <a:lnTo>
                                  <a:pt x="536" y="140"/>
                                </a:lnTo>
                                <a:lnTo>
                                  <a:pt x="534" y="151"/>
                                </a:lnTo>
                                <a:lnTo>
                                  <a:pt x="339" y="151"/>
                                </a:lnTo>
                                <a:lnTo>
                                  <a:pt x="336" y="140"/>
                                </a:lnTo>
                                <a:lnTo>
                                  <a:pt x="331" y="131"/>
                                </a:lnTo>
                                <a:lnTo>
                                  <a:pt x="328" y="124"/>
                                </a:lnTo>
                                <a:lnTo>
                                  <a:pt x="325" y="117"/>
                                </a:lnTo>
                                <a:lnTo>
                                  <a:pt x="324" y="109"/>
                                </a:lnTo>
                                <a:lnTo>
                                  <a:pt x="324" y="98"/>
                                </a:lnTo>
                                <a:lnTo>
                                  <a:pt x="309" y="98"/>
                                </a:lnTo>
                                <a:lnTo>
                                  <a:pt x="294" y="98"/>
                                </a:lnTo>
                                <a:lnTo>
                                  <a:pt x="264" y="113"/>
                                </a:lnTo>
                                <a:lnTo>
                                  <a:pt x="256" y="113"/>
                                </a:lnTo>
                                <a:lnTo>
                                  <a:pt x="248" y="110"/>
                                </a:lnTo>
                                <a:lnTo>
                                  <a:pt x="239" y="109"/>
                                </a:lnTo>
                                <a:lnTo>
                                  <a:pt x="233" y="106"/>
                                </a:lnTo>
                                <a:lnTo>
                                  <a:pt x="224" y="104"/>
                                </a:lnTo>
                                <a:lnTo>
                                  <a:pt x="216" y="101"/>
                                </a:lnTo>
                                <a:lnTo>
                                  <a:pt x="207" y="99"/>
                                </a:lnTo>
                                <a:lnTo>
                                  <a:pt x="196" y="98"/>
                                </a:lnTo>
                                <a:lnTo>
                                  <a:pt x="185" y="99"/>
                                </a:lnTo>
                                <a:lnTo>
                                  <a:pt x="174" y="101"/>
                                </a:lnTo>
                                <a:lnTo>
                                  <a:pt x="164" y="105"/>
                                </a:lnTo>
                                <a:lnTo>
                                  <a:pt x="155" y="110"/>
                                </a:lnTo>
                                <a:lnTo>
                                  <a:pt x="137" y="123"/>
                                </a:lnTo>
                                <a:lnTo>
                                  <a:pt x="121" y="136"/>
                                </a:lnTo>
                                <a:lnTo>
                                  <a:pt x="103" y="150"/>
                                </a:lnTo>
                                <a:lnTo>
                                  <a:pt x="85" y="162"/>
                                </a:lnTo>
                                <a:lnTo>
                                  <a:pt x="76" y="166"/>
                                </a:lnTo>
                                <a:lnTo>
                                  <a:pt x="66" y="170"/>
                                </a:lnTo>
                                <a:lnTo>
                                  <a:pt x="57" y="173"/>
                                </a:lnTo>
                                <a:lnTo>
                                  <a:pt x="46" y="173"/>
                                </a:lnTo>
                                <a:lnTo>
                                  <a:pt x="42" y="174"/>
                                </a:lnTo>
                                <a:lnTo>
                                  <a:pt x="36" y="176"/>
                                </a:lnTo>
                                <a:lnTo>
                                  <a:pt x="30" y="180"/>
                                </a:lnTo>
                                <a:lnTo>
                                  <a:pt x="23" y="184"/>
                                </a:lnTo>
                                <a:lnTo>
                                  <a:pt x="16" y="189"/>
                                </a:lnTo>
                                <a:lnTo>
                                  <a:pt x="9" y="196"/>
                                </a:lnTo>
                                <a:lnTo>
                                  <a:pt x="4" y="20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20" name="Freeform 972"/>
                          <p:cNvSpPr>
                            <a:spLocks/>
                          </p:cNvSpPr>
                          <p:nvPr/>
                        </p:nvSpPr>
                        <p:spPr bwMode="auto">
                          <a:xfrm>
                            <a:off x="7072821" y="1922955"/>
                            <a:ext cx="118165" cy="159211"/>
                          </a:xfrm>
                          <a:custGeom>
                            <a:avLst/>
                            <a:gdLst>
                              <a:gd name="T0" fmla="*/ 29 w 286"/>
                              <a:gd name="T1" fmla="*/ 1 h 384"/>
                              <a:gd name="T2" fmla="*/ 29 w 286"/>
                              <a:gd name="T3" fmla="*/ 2 h 384"/>
                              <a:gd name="T4" fmla="*/ 30 w 286"/>
                              <a:gd name="T5" fmla="*/ 5 h 384"/>
                              <a:gd name="T6" fmla="*/ 31 w 286"/>
                              <a:gd name="T7" fmla="*/ 7 h 384"/>
                              <a:gd name="T8" fmla="*/ 28 w 286"/>
                              <a:gd name="T9" fmla="*/ 7 h 384"/>
                              <a:gd name="T10" fmla="*/ 26 w 286"/>
                              <a:gd name="T11" fmla="*/ 7 h 384"/>
                              <a:gd name="T12" fmla="*/ 24 w 286"/>
                              <a:gd name="T13" fmla="*/ 8 h 384"/>
                              <a:gd name="T14" fmla="*/ 23 w 286"/>
                              <a:gd name="T15" fmla="*/ 10 h 384"/>
                              <a:gd name="T16" fmla="*/ 24 w 286"/>
                              <a:gd name="T17" fmla="*/ 12 h 384"/>
                              <a:gd name="T18" fmla="*/ 25 w 286"/>
                              <a:gd name="T19" fmla="*/ 14 h 384"/>
                              <a:gd name="T20" fmla="*/ 27 w 286"/>
                              <a:gd name="T21" fmla="*/ 17 h 384"/>
                              <a:gd name="T22" fmla="*/ 26 w 286"/>
                              <a:gd name="T23" fmla="*/ 19 h 384"/>
                              <a:gd name="T24" fmla="*/ 23 w 286"/>
                              <a:gd name="T25" fmla="*/ 21 h 384"/>
                              <a:gd name="T26" fmla="*/ 21 w 286"/>
                              <a:gd name="T27" fmla="*/ 22 h 384"/>
                              <a:gd name="T28" fmla="*/ 20 w 286"/>
                              <a:gd name="T29" fmla="*/ 23 h 384"/>
                              <a:gd name="T30" fmla="*/ 19 w 286"/>
                              <a:gd name="T31" fmla="*/ 25 h 384"/>
                              <a:gd name="T32" fmla="*/ 21 w 286"/>
                              <a:gd name="T33" fmla="*/ 27 h 384"/>
                              <a:gd name="T34" fmla="*/ 24 w 286"/>
                              <a:gd name="T35" fmla="*/ 29 h 384"/>
                              <a:gd name="T36" fmla="*/ 28 w 286"/>
                              <a:gd name="T37" fmla="*/ 31 h 384"/>
                              <a:gd name="T38" fmla="*/ 30 w 286"/>
                              <a:gd name="T39" fmla="*/ 35 h 384"/>
                              <a:gd name="T40" fmla="*/ 30 w 286"/>
                              <a:gd name="T41" fmla="*/ 37 h 384"/>
                              <a:gd name="T42" fmla="*/ 26 w 286"/>
                              <a:gd name="T43" fmla="*/ 38 h 384"/>
                              <a:gd name="T44" fmla="*/ 25 w 286"/>
                              <a:gd name="T45" fmla="*/ 39 h 384"/>
                              <a:gd name="T46" fmla="*/ 22 w 286"/>
                              <a:gd name="T47" fmla="*/ 43 h 384"/>
                              <a:gd name="T48" fmla="*/ 21 w 286"/>
                              <a:gd name="T49" fmla="*/ 42 h 384"/>
                              <a:gd name="T50" fmla="*/ 20 w 286"/>
                              <a:gd name="T51" fmla="*/ 41 h 384"/>
                              <a:gd name="T52" fmla="*/ 18 w 286"/>
                              <a:gd name="T53" fmla="*/ 40 h 384"/>
                              <a:gd name="T54" fmla="*/ 16 w 286"/>
                              <a:gd name="T55" fmla="*/ 39 h 384"/>
                              <a:gd name="T56" fmla="*/ 14 w 286"/>
                              <a:gd name="T57" fmla="*/ 38 h 384"/>
                              <a:gd name="T58" fmla="*/ 10 w 286"/>
                              <a:gd name="T59" fmla="*/ 37 h 384"/>
                              <a:gd name="T60" fmla="*/ 7 w 286"/>
                              <a:gd name="T61" fmla="*/ 36 h 384"/>
                              <a:gd name="T62" fmla="*/ 6 w 286"/>
                              <a:gd name="T63" fmla="*/ 34 h 384"/>
                              <a:gd name="T64" fmla="*/ 7 w 286"/>
                              <a:gd name="T65" fmla="*/ 33 h 384"/>
                              <a:gd name="T66" fmla="*/ 9 w 286"/>
                              <a:gd name="T67" fmla="*/ 31 h 384"/>
                              <a:gd name="T68" fmla="*/ 4 w 286"/>
                              <a:gd name="T69" fmla="*/ 25 h 384"/>
                              <a:gd name="T70" fmla="*/ 0 w 286"/>
                              <a:gd name="T71" fmla="*/ 23 h 384"/>
                              <a:gd name="T72" fmla="*/ 1 w 286"/>
                              <a:gd name="T73" fmla="*/ 21 h 384"/>
                              <a:gd name="T74" fmla="*/ 5 w 286"/>
                              <a:gd name="T75" fmla="*/ 17 h 384"/>
                              <a:gd name="T76" fmla="*/ 8 w 286"/>
                              <a:gd name="T77" fmla="*/ 14 h 384"/>
                              <a:gd name="T78" fmla="*/ 9 w 286"/>
                              <a:gd name="T79" fmla="*/ 12 h 384"/>
                              <a:gd name="T80" fmla="*/ 15 w 286"/>
                              <a:gd name="T81" fmla="*/ 11 h 384"/>
                              <a:gd name="T82" fmla="*/ 18 w 286"/>
                              <a:gd name="T83" fmla="*/ 8 h 384"/>
                              <a:gd name="T84" fmla="*/ 21 w 286"/>
                              <a:gd name="T85" fmla="*/ 5 h 384"/>
                              <a:gd name="T86" fmla="*/ 24 w 286"/>
                              <a:gd name="T87" fmla="*/ 2 h 384"/>
                              <a:gd name="T88" fmla="*/ 28 w 286"/>
                              <a:gd name="T89" fmla="*/ 0 h 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 h="384">
                                <a:moveTo>
                                  <a:pt x="270" y="0"/>
                                </a:moveTo>
                                <a:lnTo>
                                  <a:pt x="266" y="3"/>
                                </a:lnTo>
                                <a:lnTo>
                                  <a:pt x="263" y="7"/>
                                </a:lnTo>
                                <a:lnTo>
                                  <a:pt x="262" y="10"/>
                                </a:lnTo>
                                <a:lnTo>
                                  <a:pt x="262" y="12"/>
                                </a:lnTo>
                                <a:lnTo>
                                  <a:pt x="262" y="20"/>
                                </a:lnTo>
                                <a:lnTo>
                                  <a:pt x="263" y="30"/>
                                </a:lnTo>
                                <a:lnTo>
                                  <a:pt x="265" y="35"/>
                                </a:lnTo>
                                <a:lnTo>
                                  <a:pt x="267" y="42"/>
                                </a:lnTo>
                                <a:lnTo>
                                  <a:pt x="270" y="46"/>
                                </a:lnTo>
                                <a:lnTo>
                                  <a:pt x="274" y="52"/>
                                </a:lnTo>
                                <a:lnTo>
                                  <a:pt x="282" y="61"/>
                                </a:lnTo>
                                <a:lnTo>
                                  <a:pt x="286" y="68"/>
                                </a:lnTo>
                                <a:lnTo>
                                  <a:pt x="270" y="68"/>
                                </a:lnTo>
                                <a:lnTo>
                                  <a:pt x="256" y="67"/>
                                </a:lnTo>
                                <a:lnTo>
                                  <a:pt x="251" y="64"/>
                                </a:lnTo>
                                <a:lnTo>
                                  <a:pt x="244" y="61"/>
                                </a:lnTo>
                                <a:lnTo>
                                  <a:pt x="239" y="59"/>
                                </a:lnTo>
                                <a:lnTo>
                                  <a:pt x="233" y="53"/>
                                </a:lnTo>
                                <a:lnTo>
                                  <a:pt x="226" y="63"/>
                                </a:lnTo>
                                <a:lnTo>
                                  <a:pt x="220" y="72"/>
                                </a:lnTo>
                                <a:lnTo>
                                  <a:pt x="216" y="76"/>
                                </a:lnTo>
                                <a:lnTo>
                                  <a:pt x="213" y="80"/>
                                </a:lnTo>
                                <a:lnTo>
                                  <a:pt x="211" y="86"/>
                                </a:lnTo>
                                <a:lnTo>
                                  <a:pt x="210" y="90"/>
                                </a:lnTo>
                                <a:lnTo>
                                  <a:pt x="211" y="98"/>
                                </a:lnTo>
                                <a:lnTo>
                                  <a:pt x="216" y="106"/>
                                </a:lnTo>
                                <a:lnTo>
                                  <a:pt x="220" y="113"/>
                                </a:lnTo>
                                <a:lnTo>
                                  <a:pt x="225" y="121"/>
                                </a:lnTo>
                                <a:lnTo>
                                  <a:pt x="230" y="128"/>
                                </a:lnTo>
                                <a:lnTo>
                                  <a:pt x="236" y="135"/>
                                </a:lnTo>
                                <a:lnTo>
                                  <a:pt x="239" y="143"/>
                                </a:lnTo>
                                <a:lnTo>
                                  <a:pt x="240" y="151"/>
                                </a:lnTo>
                                <a:lnTo>
                                  <a:pt x="240" y="161"/>
                                </a:lnTo>
                                <a:lnTo>
                                  <a:pt x="237" y="168"/>
                                </a:lnTo>
                                <a:lnTo>
                                  <a:pt x="233" y="174"/>
                                </a:lnTo>
                                <a:lnTo>
                                  <a:pt x="228" y="178"/>
                                </a:lnTo>
                                <a:lnTo>
                                  <a:pt x="218" y="184"/>
                                </a:lnTo>
                                <a:lnTo>
                                  <a:pt x="210" y="188"/>
                                </a:lnTo>
                                <a:lnTo>
                                  <a:pt x="205" y="189"/>
                                </a:lnTo>
                                <a:lnTo>
                                  <a:pt x="198" y="192"/>
                                </a:lnTo>
                                <a:lnTo>
                                  <a:pt x="192" y="196"/>
                                </a:lnTo>
                                <a:lnTo>
                                  <a:pt x="186" y="200"/>
                                </a:lnTo>
                                <a:lnTo>
                                  <a:pt x="181" y="206"/>
                                </a:lnTo>
                                <a:lnTo>
                                  <a:pt x="177" y="211"/>
                                </a:lnTo>
                                <a:lnTo>
                                  <a:pt x="173" y="215"/>
                                </a:lnTo>
                                <a:lnTo>
                                  <a:pt x="173" y="218"/>
                                </a:lnTo>
                                <a:lnTo>
                                  <a:pt x="173" y="223"/>
                                </a:lnTo>
                                <a:lnTo>
                                  <a:pt x="177" y="229"/>
                                </a:lnTo>
                                <a:lnTo>
                                  <a:pt x="181" y="234"/>
                                </a:lnTo>
                                <a:lnTo>
                                  <a:pt x="186" y="240"/>
                                </a:lnTo>
                                <a:lnTo>
                                  <a:pt x="198" y="249"/>
                                </a:lnTo>
                                <a:lnTo>
                                  <a:pt x="210" y="256"/>
                                </a:lnTo>
                                <a:lnTo>
                                  <a:pt x="221" y="260"/>
                                </a:lnTo>
                                <a:lnTo>
                                  <a:pt x="232" y="266"/>
                                </a:lnTo>
                                <a:lnTo>
                                  <a:pt x="241" y="272"/>
                                </a:lnTo>
                                <a:lnTo>
                                  <a:pt x="250" y="282"/>
                                </a:lnTo>
                                <a:lnTo>
                                  <a:pt x="258" y="292"/>
                                </a:lnTo>
                                <a:lnTo>
                                  <a:pt x="266" y="301"/>
                                </a:lnTo>
                                <a:lnTo>
                                  <a:pt x="273" y="312"/>
                                </a:lnTo>
                                <a:lnTo>
                                  <a:pt x="278" y="324"/>
                                </a:lnTo>
                                <a:lnTo>
                                  <a:pt x="286" y="331"/>
                                </a:lnTo>
                                <a:lnTo>
                                  <a:pt x="270" y="334"/>
                                </a:lnTo>
                                <a:lnTo>
                                  <a:pt x="256" y="335"/>
                                </a:lnTo>
                                <a:lnTo>
                                  <a:pt x="245" y="338"/>
                                </a:lnTo>
                                <a:lnTo>
                                  <a:pt x="236" y="341"/>
                                </a:lnTo>
                                <a:lnTo>
                                  <a:pt x="232" y="343"/>
                                </a:lnTo>
                                <a:lnTo>
                                  <a:pt x="228" y="346"/>
                                </a:lnTo>
                                <a:lnTo>
                                  <a:pt x="224" y="350"/>
                                </a:lnTo>
                                <a:lnTo>
                                  <a:pt x="220" y="354"/>
                                </a:lnTo>
                                <a:lnTo>
                                  <a:pt x="211" y="366"/>
                                </a:lnTo>
                                <a:lnTo>
                                  <a:pt x="203" y="384"/>
                                </a:lnTo>
                                <a:lnTo>
                                  <a:pt x="199" y="383"/>
                                </a:lnTo>
                                <a:lnTo>
                                  <a:pt x="192" y="379"/>
                                </a:lnTo>
                                <a:lnTo>
                                  <a:pt x="188" y="377"/>
                                </a:lnTo>
                                <a:lnTo>
                                  <a:pt x="184" y="375"/>
                                </a:lnTo>
                                <a:lnTo>
                                  <a:pt x="181" y="372"/>
                                </a:lnTo>
                                <a:lnTo>
                                  <a:pt x="180" y="369"/>
                                </a:lnTo>
                                <a:lnTo>
                                  <a:pt x="173" y="368"/>
                                </a:lnTo>
                                <a:lnTo>
                                  <a:pt x="166" y="365"/>
                                </a:lnTo>
                                <a:lnTo>
                                  <a:pt x="160" y="361"/>
                                </a:lnTo>
                                <a:lnTo>
                                  <a:pt x="156" y="357"/>
                                </a:lnTo>
                                <a:lnTo>
                                  <a:pt x="150" y="353"/>
                                </a:lnTo>
                                <a:lnTo>
                                  <a:pt x="146" y="350"/>
                                </a:lnTo>
                                <a:lnTo>
                                  <a:pt x="141" y="347"/>
                                </a:lnTo>
                                <a:lnTo>
                                  <a:pt x="135" y="346"/>
                                </a:lnTo>
                                <a:lnTo>
                                  <a:pt x="127" y="346"/>
                                </a:lnTo>
                                <a:lnTo>
                                  <a:pt x="116" y="343"/>
                                </a:lnTo>
                                <a:lnTo>
                                  <a:pt x="102" y="341"/>
                                </a:lnTo>
                                <a:lnTo>
                                  <a:pt x="89" y="335"/>
                                </a:lnTo>
                                <a:lnTo>
                                  <a:pt x="75" y="331"/>
                                </a:lnTo>
                                <a:lnTo>
                                  <a:pt x="63" y="324"/>
                                </a:lnTo>
                                <a:lnTo>
                                  <a:pt x="59" y="320"/>
                                </a:lnTo>
                                <a:lnTo>
                                  <a:pt x="56" y="316"/>
                                </a:lnTo>
                                <a:lnTo>
                                  <a:pt x="53" y="313"/>
                                </a:lnTo>
                                <a:lnTo>
                                  <a:pt x="52" y="308"/>
                                </a:lnTo>
                                <a:lnTo>
                                  <a:pt x="53" y="305"/>
                                </a:lnTo>
                                <a:lnTo>
                                  <a:pt x="56" y="302"/>
                                </a:lnTo>
                                <a:lnTo>
                                  <a:pt x="60" y="298"/>
                                </a:lnTo>
                                <a:lnTo>
                                  <a:pt x="64" y="293"/>
                                </a:lnTo>
                                <a:lnTo>
                                  <a:pt x="75" y="285"/>
                                </a:lnTo>
                                <a:lnTo>
                                  <a:pt x="83" y="278"/>
                                </a:lnTo>
                                <a:lnTo>
                                  <a:pt x="63" y="256"/>
                                </a:lnTo>
                                <a:lnTo>
                                  <a:pt x="47" y="236"/>
                                </a:lnTo>
                                <a:lnTo>
                                  <a:pt x="38" y="228"/>
                                </a:lnTo>
                                <a:lnTo>
                                  <a:pt x="27" y="221"/>
                                </a:lnTo>
                                <a:lnTo>
                                  <a:pt x="15" y="215"/>
                                </a:lnTo>
                                <a:lnTo>
                                  <a:pt x="0" y="211"/>
                                </a:lnTo>
                                <a:lnTo>
                                  <a:pt x="3" y="202"/>
                                </a:lnTo>
                                <a:lnTo>
                                  <a:pt x="7" y="193"/>
                                </a:lnTo>
                                <a:lnTo>
                                  <a:pt x="12" y="185"/>
                                </a:lnTo>
                                <a:lnTo>
                                  <a:pt x="18" y="178"/>
                                </a:lnTo>
                                <a:lnTo>
                                  <a:pt x="30" y="166"/>
                                </a:lnTo>
                                <a:lnTo>
                                  <a:pt x="44" y="155"/>
                                </a:lnTo>
                                <a:lnTo>
                                  <a:pt x="57" y="144"/>
                                </a:lnTo>
                                <a:lnTo>
                                  <a:pt x="68" y="134"/>
                                </a:lnTo>
                                <a:lnTo>
                                  <a:pt x="74" y="128"/>
                                </a:lnTo>
                                <a:lnTo>
                                  <a:pt x="78" y="121"/>
                                </a:lnTo>
                                <a:lnTo>
                                  <a:pt x="81" y="113"/>
                                </a:lnTo>
                                <a:lnTo>
                                  <a:pt x="83" y="106"/>
                                </a:lnTo>
                                <a:lnTo>
                                  <a:pt x="101" y="105"/>
                                </a:lnTo>
                                <a:lnTo>
                                  <a:pt x="117" y="101"/>
                                </a:lnTo>
                                <a:lnTo>
                                  <a:pt x="131" y="95"/>
                                </a:lnTo>
                                <a:lnTo>
                                  <a:pt x="143" y="89"/>
                                </a:lnTo>
                                <a:lnTo>
                                  <a:pt x="154" y="82"/>
                                </a:lnTo>
                                <a:lnTo>
                                  <a:pt x="165" y="72"/>
                                </a:lnTo>
                                <a:lnTo>
                                  <a:pt x="173" y="63"/>
                                </a:lnTo>
                                <a:lnTo>
                                  <a:pt x="183" y="53"/>
                                </a:lnTo>
                                <a:lnTo>
                                  <a:pt x="191" y="44"/>
                                </a:lnTo>
                                <a:lnTo>
                                  <a:pt x="199" y="34"/>
                                </a:lnTo>
                                <a:lnTo>
                                  <a:pt x="209" y="25"/>
                                </a:lnTo>
                                <a:lnTo>
                                  <a:pt x="218" y="16"/>
                                </a:lnTo>
                                <a:lnTo>
                                  <a:pt x="229" y="10"/>
                                </a:lnTo>
                                <a:lnTo>
                                  <a:pt x="241" y="5"/>
                                </a:lnTo>
                                <a:lnTo>
                                  <a:pt x="255" y="1"/>
                                </a:lnTo>
                                <a:lnTo>
                                  <a:pt x="2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21" name="Freeform 986"/>
                          <p:cNvSpPr>
                            <a:spLocks/>
                          </p:cNvSpPr>
                          <p:nvPr/>
                        </p:nvSpPr>
                        <p:spPr bwMode="auto">
                          <a:xfrm>
                            <a:off x="7149939" y="2057289"/>
                            <a:ext cx="90800" cy="118165"/>
                          </a:xfrm>
                          <a:custGeom>
                            <a:avLst/>
                            <a:gdLst>
                              <a:gd name="T0" fmla="*/ 2 w 218"/>
                              <a:gd name="T1" fmla="*/ 6 h 285"/>
                              <a:gd name="T2" fmla="*/ 3 w 218"/>
                              <a:gd name="T3" fmla="*/ 4 h 285"/>
                              <a:gd name="T4" fmla="*/ 5 w 218"/>
                              <a:gd name="T5" fmla="*/ 2 h 285"/>
                              <a:gd name="T6" fmla="*/ 9 w 218"/>
                              <a:gd name="T7" fmla="*/ 0 h 285"/>
                              <a:gd name="T8" fmla="*/ 13 w 218"/>
                              <a:gd name="T9" fmla="*/ 3 h 285"/>
                              <a:gd name="T10" fmla="*/ 16 w 218"/>
                              <a:gd name="T11" fmla="*/ 7 h 285"/>
                              <a:gd name="T12" fmla="*/ 18 w 218"/>
                              <a:gd name="T13" fmla="*/ 9 h 285"/>
                              <a:gd name="T14" fmla="*/ 20 w 218"/>
                              <a:gd name="T15" fmla="*/ 9 h 285"/>
                              <a:gd name="T16" fmla="*/ 22 w 218"/>
                              <a:gd name="T17" fmla="*/ 13 h 285"/>
                              <a:gd name="T18" fmla="*/ 23 w 218"/>
                              <a:gd name="T19" fmla="*/ 18 h 285"/>
                              <a:gd name="T20" fmla="*/ 24 w 218"/>
                              <a:gd name="T21" fmla="*/ 22 h 285"/>
                              <a:gd name="T22" fmla="*/ 24 w 218"/>
                              <a:gd name="T23" fmla="*/ 25 h 285"/>
                              <a:gd name="T24" fmla="*/ 23 w 218"/>
                              <a:gd name="T25" fmla="*/ 27 h 285"/>
                              <a:gd name="T26" fmla="*/ 22 w 218"/>
                              <a:gd name="T27" fmla="*/ 28 h 285"/>
                              <a:gd name="T28" fmla="*/ 20 w 218"/>
                              <a:gd name="T29" fmla="*/ 29 h 285"/>
                              <a:gd name="T30" fmla="*/ 17 w 218"/>
                              <a:gd name="T31" fmla="*/ 29 h 285"/>
                              <a:gd name="T32" fmla="*/ 14 w 218"/>
                              <a:gd name="T33" fmla="*/ 29 h 285"/>
                              <a:gd name="T34" fmla="*/ 13 w 218"/>
                              <a:gd name="T35" fmla="*/ 30 h 285"/>
                              <a:gd name="T36" fmla="*/ 13 w 218"/>
                              <a:gd name="T37" fmla="*/ 31 h 285"/>
                              <a:gd name="T38" fmla="*/ 12 w 218"/>
                              <a:gd name="T39" fmla="*/ 32 h 285"/>
                              <a:gd name="T40" fmla="*/ 10 w 218"/>
                              <a:gd name="T41" fmla="*/ 31 h 285"/>
                              <a:gd name="T42" fmla="*/ 9 w 218"/>
                              <a:gd name="T43" fmla="*/ 30 h 285"/>
                              <a:gd name="T44" fmla="*/ 9 w 218"/>
                              <a:gd name="T45" fmla="*/ 28 h 285"/>
                              <a:gd name="T46" fmla="*/ 9 w 218"/>
                              <a:gd name="T47" fmla="*/ 25 h 285"/>
                              <a:gd name="T48" fmla="*/ 9 w 218"/>
                              <a:gd name="T49" fmla="*/ 22 h 285"/>
                              <a:gd name="T50" fmla="*/ 9 w 218"/>
                              <a:gd name="T51" fmla="*/ 20 h 285"/>
                              <a:gd name="T52" fmla="*/ 8 w 218"/>
                              <a:gd name="T53" fmla="*/ 18 h 285"/>
                              <a:gd name="T54" fmla="*/ 7 w 218"/>
                              <a:gd name="T55" fmla="*/ 17 h 285"/>
                              <a:gd name="T56" fmla="*/ 5 w 218"/>
                              <a:gd name="T57" fmla="*/ 16 h 285"/>
                              <a:gd name="T58" fmla="*/ 2 w 218"/>
                              <a:gd name="T59" fmla="*/ 15 h 285"/>
                              <a:gd name="T60" fmla="*/ 0 w 218"/>
                              <a:gd name="T61" fmla="*/ 14 h 285"/>
                              <a:gd name="T62" fmla="*/ 0 w 218"/>
                              <a:gd name="T63" fmla="*/ 13 h 285"/>
                              <a:gd name="T64" fmla="*/ 0 w 218"/>
                              <a:gd name="T65" fmla="*/ 11 h 285"/>
                              <a:gd name="T66" fmla="*/ 1 w 218"/>
                              <a:gd name="T67" fmla="*/ 9 h 285"/>
                              <a:gd name="T68" fmla="*/ 2 w 218"/>
                              <a:gd name="T69" fmla="*/ 8 h 2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8" h="285">
                                <a:moveTo>
                                  <a:pt x="15" y="60"/>
                                </a:moveTo>
                                <a:lnTo>
                                  <a:pt x="19" y="51"/>
                                </a:lnTo>
                                <a:lnTo>
                                  <a:pt x="25" y="42"/>
                                </a:lnTo>
                                <a:lnTo>
                                  <a:pt x="30" y="34"/>
                                </a:lnTo>
                                <a:lnTo>
                                  <a:pt x="36" y="27"/>
                                </a:lnTo>
                                <a:lnTo>
                                  <a:pt x="49" y="18"/>
                                </a:lnTo>
                                <a:lnTo>
                                  <a:pt x="62" y="10"/>
                                </a:lnTo>
                                <a:lnTo>
                                  <a:pt x="82" y="2"/>
                                </a:lnTo>
                                <a:lnTo>
                                  <a:pt x="90" y="0"/>
                                </a:lnTo>
                                <a:lnTo>
                                  <a:pt x="112" y="29"/>
                                </a:lnTo>
                                <a:lnTo>
                                  <a:pt x="134" y="55"/>
                                </a:lnTo>
                                <a:lnTo>
                                  <a:pt x="145" y="66"/>
                                </a:lnTo>
                                <a:lnTo>
                                  <a:pt x="158" y="75"/>
                                </a:lnTo>
                                <a:lnTo>
                                  <a:pt x="165" y="78"/>
                                </a:lnTo>
                                <a:lnTo>
                                  <a:pt x="172" y="81"/>
                                </a:lnTo>
                                <a:lnTo>
                                  <a:pt x="180" y="82"/>
                                </a:lnTo>
                                <a:lnTo>
                                  <a:pt x="188" y="82"/>
                                </a:lnTo>
                                <a:lnTo>
                                  <a:pt x="195" y="115"/>
                                </a:lnTo>
                                <a:lnTo>
                                  <a:pt x="206" y="146"/>
                                </a:lnTo>
                                <a:lnTo>
                                  <a:pt x="210" y="162"/>
                                </a:lnTo>
                                <a:lnTo>
                                  <a:pt x="214" y="177"/>
                                </a:lnTo>
                                <a:lnTo>
                                  <a:pt x="217" y="194"/>
                                </a:lnTo>
                                <a:lnTo>
                                  <a:pt x="218" y="210"/>
                                </a:lnTo>
                                <a:lnTo>
                                  <a:pt x="217" y="225"/>
                                </a:lnTo>
                                <a:lnTo>
                                  <a:pt x="214" y="237"/>
                                </a:lnTo>
                                <a:lnTo>
                                  <a:pt x="209" y="245"/>
                                </a:lnTo>
                                <a:lnTo>
                                  <a:pt x="202" y="251"/>
                                </a:lnTo>
                                <a:lnTo>
                                  <a:pt x="195" y="255"/>
                                </a:lnTo>
                                <a:lnTo>
                                  <a:pt x="187" y="258"/>
                                </a:lnTo>
                                <a:lnTo>
                                  <a:pt x="177" y="259"/>
                                </a:lnTo>
                                <a:lnTo>
                                  <a:pt x="168" y="259"/>
                                </a:lnTo>
                                <a:lnTo>
                                  <a:pt x="149" y="259"/>
                                </a:lnTo>
                                <a:lnTo>
                                  <a:pt x="132" y="260"/>
                                </a:lnTo>
                                <a:lnTo>
                                  <a:pt x="126" y="263"/>
                                </a:lnTo>
                                <a:lnTo>
                                  <a:pt x="119" y="269"/>
                                </a:lnTo>
                                <a:lnTo>
                                  <a:pt x="117" y="271"/>
                                </a:lnTo>
                                <a:lnTo>
                                  <a:pt x="115" y="275"/>
                                </a:lnTo>
                                <a:lnTo>
                                  <a:pt x="113" y="280"/>
                                </a:lnTo>
                                <a:lnTo>
                                  <a:pt x="113" y="285"/>
                                </a:lnTo>
                                <a:lnTo>
                                  <a:pt x="104" y="285"/>
                                </a:lnTo>
                                <a:lnTo>
                                  <a:pt x="97" y="282"/>
                                </a:lnTo>
                                <a:lnTo>
                                  <a:pt x="92" y="278"/>
                                </a:lnTo>
                                <a:lnTo>
                                  <a:pt x="86" y="273"/>
                                </a:lnTo>
                                <a:lnTo>
                                  <a:pt x="83" y="267"/>
                                </a:lnTo>
                                <a:lnTo>
                                  <a:pt x="82" y="259"/>
                                </a:lnTo>
                                <a:lnTo>
                                  <a:pt x="81" y="251"/>
                                </a:lnTo>
                                <a:lnTo>
                                  <a:pt x="79" y="243"/>
                                </a:lnTo>
                                <a:lnTo>
                                  <a:pt x="79" y="225"/>
                                </a:lnTo>
                                <a:lnTo>
                                  <a:pt x="79" y="206"/>
                                </a:lnTo>
                                <a:lnTo>
                                  <a:pt x="79" y="196"/>
                                </a:lnTo>
                                <a:lnTo>
                                  <a:pt x="79" y="188"/>
                                </a:lnTo>
                                <a:lnTo>
                                  <a:pt x="78" y="180"/>
                                </a:lnTo>
                                <a:lnTo>
                                  <a:pt x="75" y="172"/>
                                </a:lnTo>
                                <a:lnTo>
                                  <a:pt x="71" y="166"/>
                                </a:lnTo>
                                <a:lnTo>
                                  <a:pt x="66" y="161"/>
                                </a:lnTo>
                                <a:lnTo>
                                  <a:pt x="60" y="156"/>
                                </a:lnTo>
                                <a:lnTo>
                                  <a:pt x="53" y="153"/>
                                </a:lnTo>
                                <a:lnTo>
                                  <a:pt x="41" y="147"/>
                                </a:lnTo>
                                <a:lnTo>
                                  <a:pt x="29" y="142"/>
                                </a:lnTo>
                                <a:lnTo>
                                  <a:pt x="18" y="138"/>
                                </a:lnTo>
                                <a:lnTo>
                                  <a:pt x="8" y="132"/>
                                </a:lnTo>
                                <a:lnTo>
                                  <a:pt x="4" y="128"/>
                                </a:lnTo>
                                <a:lnTo>
                                  <a:pt x="2" y="124"/>
                                </a:lnTo>
                                <a:lnTo>
                                  <a:pt x="0" y="119"/>
                                </a:lnTo>
                                <a:lnTo>
                                  <a:pt x="0" y="112"/>
                                </a:lnTo>
                                <a:lnTo>
                                  <a:pt x="3" y="101"/>
                                </a:lnTo>
                                <a:lnTo>
                                  <a:pt x="7" y="89"/>
                                </a:lnTo>
                                <a:lnTo>
                                  <a:pt x="10" y="82"/>
                                </a:lnTo>
                                <a:lnTo>
                                  <a:pt x="13" y="75"/>
                                </a:lnTo>
                                <a:lnTo>
                                  <a:pt x="14" y="68"/>
                                </a:lnTo>
                                <a:lnTo>
                                  <a:pt x="15"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22" name="Freeform 1036"/>
                          <p:cNvSpPr>
                            <a:spLocks/>
                          </p:cNvSpPr>
                          <p:nvPr/>
                        </p:nvSpPr>
                        <p:spPr bwMode="auto">
                          <a:xfrm>
                            <a:off x="7371342" y="1850812"/>
                            <a:ext cx="140554" cy="113189"/>
                          </a:xfrm>
                          <a:custGeom>
                            <a:avLst/>
                            <a:gdLst>
                              <a:gd name="T0" fmla="*/ 8 w 338"/>
                              <a:gd name="T1" fmla="*/ 31 h 271"/>
                              <a:gd name="T2" fmla="*/ 7 w 338"/>
                              <a:gd name="T3" fmla="*/ 30 h 271"/>
                              <a:gd name="T4" fmla="*/ 8 w 338"/>
                              <a:gd name="T5" fmla="*/ 29 h 271"/>
                              <a:gd name="T6" fmla="*/ 7 w 338"/>
                              <a:gd name="T7" fmla="*/ 27 h 271"/>
                              <a:gd name="T8" fmla="*/ 4 w 338"/>
                              <a:gd name="T9" fmla="*/ 25 h 271"/>
                              <a:gd name="T10" fmla="*/ 4 w 338"/>
                              <a:gd name="T11" fmla="*/ 23 h 271"/>
                              <a:gd name="T12" fmla="*/ 4 w 338"/>
                              <a:gd name="T13" fmla="*/ 21 h 271"/>
                              <a:gd name="T14" fmla="*/ 4 w 338"/>
                              <a:gd name="T15" fmla="*/ 20 h 271"/>
                              <a:gd name="T16" fmla="*/ 6 w 338"/>
                              <a:gd name="T17" fmla="*/ 19 h 271"/>
                              <a:gd name="T18" fmla="*/ 8 w 338"/>
                              <a:gd name="T19" fmla="*/ 19 h 271"/>
                              <a:gd name="T20" fmla="*/ 8 w 338"/>
                              <a:gd name="T21" fmla="*/ 17 h 271"/>
                              <a:gd name="T22" fmla="*/ 7 w 338"/>
                              <a:gd name="T23" fmla="*/ 15 h 271"/>
                              <a:gd name="T24" fmla="*/ 7 w 338"/>
                              <a:gd name="T25" fmla="*/ 14 h 271"/>
                              <a:gd name="T26" fmla="*/ 7 w 338"/>
                              <a:gd name="T27" fmla="*/ 11 h 271"/>
                              <a:gd name="T28" fmla="*/ 6 w 338"/>
                              <a:gd name="T29" fmla="*/ 9 h 271"/>
                              <a:gd name="T30" fmla="*/ 5 w 338"/>
                              <a:gd name="T31" fmla="*/ 6 h 271"/>
                              <a:gd name="T32" fmla="*/ 3 w 338"/>
                              <a:gd name="T33" fmla="*/ 4 h 271"/>
                              <a:gd name="T34" fmla="*/ 2 w 338"/>
                              <a:gd name="T35" fmla="*/ 3 h 271"/>
                              <a:gd name="T36" fmla="*/ 1 w 338"/>
                              <a:gd name="T37" fmla="*/ 2 h 271"/>
                              <a:gd name="T38" fmla="*/ 0 w 338"/>
                              <a:gd name="T39" fmla="*/ 1 h 271"/>
                              <a:gd name="T40" fmla="*/ 2 w 338"/>
                              <a:gd name="T41" fmla="*/ 0 h 271"/>
                              <a:gd name="T42" fmla="*/ 5 w 338"/>
                              <a:gd name="T43" fmla="*/ 1 h 271"/>
                              <a:gd name="T44" fmla="*/ 10 w 338"/>
                              <a:gd name="T45" fmla="*/ 5 h 271"/>
                              <a:gd name="T46" fmla="*/ 16 w 338"/>
                              <a:gd name="T47" fmla="*/ 8 h 271"/>
                              <a:gd name="T48" fmla="*/ 23 w 338"/>
                              <a:gd name="T49" fmla="*/ 11 h 271"/>
                              <a:gd name="T50" fmla="*/ 28 w 338"/>
                              <a:gd name="T51" fmla="*/ 10 h 271"/>
                              <a:gd name="T52" fmla="*/ 31 w 338"/>
                              <a:gd name="T53" fmla="*/ 11 h 271"/>
                              <a:gd name="T54" fmla="*/ 34 w 338"/>
                              <a:gd name="T55" fmla="*/ 14 h 271"/>
                              <a:gd name="T56" fmla="*/ 36 w 338"/>
                              <a:gd name="T57" fmla="*/ 16 h 271"/>
                              <a:gd name="T58" fmla="*/ 35 w 338"/>
                              <a:gd name="T59" fmla="*/ 18 h 271"/>
                              <a:gd name="T60" fmla="*/ 32 w 338"/>
                              <a:gd name="T61" fmla="*/ 19 h 271"/>
                              <a:gd name="T62" fmla="*/ 30 w 338"/>
                              <a:gd name="T63" fmla="*/ 19 h 271"/>
                              <a:gd name="T64" fmla="*/ 28 w 338"/>
                              <a:gd name="T65" fmla="*/ 21 h 271"/>
                              <a:gd name="T66" fmla="*/ 28 w 338"/>
                              <a:gd name="T67" fmla="*/ 24 h 271"/>
                              <a:gd name="T68" fmla="*/ 27 w 338"/>
                              <a:gd name="T69" fmla="*/ 25 h 271"/>
                              <a:gd name="T70" fmla="*/ 27 w 338"/>
                              <a:gd name="T71" fmla="*/ 26 h 271"/>
                              <a:gd name="T72" fmla="*/ 24 w 338"/>
                              <a:gd name="T73" fmla="*/ 25 h 271"/>
                              <a:gd name="T74" fmla="*/ 22 w 338"/>
                              <a:gd name="T75" fmla="*/ 24 h 271"/>
                              <a:gd name="T76" fmla="*/ 20 w 338"/>
                              <a:gd name="T77" fmla="*/ 22 h 271"/>
                              <a:gd name="T78" fmla="*/ 18 w 338"/>
                              <a:gd name="T79" fmla="*/ 21 h 271"/>
                              <a:gd name="T80" fmla="*/ 17 w 338"/>
                              <a:gd name="T81" fmla="*/ 21 h 271"/>
                              <a:gd name="T82" fmla="*/ 15 w 338"/>
                              <a:gd name="T83" fmla="*/ 21 h 271"/>
                              <a:gd name="T84" fmla="*/ 13 w 338"/>
                              <a:gd name="T85" fmla="*/ 22 h 271"/>
                              <a:gd name="T86" fmla="*/ 11 w 338"/>
                              <a:gd name="T87" fmla="*/ 23 h 271"/>
                              <a:gd name="T88" fmla="*/ 9 w 338"/>
                              <a:gd name="T89" fmla="*/ 24 h 271"/>
                              <a:gd name="T90" fmla="*/ 10 w 338"/>
                              <a:gd name="T91" fmla="*/ 25 h 271"/>
                              <a:gd name="T92" fmla="*/ 13 w 338"/>
                              <a:gd name="T93" fmla="*/ 27 h 271"/>
                              <a:gd name="T94" fmla="*/ 14 w 338"/>
                              <a:gd name="T95" fmla="*/ 28 h 271"/>
                              <a:gd name="T96" fmla="*/ 13 w 338"/>
                              <a:gd name="T97" fmla="*/ 30 h 271"/>
                              <a:gd name="T98" fmla="*/ 12 w 338"/>
                              <a:gd name="T99" fmla="*/ 31 h 271"/>
                              <a:gd name="T100" fmla="*/ 10 w 338"/>
                              <a:gd name="T101" fmla="*/ 31 h 2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8" h="271">
                                <a:moveTo>
                                  <a:pt x="82" y="271"/>
                                </a:moveTo>
                                <a:lnTo>
                                  <a:pt x="71" y="271"/>
                                </a:lnTo>
                                <a:lnTo>
                                  <a:pt x="60" y="271"/>
                                </a:lnTo>
                                <a:lnTo>
                                  <a:pt x="62" y="266"/>
                                </a:lnTo>
                                <a:lnTo>
                                  <a:pt x="67" y="260"/>
                                </a:lnTo>
                                <a:lnTo>
                                  <a:pt x="73" y="257"/>
                                </a:lnTo>
                                <a:lnTo>
                                  <a:pt x="75" y="256"/>
                                </a:lnTo>
                                <a:lnTo>
                                  <a:pt x="62" y="241"/>
                                </a:lnTo>
                                <a:lnTo>
                                  <a:pt x="47" y="229"/>
                                </a:lnTo>
                                <a:lnTo>
                                  <a:pt x="40" y="222"/>
                                </a:lnTo>
                                <a:lnTo>
                                  <a:pt x="35" y="215"/>
                                </a:lnTo>
                                <a:lnTo>
                                  <a:pt x="32" y="206"/>
                                </a:lnTo>
                                <a:lnTo>
                                  <a:pt x="30" y="196"/>
                                </a:lnTo>
                                <a:lnTo>
                                  <a:pt x="32" y="188"/>
                                </a:lnTo>
                                <a:lnTo>
                                  <a:pt x="35" y="181"/>
                                </a:lnTo>
                                <a:lnTo>
                                  <a:pt x="40" y="177"/>
                                </a:lnTo>
                                <a:lnTo>
                                  <a:pt x="47" y="173"/>
                                </a:lnTo>
                                <a:lnTo>
                                  <a:pt x="54" y="169"/>
                                </a:lnTo>
                                <a:lnTo>
                                  <a:pt x="62" y="168"/>
                                </a:lnTo>
                                <a:lnTo>
                                  <a:pt x="69" y="166"/>
                                </a:lnTo>
                                <a:lnTo>
                                  <a:pt x="75" y="166"/>
                                </a:lnTo>
                                <a:lnTo>
                                  <a:pt x="75" y="148"/>
                                </a:lnTo>
                                <a:lnTo>
                                  <a:pt x="75" y="136"/>
                                </a:lnTo>
                                <a:lnTo>
                                  <a:pt x="67" y="136"/>
                                </a:lnTo>
                                <a:lnTo>
                                  <a:pt x="60" y="136"/>
                                </a:lnTo>
                                <a:lnTo>
                                  <a:pt x="60" y="121"/>
                                </a:lnTo>
                                <a:lnTo>
                                  <a:pt x="60" y="106"/>
                                </a:lnTo>
                                <a:lnTo>
                                  <a:pt x="59" y="97"/>
                                </a:lnTo>
                                <a:lnTo>
                                  <a:pt x="58" y="89"/>
                                </a:lnTo>
                                <a:lnTo>
                                  <a:pt x="55" y="80"/>
                                </a:lnTo>
                                <a:lnTo>
                                  <a:pt x="51" y="72"/>
                                </a:lnTo>
                                <a:lnTo>
                                  <a:pt x="44" y="54"/>
                                </a:lnTo>
                                <a:lnTo>
                                  <a:pt x="37" y="38"/>
                                </a:lnTo>
                                <a:lnTo>
                                  <a:pt x="29" y="37"/>
                                </a:lnTo>
                                <a:lnTo>
                                  <a:pt x="22" y="34"/>
                                </a:lnTo>
                                <a:lnTo>
                                  <a:pt x="15" y="30"/>
                                </a:lnTo>
                                <a:lnTo>
                                  <a:pt x="10" y="25"/>
                                </a:lnTo>
                                <a:lnTo>
                                  <a:pt x="6" y="19"/>
                                </a:lnTo>
                                <a:lnTo>
                                  <a:pt x="2" y="12"/>
                                </a:lnTo>
                                <a:lnTo>
                                  <a:pt x="0" y="7"/>
                                </a:lnTo>
                                <a:lnTo>
                                  <a:pt x="0" y="0"/>
                                </a:lnTo>
                                <a:lnTo>
                                  <a:pt x="15" y="0"/>
                                </a:lnTo>
                                <a:lnTo>
                                  <a:pt x="30" y="0"/>
                                </a:lnTo>
                                <a:lnTo>
                                  <a:pt x="43" y="10"/>
                                </a:lnTo>
                                <a:lnTo>
                                  <a:pt x="64" y="27"/>
                                </a:lnTo>
                                <a:lnTo>
                                  <a:pt x="88" y="48"/>
                                </a:lnTo>
                                <a:lnTo>
                                  <a:pt x="105" y="61"/>
                                </a:lnTo>
                                <a:lnTo>
                                  <a:pt x="141" y="75"/>
                                </a:lnTo>
                                <a:lnTo>
                                  <a:pt x="174" y="86"/>
                                </a:lnTo>
                                <a:lnTo>
                                  <a:pt x="208" y="95"/>
                                </a:lnTo>
                                <a:lnTo>
                                  <a:pt x="248" y="106"/>
                                </a:lnTo>
                                <a:lnTo>
                                  <a:pt x="251" y="91"/>
                                </a:lnTo>
                                <a:lnTo>
                                  <a:pt x="255" y="76"/>
                                </a:lnTo>
                                <a:lnTo>
                                  <a:pt x="276" y="101"/>
                                </a:lnTo>
                                <a:lnTo>
                                  <a:pt x="293" y="119"/>
                                </a:lnTo>
                                <a:lnTo>
                                  <a:pt x="303" y="127"/>
                                </a:lnTo>
                                <a:lnTo>
                                  <a:pt x="314" y="135"/>
                                </a:lnTo>
                                <a:lnTo>
                                  <a:pt x="325" y="143"/>
                                </a:lnTo>
                                <a:lnTo>
                                  <a:pt x="338" y="151"/>
                                </a:lnTo>
                                <a:lnTo>
                                  <a:pt x="314" y="158"/>
                                </a:lnTo>
                                <a:lnTo>
                                  <a:pt x="293" y="165"/>
                                </a:lnTo>
                                <a:lnTo>
                                  <a:pt x="285" y="169"/>
                                </a:lnTo>
                                <a:lnTo>
                                  <a:pt x="276" y="170"/>
                                </a:lnTo>
                                <a:lnTo>
                                  <a:pt x="266" y="173"/>
                                </a:lnTo>
                                <a:lnTo>
                                  <a:pt x="255" y="173"/>
                                </a:lnTo>
                                <a:lnTo>
                                  <a:pt x="253" y="185"/>
                                </a:lnTo>
                                <a:lnTo>
                                  <a:pt x="248" y="200"/>
                                </a:lnTo>
                                <a:lnTo>
                                  <a:pt x="247" y="207"/>
                                </a:lnTo>
                                <a:lnTo>
                                  <a:pt x="246" y="214"/>
                                </a:lnTo>
                                <a:lnTo>
                                  <a:pt x="246" y="221"/>
                                </a:lnTo>
                                <a:lnTo>
                                  <a:pt x="248" y="226"/>
                                </a:lnTo>
                                <a:lnTo>
                                  <a:pt x="238" y="226"/>
                                </a:lnTo>
                                <a:lnTo>
                                  <a:pt x="228" y="225"/>
                                </a:lnTo>
                                <a:lnTo>
                                  <a:pt x="218" y="222"/>
                                </a:lnTo>
                                <a:lnTo>
                                  <a:pt x="212" y="221"/>
                                </a:lnTo>
                                <a:lnTo>
                                  <a:pt x="198" y="214"/>
                                </a:lnTo>
                                <a:lnTo>
                                  <a:pt x="187" y="207"/>
                                </a:lnTo>
                                <a:lnTo>
                                  <a:pt x="176" y="200"/>
                                </a:lnTo>
                                <a:lnTo>
                                  <a:pt x="167" y="195"/>
                                </a:lnTo>
                                <a:lnTo>
                                  <a:pt x="161" y="192"/>
                                </a:lnTo>
                                <a:lnTo>
                                  <a:pt x="156" y="191"/>
                                </a:lnTo>
                                <a:lnTo>
                                  <a:pt x="149" y="189"/>
                                </a:lnTo>
                                <a:lnTo>
                                  <a:pt x="142" y="188"/>
                                </a:lnTo>
                                <a:lnTo>
                                  <a:pt x="133" y="189"/>
                                </a:lnTo>
                                <a:lnTo>
                                  <a:pt x="123" y="192"/>
                                </a:lnTo>
                                <a:lnTo>
                                  <a:pt x="116" y="196"/>
                                </a:lnTo>
                                <a:lnTo>
                                  <a:pt x="109" y="200"/>
                                </a:lnTo>
                                <a:lnTo>
                                  <a:pt x="101" y="204"/>
                                </a:lnTo>
                                <a:lnTo>
                                  <a:pt x="94" y="207"/>
                                </a:lnTo>
                                <a:lnTo>
                                  <a:pt x="85" y="210"/>
                                </a:lnTo>
                                <a:lnTo>
                                  <a:pt x="75" y="211"/>
                                </a:lnTo>
                                <a:lnTo>
                                  <a:pt x="90" y="221"/>
                                </a:lnTo>
                                <a:lnTo>
                                  <a:pt x="105" y="229"/>
                                </a:lnTo>
                                <a:lnTo>
                                  <a:pt x="119" y="236"/>
                                </a:lnTo>
                                <a:lnTo>
                                  <a:pt x="135" y="241"/>
                                </a:lnTo>
                                <a:lnTo>
                                  <a:pt x="130" y="251"/>
                                </a:lnTo>
                                <a:lnTo>
                                  <a:pt x="123" y="259"/>
                                </a:lnTo>
                                <a:lnTo>
                                  <a:pt x="118" y="264"/>
                                </a:lnTo>
                                <a:lnTo>
                                  <a:pt x="112" y="267"/>
                                </a:lnTo>
                                <a:lnTo>
                                  <a:pt x="105" y="270"/>
                                </a:lnTo>
                                <a:lnTo>
                                  <a:pt x="99" y="271"/>
                                </a:lnTo>
                                <a:lnTo>
                                  <a:pt x="90" y="271"/>
                                </a:lnTo>
                                <a:lnTo>
                                  <a:pt x="82"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23" name="Freeform 1038"/>
                          <p:cNvSpPr>
                            <a:spLocks/>
                          </p:cNvSpPr>
                          <p:nvPr/>
                        </p:nvSpPr>
                        <p:spPr bwMode="auto">
                          <a:xfrm>
                            <a:off x="7337758" y="2175453"/>
                            <a:ext cx="55973" cy="43534"/>
                          </a:xfrm>
                          <a:custGeom>
                            <a:avLst/>
                            <a:gdLst>
                              <a:gd name="T0" fmla="*/ 4 w 135"/>
                              <a:gd name="T1" fmla="*/ 3 h 105"/>
                              <a:gd name="T2" fmla="*/ 5 w 135"/>
                              <a:gd name="T3" fmla="*/ 3 h 105"/>
                              <a:gd name="T4" fmla="*/ 7 w 135"/>
                              <a:gd name="T5" fmla="*/ 3 h 105"/>
                              <a:gd name="T6" fmla="*/ 7 w 135"/>
                              <a:gd name="T7" fmla="*/ 2 h 105"/>
                              <a:gd name="T8" fmla="*/ 8 w 135"/>
                              <a:gd name="T9" fmla="*/ 2 h 105"/>
                              <a:gd name="T10" fmla="*/ 9 w 135"/>
                              <a:gd name="T11" fmla="*/ 1 h 105"/>
                              <a:gd name="T12" fmla="*/ 9 w 135"/>
                              <a:gd name="T13" fmla="*/ 0 h 105"/>
                              <a:gd name="T14" fmla="*/ 14 w 135"/>
                              <a:gd name="T15" fmla="*/ 0 h 105"/>
                              <a:gd name="T16" fmla="*/ 15 w 135"/>
                              <a:gd name="T17" fmla="*/ 2 h 105"/>
                              <a:gd name="T18" fmla="*/ 15 w 135"/>
                              <a:gd name="T19" fmla="*/ 3 h 105"/>
                              <a:gd name="T20" fmla="*/ 15 w 135"/>
                              <a:gd name="T21" fmla="*/ 4 h 105"/>
                              <a:gd name="T22" fmla="*/ 15 w 135"/>
                              <a:gd name="T23" fmla="*/ 4 h 105"/>
                              <a:gd name="T24" fmla="*/ 14 w 135"/>
                              <a:gd name="T25" fmla="*/ 5 h 105"/>
                              <a:gd name="T26" fmla="*/ 14 w 135"/>
                              <a:gd name="T27" fmla="*/ 5 h 105"/>
                              <a:gd name="T28" fmla="*/ 13 w 135"/>
                              <a:gd name="T29" fmla="*/ 5 h 105"/>
                              <a:gd name="T30" fmla="*/ 12 w 135"/>
                              <a:gd name="T31" fmla="*/ 6 h 105"/>
                              <a:gd name="T32" fmla="*/ 11 w 135"/>
                              <a:gd name="T33" fmla="*/ 6 h 105"/>
                              <a:gd name="T34" fmla="*/ 9 w 135"/>
                              <a:gd name="T35" fmla="*/ 6 h 105"/>
                              <a:gd name="T36" fmla="*/ 9 w 135"/>
                              <a:gd name="T37" fmla="*/ 6 h 105"/>
                              <a:gd name="T38" fmla="*/ 8 w 135"/>
                              <a:gd name="T39" fmla="*/ 7 h 105"/>
                              <a:gd name="T40" fmla="*/ 8 w 135"/>
                              <a:gd name="T41" fmla="*/ 8 h 105"/>
                              <a:gd name="T42" fmla="*/ 8 w 135"/>
                              <a:gd name="T43" fmla="*/ 9 h 105"/>
                              <a:gd name="T44" fmla="*/ 8 w 135"/>
                              <a:gd name="T45" fmla="*/ 11 h 105"/>
                              <a:gd name="T46" fmla="*/ 7 w 135"/>
                              <a:gd name="T47" fmla="*/ 12 h 105"/>
                              <a:gd name="T48" fmla="*/ 7 w 135"/>
                              <a:gd name="T49" fmla="*/ 11 h 105"/>
                              <a:gd name="T50" fmla="*/ 6 w 135"/>
                              <a:gd name="T51" fmla="*/ 11 h 105"/>
                              <a:gd name="T52" fmla="*/ 4 w 135"/>
                              <a:gd name="T53" fmla="*/ 11 h 105"/>
                              <a:gd name="T54" fmla="*/ 3 w 135"/>
                              <a:gd name="T55" fmla="*/ 10 h 105"/>
                              <a:gd name="T56" fmla="*/ 2 w 135"/>
                              <a:gd name="T57" fmla="*/ 9 h 105"/>
                              <a:gd name="T58" fmla="*/ 1 w 135"/>
                              <a:gd name="T59" fmla="*/ 8 h 105"/>
                              <a:gd name="T60" fmla="*/ 0 w 135"/>
                              <a:gd name="T61" fmla="*/ 7 h 105"/>
                              <a:gd name="T62" fmla="*/ 0 w 135"/>
                              <a:gd name="T63" fmla="*/ 7 h 105"/>
                              <a:gd name="T64" fmla="*/ 0 w 135"/>
                              <a:gd name="T65" fmla="*/ 6 h 105"/>
                              <a:gd name="T66" fmla="*/ 0 w 135"/>
                              <a:gd name="T67" fmla="*/ 6 h 105"/>
                              <a:gd name="T68" fmla="*/ 1 w 135"/>
                              <a:gd name="T69" fmla="*/ 6 h 105"/>
                              <a:gd name="T70" fmla="*/ 2 w 135"/>
                              <a:gd name="T71" fmla="*/ 6 h 105"/>
                              <a:gd name="T72" fmla="*/ 3 w 135"/>
                              <a:gd name="T73" fmla="*/ 5 h 105"/>
                              <a:gd name="T74" fmla="*/ 3 w 135"/>
                              <a:gd name="T75" fmla="*/ 5 h 105"/>
                              <a:gd name="T76" fmla="*/ 4 w 135"/>
                              <a:gd name="T77" fmla="*/ 4 h 105"/>
                              <a:gd name="T78" fmla="*/ 4 w 135"/>
                              <a:gd name="T79" fmla="*/ 3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5" h="105">
                                <a:moveTo>
                                  <a:pt x="37" y="23"/>
                                </a:moveTo>
                                <a:lnTo>
                                  <a:pt x="49" y="23"/>
                                </a:lnTo>
                                <a:lnTo>
                                  <a:pt x="60" y="23"/>
                                </a:lnTo>
                                <a:lnTo>
                                  <a:pt x="67" y="20"/>
                                </a:lnTo>
                                <a:lnTo>
                                  <a:pt x="74" y="15"/>
                                </a:lnTo>
                                <a:lnTo>
                                  <a:pt x="81" y="7"/>
                                </a:lnTo>
                                <a:lnTo>
                                  <a:pt x="83" y="0"/>
                                </a:lnTo>
                                <a:lnTo>
                                  <a:pt x="128" y="0"/>
                                </a:lnTo>
                                <a:lnTo>
                                  <a:pt x="131" y="18"/>
                                </a:lnTo>
                                <a:lnTo>
                                  <a:pt x="135" y="30"/>
                                </a:lnTo>
                                <a:lnTo>
                                  <a:pt x="134" y="35"/>
                                </a:lnTo>
                                <a:lnTo>
                                  <a:pt x="131" y="39"/>
                                </a:lnTo>
                                <a:lnTo>
                                  <a:pt x="128" y="44"/>
                                </a:lnTo>
                                <a:lnTo>
                                  <a:pt x="126" y="45"/>
                                </a:lnTo>
                                <a:lnTo>
                                  <a:pt x="119" y="49"/>
                                </a:lnTo>
                                <a:lnTo>
                                  <a:pt x="112" y="50"/>
                                </a:lnTo>
                                <a:lnTo>
                                  <a:pt x="96" y="50"/>
                                </a:lnTo>
                                <a:lnTo>
                                  <a:pt x="83" y="53"/>
                                </a:lnTo>
                                <a:lnTo>
                                  <a:pt x="78" y="57"/>
                                </a:lnTo>
                                <a:lnTo>
                                  <a:pt x="74" y="64"/>
                                </a:lnTo>
                                <a:lnTo>
                                  <a:pt x="71" y="72"/>
                                </a:lnTo>
                                <a:lnTo>
                                  <a:pt x="70" y="82"/>
                                </a:lnTo>
                                <a:lnTo>
                                  <a:pt x="68" y="98"/>
                                </a:lnTo>
                                <a:lnTo>
                                  <a:pt x="67" y="105"/>
                                </a:lnTo>
                                <a:lnTo>
                                  <a:pt x="60" y="103"/>
                                </a:lnTo>
                                <a:lnTo>
                                  <a:pt x="51" y="101"/>
                                </a:lnTo>
                                <a:lnTo>
                                  <a:pt x="40" y="95"/>
                                </a:lnTo>
                                <a:lnTo>
                                  <a:pt x="29" y="87"/>
                                </a:lnTo>
                                <a:lnTo>
                                  <a:pt x="18" y="79"/>
                                </a:lnTo>
                                <a:lnTo>
                                  <a:pt x="8" y="71"/>
                                </a:lnTo>
                                <a:lnTo>
                                  <a:pt x="4" y="67"/>
                                </a:lnTo>
                                <a:lnTo>
                                  <a:pt x="3" y="61"/>
                                </a:lnTo>
                                <a:lnTo>
                                  <a:pt x="0" y="57"/>
                                </a:lnTo>
                                <a:lnTo>
                                  <a:pt x="0" y="53"/>
                                </a:lnTo>
                                <a:lnTo>
                                  <a:pt x="10" y="52"/>
                                </a:lnTo>
                                <a:lnTo>
                                  <a:pt x="18" y="50"/>
                                </a:lnTo>
                                <a:lnTo>
                                  <a:pt x="23" y="48"/>
                                </a:lnTo>
                                <a:lnTo>
                                  <a:pt x="28" y="44"/>
                                </a:lnTo>
                                <a:lnTo>
                                  <a:pt x="33" y="34"/>
                                </a:lnTo>
                                <a:lnTo>
                                  <a:pt x="3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24" name="Freeform 1040"/>
                          <p:cNvSpPr>
                            <a:spLocks/>
                          </p:cNvSpPr>
                          <p:nvPr/>
                        </p:nvSpPr>
                        <p:spPr bwMode="auto">
                          <a:xfrm>
                            <a:off x="7284273" y="2191623"/>
                            <a:ext cx="59704" cy="74630"/>
                          </a:xfrm>
                          <a:custGeom>
                            <a:avLst/>
                            <a:gdLst>
                              <a:gd name="T0" fmla="*/ 2 w 143"/>
                              <a:gd name="T1" fmla="*/ 2 h 180"/>
                              <a:gd name="T2" fmla="*/ 4 w 143"/>
                              <a:gd name="T3" fmla="*/ 1 h 180"/>
                              <a:gd name="T4" fmla="*/ 5 w 143"/>
                              <a:gd name="T5" fmla="*/ 0 h 180"/>
                              <a:gd name="T6" fmla="*/ 7 w 143"/>
                              <a:gd name="T7" fmla="*/ 0 h 180"/>
                              <a:gd name="T8" fmla="*/ 8 w 143"/>
                              <a:gd name="T9" fmla="*/ 0 h 180"/>
                              <a:gd name="T10" fmla="*/ 10 w 143"/>
                              <a:gd name="T11" fmla="*/ 1 h 180"/>
                              <a:gd name="T12" fmla="*/ 11 w 143"/>
                              <a:gd name="T13" fmla="*/ 2 h 180"/>
                              <a:gd name="T14" fmla="*/ 12 w 143"/>
                              <a:gd name="T15" fmla="*/ 3 h 180"/>
                              <a:gd name="T16" fmla="*/ 13 w 143"/>
                              <a:gd name="T17" fmla="*/ 4 h 180"/>
                              <a:gd name="T18" fmla="*/ 13 w 143"/>
                              <a:gd name="T19" fmla="*/ 5 h 180"/>
                              <a:gd name="T20" fmla="*/ 14 w 143"/>
                              <a:gd name="T21" fmla="*/ 7 h 180"/>
                              <a:gd name="T22" fmla="*/ 15 w 143"/>
                              <a:gd name="T23" fmla="*/ 8 h 180"/>
                              <a:gd name="T24" fmla="*/ 15 w 143"/>
                              <a:gd name="T25" fmla="*/ 9 h 180"/>
                              <a:gd name="T26" fmla="*/ 15 w 143"/>
                              <a:gd name="T27" fmla="*/ 11 h 180"/>
                              <a:gd name="T28" fmla="*/ 16 w 143"/>
                              <a:gd name="T29" fmla="*/ 12 h 180"/>
                              <a:gd name="T30" fmla="*/ 16 w 143"/>
                              <a:gd name="T31" fmla="*/ 15 h 180"/>
                              <a:gd name="T32" fmla="*/ 16 w 143"/>
                              <a:gd name="T33" fmla="*/ 18 h 180"/>
                              <a:gd name="T34" fmla="*/ 16 w 143"/>
                              <a:gd name="T35" fmla="*/ 18 h 180"/>
                              <a:gd name="T36" fmla="*/ 16 w 143"/>
                              <a:gd name="T37" fmla="*/ 18 h 180"/>
                              <a:gd name="T38" fmla="*/ 15 w 143"/>
                              <a:gd name="T39" fmla="*/ 19 h 180"/>
                              <a:gd name="T40" fmla="*/ 15 w 143"/>
                              <a:gd name="T41" fmla="*/ 19 h 180"/>
                              <a:gd name="T42" fmla="*/ 14 w 143"/>
                              <a:gd name="T43" fmla="*/ 19 h 180"/>
                              <a:gd name="T44" fmla="*/ 13 w 143"/>
                              <a:gd name="T45" fmla="*/ 20 h 180"/>
                              <a:gd name="T46" fmla="*/ 13 w 143"/>
                              <a:gd name="T47" fmla="*/ 20 h 180"/>
                              <a:gd name="T48" fmla="*/ 12 w 143"/>
                              <a:gd name="T49" fmla="*/ 20 h 180"/>
                              <a:gd name="T50" fmla="*/ 11 w 143"/>
                              <a:gd name="T51" fmla="*/ 20 h 180"/>
                              <a:gd name="T52" fmla="*/ 10 w 143"/>
                              <a:gd name="T53" fmla="*/ 19 h 180"/>
                              <a:gd name="T54" fmla="*/ 9 w 143"/>
                              <a:gd name="T55" fmla="*/ 18 h 180"/>
                              <a:gd name="T56" fmla="*/ 8 w 143"/>
                              <a:gd name="T57" fmla="*/ 17 h 180"/>
                              <a:gd name="T58" fmla="*/ 7 w 143"/>
                              <a:gd name="T59" fmla="*/ 16 h 180"/>
                              <a:gd name="T60" fmla="*/ 7 w 143"/>
                              <a:gd name="T61" fmla="*/ 15 h 180"/>
                              <a:gd name="T62" fmla="*/ 6 w 143"/>
                              <a:gd name="T63" fmla="*/ 15 h 180"/>
                              <a:gd name="T64" fmla="*/ 6 w 143"/>
                              <a:gd name="T65" fmla="*/ 14 h 180"/>
                              <a:gd name="T66" fmla="*/ 6 w 143"/>
                              <a:gd name="T67" fmla="*/ 13 h 180"/>
                              <a:gd name="T68" fmla="*/ 7 w 143"/>
                              <a:gd name="T69" fmla="*/ 11 h 180"/>
                              <a:gd name="T70" fmla="*/ 7 w 143"/>
                              <a:gd name="T71" fmla="*/ 9 h 180"/>
                              <a:gd name="T72" fmla="*/ 8 w 143"/>
                              <a:gd name="T73" fmla="*/ 8 h 180"/>
                              <a:gd name="T74" fmla="*/ 6 w 143"/>
                              <a:gd name="T75" fmla="*/ 8 h 180"/>
                              <a:gd name="T76" fmla="*/ 5 w 143"/>
                              <a:gd name="T77" fmla="*/ 8 h 180"/>
                              <a:gd name="T78" fmla="*/ 3 w 143"/>
                              <a:gd name="T79" fmla="*/ 7 h 180"/>
                              <a:gd name="T80" fmla="*/ 2 w 143"/>
                              <a:gd name="T81" fmla="*/ 7 h 180"/>
                              <a:gd name="T82" fmla="*/ 1 w 143"/>
                              <a:gd name="T83" fmla="*/ 6 h 180"/>
                              <a:gd name="T84" fmla="*/ 1 w 143"/>
                              <a:gd name="T85" fmla="*/ 5 h 180"/>
                              <a:gd name="T86" fmla="*/ 0 w 143"/>
                              <a:gd name="T87" fmla="*/ 4 h 180"/>
                              <a:gd name="T88" fmla="*/ 0 w 143"/>
                              <a:gd name="T89" fmla="*/ 2 h 180"/>
                              <a:gd name="T90" fmla="*/ 1 w 143"/>
                              <a:gd name="T91" fmla="*/ 2 h 180"/>
                              <a:gd name="T92" fmla="*/ 2 w 143"/>
                              <a:gd name="T93" fmla="*/ 2 h 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3" h="180">
                                <a:moveTo>
                                  <a:pt x="15" y="15"/>
                                </a:moveTo>
                                <a:lnTo>
                                  <a:pt x="33" y="7"/>
                                </a:lnTo>
                                <a:lnTo>
                                  <a:pt x="45" y="0"/>
                                </a:lnTo>
                                <a:lnTo>
                                  <a:pt x="60" y="1"/>
                                </a:lnTo>
                                <a:lnTo>
                                  <a:pt x="74" y="4"/>
                                </a:lnTo>
                                <a:lnTo>
                                  <a:pt x="85" y="10"/>
                                </a:lnTo>
                                <a:lnTo>
                                  <a:pt x="96" y="16"/>
                                </a:lnTo>
                                <a:lnTo>
                                  <a:pt x="105" y="26"/>
                                </a:lnTo>
                                <a:lnTo>
                                  <a:pt x="112" y="36"/>
                                </a:lnTo>
                                <a:lnTo>
                                  <a:pt x="120" y="46"/>
                                </a:lnTo>
                                <a:lnTo>
                                  <a:pt x="126" y="59"/>
                                </a:lnTo>
                                <a:lnTo>
                                  <a:pt x="130" y="71"/>
                                </a:lnTo>
                                <a:lnTo>
                                  <a:pt x="134" y="85"/>
                                </a:lnTo>
                                <a:lnTo>
                                  <a:pt x="136" y="98"/>
                                </a:lnTo>
                                <a:lnTo>
                                  <a:pt x="139" y="110"/>
                                </a:lnTo>
                                <a:lnTo>
                                  <a:pt x="142" y="136"/>
                                </a:lnTo>
                                <a:lnTo>
                                  <a:pt x="143" y="158"/>
                                </a:lnTo>
                                <a:lnTo>
                                  <a:pt x="142" y="161"/>
                                </a:lnTo>
                                <a:lnTo>
                                  <a:pt x="139" y="165"/>
                                </a:lnTo>
                                <a:lnTo>
                                  <a:pt x="135" y="168"/>
                                </a:lnTo>
                                <a:lnTo>
                                  <a:pt x="130" y="172"/>
                                </a:lnTo>
                                <a:lnTo>
                                  <a:pt x="124" y="174"/>
                                </a:lnTo>
                                <a:lnTo>
                                  <a:pt x="117" y="177"/>
                                </a:lnTo>
                                <a:lnTo>
                                  <a:pt x="112" y="180"/>
                                </a:lnTo>
                                <a:lnTo>
                                  <a:pt x="105" y="180"/>
                                </a:lnTo>
                                <a:lnTo>
                                  <a:pt x="98" y="179"/>
                                </a:lnTo>
                                <a:lnTo>
                                  <a:pt x="92" y="173"/>
                                </a:lnTo>
                                <a:lnTo>
                                  <a:pt x="82" y="165"/>
                                </a:lnTo>
                                <a:lnTo>
                                  <a:pt x="74" y="157"/>
                                </a:lnTo>
                                <a:lnTo>
                                  <a:pt x="66" y="147"/>
                                </a:lnTo>
                                <a:lnTo>
                                  <a:pt x="59" y="139"/>
                                </a:lnTo>
                                <a:lnTo>
                                  <a:pt x="55" y="132"/>
                                </a:lnTo>
                                <a:lnTo>
                                  <a:pt x="53" y="128"/>
                                </a:lnTo>
                                <a:lnTo>
                                  <a:pt x="55" y="116"/>
                                </a:lnTo>
                                <a:lnTo>
                                  <a:pt x="60" y="98"/>
                                </a:lnTo>
                                <a:lnTo>
                                  <a:pt x="66" y="82"/>
                                </a:lnTo>
                                <a:lnTo>
                                  <a:pt x="68" y="75"/>
                                </a:lnTo>
                                <a:lnTo>
                                  <a:pt x="55" y="74"/>
                                </a:lnTo>
                                <a:lnTo>
                                  <a:pt x="41" y="71"/>
                                </a:lnTo>
                                <a:lnTo>
                                  <a:pt x="30" y="67"/>
                                </a:lnTo>
                                <a:lnTo>
                                  <a:pt x="21" y="60"/>
                                </a:lnTo>
                                <a:lnTo>
                                  <a:pt x="11" y="52"/>
                                </a:lnTo>
                                <a:lnTo>
                                  <a:pt x="6" y="44"/>
                                </a:lnTo>
                                <a:lnTo>
                                  <a:pt x="2" y="33"/>
                                </a:lnTo>
                                <a:lnTo>
                                  <a:pt x="0" y="22"/>
                                </a:lnTo>
                                <a:lnTo>
                                  <a:pt x="8" y="19"/>
                                </a:lnTo>
                                <a:lnTo>
                                  <a:pt x="1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25" name="Freeform 1042"/>
                          <p:cNvSpPr>
                            <a:spLocks/>
                          </p:cNvSpPr>
                          <p:nvPr/>
                        </p:nvSpPr>
                        <p:spPr bwMode="auto">
                          <a:xfrm>
                            <a:off x="7300443" y="1966489"/>
                            <a:ext cx="217672" cy="227622"/>
                          </a:xfrm>
                          <a:custGeom>
                            <a:avLst/>
                            <a:gdLst>
                              <a:gd name="T0" fmla="*/ 16 w 526"/>
                              <a:gd name="T1" fmla="*/ 46 h 548"/>
                              <a:gd name="T2" fmla="*/ 21 w 526"/>
                              <a:gd name="T3" fmla="*/ 44 h 548"/>
                              <a:gd name="T4" fmla="*/ 24 w 526"/>
                              <a:gd name="T5" fmla="*/ 46 h 548"/>
                              <a:gd name="T6" fmla="*/ 27 w 526"/>
                              <a:gd name="T7" fmla="*/ 44 h 548"/>
                              <a:gd name="T8" fmla="*/ 27 w 526"/>
                              <a:gd name="T9" fmla="*/ 41 h 548"/>
                              <a:gd name="T10" fmla="*/ 28 w 526"/>
                              <a:gd name="T11" fmla="*/ 34 h 548"/>
                              <a:gd name="T12" fmla="*/ 31 w 526"/>
                              <a:gd name="T13" fmla="*/ 33 h 548"/>
                              <a:gd name="T14" fmla="*/ 35 w 526"/>
                              <a:gd name="T15" fmla="*/ 31 h 548"/>
                              <a:gd name="T16" fmla="*/ 37 w 526"/>
                              <a:gd name="T17" fmla="*/ 28 h 548"/>
                              <a:gd name="T18" fmla="*/ 35 w 526"/>
                              <a:gd name="T19" fmla="*/ 25 h 548"/>
                              <a:gd name="T20" fmla="*/ 39 w 526"/>
                              <a:gd name="T21" fmla="*/ 27 h 548"/>
                              <a:gd name="T22" fmla="*/ 41 w 526"/>
                              <a:gd name="T23" fmla="*/ 26 h 548"/>
                              <a:gd name="T24" fmla="*/ 38 w 526"/>
                              <a:gd name="T25" fmla="*/ 18 h 548"/>
                              <a:gd name="T26" fmla="*/ 34 w 526"/>
                              <a:gd name="T27" fmla="*/ 8 h 548"/>
                              <a:gd name="T28" fmla="*/ 35 w 526"/>
                              <a:gd name="T29" fmla="*/ 3 h 548"/>
                              <a:gd name="T30" fmla="*/ 37 w 526"/>
                              <a:gd name="T31" fmla="*/ 0 h 548"/>
                              <a:gd name="T32" fmla="*/ 40 w 526"/>
                              <a:gd name="T33" fmla="*/ 2 h 548"/>
                              <a:gd name="T34" fmla="*/ 45 w 526"/>
                              <a:gd name="T35" fmla="*/ 6 h 548"/>
                              <a:gd name="T36" fmla="*/ 50 w 526"/>
                              <a:gd name="T37" fmla="*/ 10 h 548"/>
                              <a:gd name="T38" fmla="*/ 51 w 526"/>
                              <a:gd name="T39" fmla="*/ 13 h 548"/>
                              <a:gd name="T40" fmla="*/ 52 w 526"/>
                              <a:gd name="T41" fmla="*/ 19 h 548"/>
                              <a:gd name="T42" fmla="*/ 49 w 526"/>
                              <a:gd name="T43" fmla="*/ 24 h 548"/>
                              <a:gd name="T44" fmla="*/ 51 w 526"/>
                              <a:gd name="T45" fmla="*/ 26 h 548"/>
                              <a:gd name="T46" fmla="*/ 53 w 526"/>
                              <a:gd name="T47" fmla="*/ 30 h 548"/>
                              <a:gd name="T48" fmla="*/ 56 w 526"/>
                              <a:gd name="T49" fmla="*/ 39 h 548"/>
                              <a:gd name="T50" fmla="*/ 58 w 526"/>
                              <a:gd name="T51" fmla="*/ 42 h 548"/>
                              <a:gd name="T52" fmla="*/ 56 w 526"/>
                              <a:gd name="T53" fmla="*/ 49 h 548"/>
                              <a:gd name="T54" fmla="*/ 54 w 526"/>
                              <a:gd name="T55" fmla="*/ 46 h 548"/>
                              <a:gd name="T56" fmla="*/ 52 w 526"/>
                              <a:gd name="T57" fmla="*/ 48 h 548"/>
                              <a:gd name="T58" fmla="*/ 51 w 526"/>
                              <a:gd name="T59" fmla="*/ 52 h 548"/>
                              <a:gd name="T60" fmla="*/ 49 w 526"/>
                              <a:gd name="T61" fmla="*/ 50 h 548"/>
                              <a:gd name="T62" fmla="*/ 46 w 526"/>
                              <a:gd name="T63" fmla="*/ 49 h 548"/>
                              <a:gd name="T64" fmla="*/ 45 w 526"/>
                              <a:gd name="T65" fmla="*/ 52 h 548"/>
                              <a:gd name="T66" fmla="*/ 41 w 526"/>
                              <a:gd name="T67" fmla="*/ 54 h 548"/>
                              <a:gd name="T68" fmla="*/ 40 w 526"/>
                              <a:gd name="T69" fmla="*/ 52 h 548"/>
                              <a:gd name="T70" fmla="*/ 37 w 526"/>
                              <a:gd name="T71" fmla="*/ 52 h 548"/>
                              <a:gd name="T72" fmla="*/ 36 w 526"/>
                              <a:gd name="T73" fmla="*/ 55 h 548"/>
                              <a:gd name="T74" fmla="*/ 35 w 526"/>
                              <a:gd name="T75" fmla="*/ 58 h 548"/>
                              <a:gd name="T76" fmla="*/ 35 w 526"/>
                              <a:gd name="T77" fmla="*/ 61 h 548"/>
                              <a:gd name="T78" fmla="*/ 31 w 526"/>
                              <a:gd name="T79" fmla="*/ 61 h 548"/>
                              <a:gd name="T80" fmla="*/ 29 w 526"/>
                              <a:gd name="T81" fmla="*/ 59 h 548"/>
                              <a:gd name="T82" fmla="*/ 27 w 526"/>
                              <a:gd name="T83" fmla="*/ 54 h 548"/>
                              <a:gd name="T84" fmla="*/ 24 w 526"/>
                              <a:gd name="T85" fmla="*/ 53 h 548"/>
                              <a:gd name="T86" fmla="*/ 21 w 526"/>
                              <a:gd name="T87" fmla="*/ 52 h 548"/>
                              <a:gd name="T88" fmla="*/ 12 w 526"/>
                              <a:gd name="T89" fmla="*/ 55 h 548"/>
                              <a:gd name="T90" fmla="*/ 9 w 526"/>
                              <a:gd name="T91" fmla="*/ 59 h 548"/>
                              <a:gd name="T92" fmla="*/ 5 w 526"/>
                              <a:gd name="T93" fmla="*/ 60 h 548"/>
                              <a:gd name="T94" fmla="*/ 3 w 526"/>
                              <a:gd name="T95" fmla="*/ 60 h 548"/>
                              <a:gd name="T96" fmla="*/ 1 w 526"/>
                              <a:gd name="T97" fmla="*/ 57 h 548"/>
                              <a:gd name="T98" fmla="*/ 0 w 526"/>
                              <a:gd name="T99" fmla="*/ 54 h 548"/>
                              <a:gd name="T100" fmla="*/ 2 w 526"/>
                              <a:gd name="T101" fmla="*/ 54 h 548"/>
                              <a:gd name="T102" fmla="*/ 4 w 526"/>
                              <a:gd name="T103" fmla="*/ 53 h 548"/>
                              <a:gd name="T104" fmla="*/ 7 w 526"/>
                              <a:gd name="T105" fmla="*/ 51 h 548"/>
                              <a:gd name="T106" fmla="*/ 10 w 526"/>
                              <a:gd name="T107" fmla="*/ 47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6" h="548">
                                <a:moveTo>
                                  <a:pt x="105" y="413"/>
                                </a:moveTo>
                                <a:lnTo>
                                  <a:pt x="120" y="413"/>
                                </a:lnTo>
                                <a:lnTo>
                                  <a:pt x="135" y="413"/>
                                </a:lnTo>
                                <a:lnTo>
                                  <a:pt x="143" y="412"/>
                                </a:lnTo>
                                <a:lnTo>
                                  <a:pt x="152" y="410"/>
                                </a:lnTo>
                                <a:lnTo>
                                  <a:pt x="161" y="408"/>
                                </a:lnTo>
                                <a:lnTo>
                                  <a:pt x="169" y="405"/>
                                </a:lnTo>
                                <a:lnTo>
                                  <a:pt x="188" y="397"/>
                                </a:lnTo>
                                <a:lnTo>
                                  <a:pt x="210" y="390"/>
                                </a:lnTo>
                                <a:lnTo>
                                  <a:pt x="212" y="397"/>
                                </a:lnTo>
                                <a:lnTo>
                                  <a:pt x="216" y="405"/>
                                </a:lnTo>
                                <a:lnTo>
                                  <a:pt x="220" y="414"/>
                                </a:lnTo>
                                <a:lnTo>
                                  <a:pt x="225" y="420"/>
                                </a:lnTo>
                                <a:lnTo>
                                  <a:pt x="236" y="409"/>
                                </a:lnTo>
                                <a:lnTo>
                                  <a:pt x="248" y="398"/>
                                </a:lnTo>
                                <a:lnTo>
                                  <a:pt x="243" y="393"/>
                                </a:lnTo>
                                <a:lnTo>
                                  <a:pt x="237" y="387"/>
                                </a:lnTo>
                                <a:lnTo>
                                  <a:pt x="235" y="382"/>
                                </a:lnTo>
                                <a:lnTo>
                                  <a:pt x="233" y="375"/>
                                </a:lnTo>
                                <a:lnTo>
                                  <a:pt x="240" y="364"/>
                                </a:lnTo>
                                <a:lnTo>
                                  <a:pt x="248" y="353"/>
                                </a:lnTo>
                                <a:lnTo>
                                  <a:pt x="248" y="329"/>
                                </a:lnTo>
                                <a:lnTo>
                                  <a:pt x="248" y="316"/>
                                </a:lnTo>
                                <a:lnTo>
                                  <a:pt x="248" y="305"/>
                                </a:lnTo>
                                <a:lnTo>
                                  <a:pt x="248" y="285"/>
                                </a:lnTo>
                                <a:lnTo>
                                  <a:pt x="259" y="296"/>
                                </a:lnTo>
                                <a:lnTo>
                                  <a:pt x="270" y="308"/>
                                </a:lnTo>
                                <a:lnTo>
                                  <a:pt x="281" y="299"/>
                                </a:lnTo>
                                <a:lnTo>
                                  <a:pt x="292" y="292"/>
                                </a:lnTo>
                                <a:lnTo>
                                  <a:pt x="302" y="288"/>
                                </a:lnTo>
                                <a:lnTo>
                                  <a:pt x="311" y="285"/>
                                </a:lnTo>
                                <a:lnTo>
                                  <a:pt x="319" y="282"/>
                                </a:lnTo>
                                <a:lnTo>
                                  <a:pt x="329" y="278"/>
                                </a:lnTo>
                                <a:lnTo>
                                  <a:pt x="337" y="271"/>
                                </a:lnTo>
                                <a:lnTo>
                                  <a:pt x="345" y="263"/>
                                </a:lnTo>
                                <a:lnTo>
                                  <a:pt x="332" y="251"/>
                                </a:lnTo>
                                <a:lnTo>
                                  <a:pt x="321" y="240"/>
                                </a:lnTo>
                                <a:lnTo>
                                  <a:pt x="311" y="229"/>
                                </a:lnTo>
                                <a:lnTo>
                                  <a:pt x="300" y="218"/>
                                </a:lnTo>
                                <a:lnTo>
                                  <a:pt x="317" y="224"/>
                                </a:lnTo>
                                <a:lnTo>
                                  <a:pt x="330" y="232"/>
                                </a:lnTo>
                                <a:lnTo>
                                  <a:pt x="338" y="235"/>
                                </a:lnTo>
                                <a:lnTo>
                                  <a:pt x="345" y="237"/>
                                </a:lnTo>
                                <a:lnTo>
                                  <a:pt x="352" y="240"/>
                                </a:lnTo>
                                <a:lnTo>
                                  <a:pt x="360" y="240"/>
                                </a:lnTo>
                                <a:lnTo>
                                  <a:pt x="366" y="239"/>
                                </a:lnTo>
                                <a:lnTo>
                                  <a:pt x="368" y="236"/>
                                </a:lnTo>
                                <a:lnTo>
                                  <a:pt x="370" y="233"/>
                                </a:lnTo>
                                <a:lnTo>
                                  <a:pt x="370" y="228"/>
                                </a:lnTo>
                                <a:lnTo>
                                  <a:pt x="370" y="218"/>
                                </a:lnTo>
                                <a:lnTo>
                                  <a:pt x="368" y="210"/>
                                </a:lnTo>
                                <a:lnTo>
                                  <a:pt x="347" y="165"/>
                                </a:lnTo>
                                <a:lnTo>
                                  <a:pt x="327" y="128"/>
                                </a:lnTo>
                                <a:lnTo>
                                  <a:pt x="319" y="111"/>
                                </a:lnTo>
                                <a:lnTo>
                                  <a:pt x="314" y="93"/>
                                </a:lnTo>
                                <a:lnTo>
                                  <a:pt x="310" y="74"/>
                                </a:lnTo>
                                <a:lnTo>
                                  <a:pt x="308" y="52"/>
                                </a:lnTo>
                                <a:lnTo>
                                  <a:pt x="308" y="44"/>
                                </a:lnTo>
                                <a:lnTo>
                                  <a:pt x="311" y="36"/>
                                </a:lnTo>
                                <a:lnTo>
                                  <a:pt x="314" y="28"/>
                                </a:lnTo>
                                <a:lnTo>
                                  <a:pt x="318" y="21"/>
                                </a:lnTo>
                                <a:lnTo>
                                  <a:pt x="323" y="14"/>
                                </a:lnTo>
                                <a:lnTo>
                                  <a:pt x="330" y="8"/>
                                </a:lnTo>
                                <a:lnTo>
                                  <a:pt x="337" y="3"/>
                                </a:lnTo>
                                <a:lnTo>
                                  <a:pt x="345" y="0"/>
                                </a:lnTo>
                                <a:lnTo>
                                  <a:pt x="349" y="7"/>
                                </a:lnTo>
                                <a:lnTo>
                                  <a:pt x="353" y="15"/>
                                </a:lnTo>
                                <a:lnTo>
                                  <a:pt x="357" y="22"/>
                                </a:lnTo>
                                <a:lnTo>
                                  <a:pt x="363" y="28"/>
                                </a:lnTo>
                                <a:lnTo>
                                  <a:pt x="375" y="37"/>
                                </a:lnTo>
                                <a:lnTo>
                                  <a:pt x="389" y="47"/>
                                </a:lnTo>
                                <a:lnTo>
                                  <a:pt x="404" y="55"/>
                                </a:lnTo>
                                <a:lnTo>
                                  <a:pt x="417" y="63"/>
                                </a:lnTo>
                                <a:lnTo>
                                  <a:pt x="431" y="72"/>
                                </a:lnTo>
                                <a:lnTo>
                                  <a:pt x="443" y="82"/>
                                </a:lnTo>
                                <a:lnTo>
                                  <a:pt x="447" y="87"/>
                                </a:lnTo>
                                <a:lnTo>
                                  <a:pt x="450" y="93"/>
                                </a:lnTo>
                                <a:lnTo>
                                  <a:pt x="453" y="98"/>
                                </a:lnTo>
                                <a:lnTo>
                                  <a:pt x="456" y="105"/>
                                </a:lnTo>
                                <a:lnTo>
                                  <a:pt x="458" y="119"/>
                                </a:lnTo>
                                <a:lnTo>
                                  <a:pt x="461" y="134"/>
                                </a:lnTo>
                                <a:lnTo>
                                  <a:pt x="464" y="149"/>
                                </a:lnTo>
                                <a:lnTo>
                                  <a:pt x="465" y="161"/>
                                </a:lnTo>
                                <a:lnTo>
                                  <a:pt x="469" y="172"/>
                                </a:lnTo>
                                <a:lnTo>
                                  <a:pt x="473" y="180"/>
                                </a:lnTo>
                                <a:lnTo>
                                  <a:pt x="473" y="202"/>
                                </a:lnTo>
                                <a:lnTo>
                                  <a:pt x="461" y="210"/>
                                </a:lnTo>
                                <a:lnTo>
                                  <a:pt x="443" y="218"/>
                                </a:lnTo>
                                <a:lnTo>
                                  <a:pt x="446" y="222"/>
                                </a:lnTo>
                                <a:lnTo>
                                  <a:pt x="450" y="228"/>
                                </a:lnTo>
                                <a:lnTo>
                                  <a:pt x="454" y="232"/>
                                </a:lnTo>
                                <a:lnTo>
                                  <a:pt x="458" y="235"/>
                                </a:lnTo>
                                <a:lnTo>
                                  <a:pt x="466" y="239"/>
                                </a:lnTo>
                                <a:lnTo>
                                  <a:pt x="473" y="240"/>
                                </a:lnTo>
                                <a:lnTo>
                                  <a:pt x="475" y="250"/>
                                </a:lnTo>
                                <a:lnTo>
                                  <a:pt x="477" y="266"/>
                                </a:lnTo>
                                <a:lnTo>
                                  <a:pt x="483" y="288"/>
                                </a:lnTo>
                                <a:lnTo>
                                  <a:pt x="488" y="311"/>
                                </a:lnTo>
                                <a:lnTo>
                                  <a:pt x="496" y="333"/>
                                </a:lnTo>
                                <a:lnTo>
                                  <a:pt x="505" y="353"/>
                                </a:lnTo>
                                <a:lnTo>
                                  <a:pt x="510" y="361"/>
                                </a:lnTo>
                                <a:lnTo>
                                  <a:pt x="515" y="368"/>
                                </a:lnTo>
                                <a:lnTo>
                                  <a:pt x="521" y="372"/>
                                </a:lnTo>
                                <a:lnTo>
                                  <a:pt x="526" y="375"/>
                                </a:lnTo>
                                <a:lnTo>
                                  <a:pt x="526" y="443"/>
                                </a:lnTo>
                                <a:lnTo>
                                  <a:pt x="518" y="442"/>
                                </a:lnTo>
                                <a:lnTo>
                                  <a:pt x="511" y="439"/>
                                </a:lnTo>
                                <a:lnTo>
                                  <a:pt x="506" y="436"/>
                                </a:lnTo>
                                <a:lnTo>
                                  <a:pt x="502" y="431"/>
                                </a:lnTo>
                                <a:lnTo>
                                  <a:pt x="495" y="421"/>
                                </a:lnTo>
                                <a:lnTo>
                                  <a:pt x="488" y="413"/>
                                </a:lnTo>
                                <a:lnTo>
                                  <a:pt x="488" y="416"/>
                                </a:lnTo>
                                <a:lnTo>
                                  <a:pt x="486" y="418"/>
                                </a:lnTo>
                                <a:lnTo>
                                  <a:pt x="483" y="421"/>
                                </a:lnTo>
                                <a:lnTo>
                                  <a:pt x="480" y="424"/>
                                </a:lnTo>
                                <a:lnTo>
                                  <a:pt x="473" y="427"/>
                                </a:lnTo>
                                <a:lnTo>
                                  <a:pt x="466" y="428"/>
                                </a:lnTo>
                                <a:lnTo>
                                  <a:pt x="466" y="444"/>
                                </a:lnTo>
                                <a:lnTo>
                                  <a:pt x="465" y="454"/>
                                </a:lnTo>
                                <a:lnTo>
                                  <a:pt x="462" y="463"/>
                                </a:lnTo>
                                <a:lnTo>
                                  <a:pt x="458" y="481"/>
                                </a:lnTo>
                                <a:lnTo>
                                  <a:pt x="451" y="469"/>
                                </a:lnTo>
                                <a:lnTo>
                                  <a:pt x="443" y="457"/>
                                </a:lnTo>
                                <a:lnTo>
                                  <a:pt x="439" y="451"/>
                                </a:lnTo>
                                <a:lnTo>
                                  <a:pt x="435" y="447"/>
                                </a:lnTo>
                                <a:lnTo>
                                  <a:pt x="431" y="444"/>
                                </a:lnTo>
                                <a:lnTo>
                                  <a:pt x="428" y="443"/>
                                </a:lnTo>
                                <a:lnTo>
                                  <a:pt x="417" y="443"/>
                                </a:lnTo>
                                <a:lnTo>
                                  <a:pt x="406" y="443"/>
                                </a:lnTo>
                                <a:lnTo>
                                  <a:pt x="405" y="454"/>
                                </a:lnTo>
                                <a:lnTo>
                                  <a:pt x="402" y="465"/>
                                </a:lnTo>
                                <a:lnTo>
                                  <a:pt x="402" y="469"/>
                                </a:lnTo>
                                <a:lnTo>
                                  <a:pt x="402" y="474"/>
                                </a:lnTo>
                                <a:lnTo>
                                  <a:pt x="404" y="477"/>
                                </a:lnTo>
                                <a:lnTo>
                                  <a:pt x="406" y="481"/>
                                </a:lnTo>
                                <a:lnTo>
                                  <a:pt x="368" y="481"/>
                                </a:lnTo>
                                <a:lnTo>
                                  <a:pt x="366" y="480"/>
                                </a:lnTo>
                                <a:lnTo>
                                  <a:pt x="363" y="477"/>
                                </a:lnTo>
                                <a:lnTo>
                                  <a:pt x="360" y="473"/>
                                </a:lnTo>
                                <a:lnTo>
                                  <a:pt x="357" y="469"/>
                                </a:lnTo>
                                <a:lnTo>
                                  <a:pt x="355" y="458"/>
                                </a:lnTo>
                                <a:lnTo>
                                  <a:pt x="353" y="451"/>
                                </a:lnTo>
                                <a:lnTo>
                                  <a:pt x="330" y="451"/>
                                </a:lnTo>
                                <a:lnTo>
                                  <a:pt x="330" y="463"/>
                                </a:lnTo>
                                <a:lnTo>
                                  <a:pt x="329" y="474"/>
                                </a:lnTo>
                                <a:lnTo>
                                  <a:pt x="326" y="483"/>
                                </a:lnTo>
                                <a:lnTo>
                                  <a:pt x="323" y="491"/>
                                </a:lnTo>
                                <a:lnTo>
                                  <a:pt x="321" y="498"/>
                                </a:lnTo>
                                <a:lnTo>
                                  <a:pt x="318" y="503"/>
                                </a:lnTo>
                                <a:lnTo>
                                  <a:pt x="317" y="510"/>
                                </a:lnTo>
                                <a:lnTo>
                                  <a:pt x="315" y="518"/>
                                </a:lnTo>
                                <a:lnTo>
                                  <a:pt x="317" y="525"/>
                                </a:lnTo>
                                <a:lnTo>
                                  <a:pt x="321" y="533"/>
                                </a:lnTo>
                                <a:lnTo>
                                  <a:pt x="325" y="541"/>
                                </a:lnTo>
                                <a:lnTo>
                                  <a:pt x="330" y="548"/>
                                </a:lnTo>
                                <a:lnTo>
                                  <a:pt x="315" y="548"/>
                                </a:lnTo>
                                <a:lnTo>
                                  <a:pt x="302" y="548"/>
                                </a:lnTo>
                                <a:lnTo>
                                  <a:pt x="289" y="548"/>
                                </a:lnTo>
                                <a:lnTo>
                                  <a:pt x="278" y="548"/>
                                </a:lnTo>
                                <a:lnTo>
                                  <a:pt x="276" y="548"/>
                                </a:lnTo>
                                <a:lnTo>
                                  <a:pt x="273" y="547"/>
                                </a:lnTo>
                                <a:lnTo>
                                  <a:pt x="270" y="544"/>
                                </a:lnTo>
                                <a:lnTo>
                                  <a:pt x="269" y="541"/>
                                </a:lnTo>
                                <a:lnTo>
                                  <a:pt x="265" y="533"/>
                                </a:lnTo>
                                <a:lnTo>
                                  <a:pt x="261" y="523"/>
                                </a:lnTo>
                                <a:lnTo>
                                  <a:pt x="257" y="504"/>
                                </a:lnTo>
                                <a:lnTo>
                                  <a:pt x="255" y="488"/>
                                </a:lnTo>
                                <a:lnTo>
                                  <a:pt x="244" y="488"/>
                                </a:lnTo>
                                <a:lnTo>
                                  <a:pt x="236" y="485"/>
                                </a:lnTo>
                                <a:lnTo>
                                  <a:pt x="228" y="483"/>
                                </a:lnTo>
                                <a:lnTo>
                                  <a:pt x="221" y="478"/>
                                </a:lnTo>
                                <a:lnTo>
                                  <a:pt x="217" y="474"/>
                                </a:lnTo>
                                <a:lnTo>
                                  <a:pt x="213" y="469"/>
                                </a:lnTo>
                                <a:lnTo>
                                  <a:pt x="212" y="463"/>
                                </a:lnTo>
                                <a:lnTo>
                                  <a:pt x="210" y="458"/>
                                </a:lnTo>
                                <a:lnTo>
                                  <a:pt x="187" y="468"/>
                                </a:lnTo>
                                <a:lnTo>
                                  <a:pt x="157" y="480"/>
                                </a:lnTo>
                                <a:lnTo>
                                  <a:pt x="141" y="485"/>
                                </a:lnTo>
                                <a:lnTo>
                                  <a:pt x="124" y="491"/>
                                </a:lnTo>
                                <a:lnTo>
                                  <a:pt x="111" y="495"/>
                                </a:lnTo>
                                <a:lnTo>
                                  <a:pt x="97" y="496"/>
                                </a:lnTo>
                                <a:lnTo>
                                  <a:pt x="94" y="508"/>
                                </a:lnTo>
                                <a:lnTo>
                                  <a:pt x="89" y="518"/>
                                </a:lnTo>
                                <a:lnTo>
                                  <a:pt x="84" y="526"/>
                                </a:lnTo>
                                <a:lnTo>
                                  <a:pt x="75" y="533"/>
                                </a:lnTo>
                                <a:lnTo>
                                  <a:pt x="67" y="537"/>
                                </a:lnTo>
                                <a:lnTo>
                                  <a:pt x="59" y="538"/>
                                </a:lnTo>
                                <a:lnTo>
                                  <a:pt x="48" y="540"/>
                                </a:lnTo>
                                <a:lnTo>
                                  <a:pt x="37" y="541"/>
                                </a:lnTo>
                                <a:lnTo>
                                  <a:pt x="33" y="540"/>
                                </a:lnTo>
                                <a:lnTo>
                                  <a:pt x="29" y="540"/>
                                </a:lnTo>
                                <a:lnTo>
                                  <a:pt x="25" y="537"/>
                                </a:lnTo>
                                <a:lnTo>
                                  <a:pt x="22" y="534"/>
                                </a:lnTo>
                                <a:lnTo>
                                  <a:pt x="15" y="527"/>
                                </a:lnTo>
                                <a:lnTo>
                                  <a:pt x="10" y="521"/>
                                </a:lnTo>
                                <a:lnTo>
                                  <a:pt x="6" y="511"/>
                                </a:lnTo>
                                <a:lnTo>
                                  <a:pt x="3" y="503"/>
                                </a:lnTo>
                                <a:lnTo>
                                  <a:pt x="0" y="495"/>
                                </a:lnTo>
                                <a:lnTo>
                                  <a:pt x="0" y="488"/>
                                </a:lnTo>
                                <a:lnTo>
                                  <a:pt x="0" y="484"/>
                                </a:lnTo>
                                <a:lnTo>
                                  <a:pt x="3" y="481"/>
                                </a:lnTo>
                                <a:lnTo>
                                  <a:pt x="7" y="481"/>
                                </a:lnTo>
                                <a:lnTo>
                                  <a:pt x="13" y="481"/>
                                </a:lnTo>
                                <a:lnTo>
                                  <a:pt x="17" y="483"/>
                                </a:lnTo>
                                <a:lnTo>
                                  <a:pt x="22" y="483"/>
                                </a:lnTo>
                                <a:lnTo>
                                  <a:pt x="26" y="483"/>
                                </a:lnTo>
                                <a:lnTo>
                                  <a:pt x="30" y="481"/>
                                </a:lnTo>
                                <a:lnTo>
                                  <a:pt x="37" y="478"/>
                                </a:lnTo>
                                <a:lnTo>
                                  <a:pt x="43" y="476"/>
                                </a:lnTo>
                                <a:lnTo>
                                  <a:pt x="48" y="472"/>
                                </a:lnTo>
                                <a:lnTo>
                                  <a:pt x="52" y="468"/>
                                </a:lnTo>
                                <a:lnTo>
                                  <a:pt x="60" y="457"/>
                                </a:lnTo>
                                <a:lnTo>
                                  <a:pt x="67" y="444"/>
                                </a:lnTo>
                                <a:lnTo>
                                  <a:pt x="75" y="432"/>
                                </a:lnTo>
                                <a:lnTo>
                                  <a:pt x="82" y="423"/>
                                </a:lnTo>
                                <a:lnTo>
                                  <a:pt x="88" y="418"/>
                                </a:lnTo>
                                <a:lnTo>
                                  <a:pt x="93" y="416"/>
                                </a:lnTo>
                                <a:lnTo>
                                  <a:pt x="98" y="413"/>
                                </a:lnTo>
                                <a:lnTo>
                                  <a:pt x="105"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26" name="Freeform 1046"/>
                          <p:cNvSpPr>
                            <a:spLocks/>
                          </p:cNvSpPr>
                          <p:nvPr/>
                        </p:nvSpPr>
                        <p:spPr bwMode="auto">
                          <a:xfrm>
                            <a:off x="6006852" y="2140626"/>
                            <a:ext cx="58460" cy="57217"/>
                          </a:xfrm>
                          <a:custGeom>
                            <a:avLst/>
                            <a:gdLst>
                              <a:gd name="T0" fmla="*/ 0 w 143"/>
                              <a:gd name="T1" fmla="*/ 3 h 136"/>
                              <a:gd name="T2" fmla="*/ 9 w 143"/>
                              <a:gd name="T3" fmla="*/ 0 h 136"/>
                              <a:gd name="T4" fmla="*/ 10 w 143"/>
                              <a:gd name="T5" fmla="*/ 1 h 136"/>
                              <a:gd name="T6" fmla="*/ 11 w 143"/>
                              <a:gd name="T7" fmla="*/ 2 h 136"/>
                              <a:gd name="T8" fmla="*/ 12 w 143"/>
                              <a:gd name="T9" fmla="*/ 3 h 136"/>
                              <a:gd name="T10" fmla="*/ 13 w 143"/>
                              <a:gd name="T11" fmla="*/ 5 h 136"/>
                              <a:gd name="T12" fmla="*/ 14 w 143"/>
                              <a:gd name="T13" fmla="*/ 6 h 136"/>
                              <a:gd name="T14" fmla="*/ 15 w 143"/>
                              <a:gd name="T15" fmla="*/ 8 h 136"/>
                              <a:gd name="T16" fmla="*/ 15 w 143"/>
                              <a:gd name="T17" fmla="*/ 9 h 136"/>
                              <a:gd name="T18" fmla="*/ 15 w 143"/>
                              <a:gd name="T19" fmla="*/ 9 h 136"/>
                              <a:gd name="T20" fmla="*/ 15 w 143"/>
                              <a:gd name="T21" fmla="*/ 10 h 136"/>
                              <a:gd name="T22" fmla="*/ 15 w 143"/>
                              <a:gd name="T23" fmla="*/ 11 h 136"/>
                              <a:gd name="T24" fmla="*/ 15 w 143"/>
                              <a:gd name="T25" fmla="*/ 12 h 136"/>
                              <a:gd name="T26" fmla="*/ 15 w 143"/>
                              <a:gd name="T27" fmla="*/ 13 h 136"/>
                              <a:gd name="T28" fmla="*/ 14 w 143"/>
                              <a:gd name="T29" fmla="*/ 14 h 136"/>
                              <a:gd name="T30" fmla="*/ 14 w 143"/>
                              <a:gd name="T31" fmla="*/ 14 h 136"/>
                              <a:gd name="T32" fmla="*/ 13 w 143"/>
                              <a:gd name="T33" fmla="*/ 15 h 136"/>
                              <a:gd name="T34" fmla="*/ 12 w 143"/>
                              <a:gd name="T35" fmla="*/ 15 h 136"/>
                              <a:gd name="T36" fmla="*/ 12 w 143"/>
                              <a:gd name="T37" fmla="*/ 16 h 136"/>
                              <a:gd name="T38" fmla="*/ 12 w 143"/>
                              <a:gd name="T39" fmla="*/ 16 h 136"/>
                              <a:gd name="T40" fmla="*/ 10 w 143"/>
                              <a:gd name="T41" fmla="*/ 14 h 136"/>
                              <a:gd name="T42" fmla="*/ 9 w 143"/>
                              <a:gd name="T43" fmla="*/ 13 h 136"/>
                              <a:gd name="T44" fmla="*/ 7 w 143"/>
                              <a:gd name="T45" fmla="*/ 11 h 136"/>
                              <a:gd name="T46" fmla="*/ 5 w 143"/>
                              <a:gd name="T47" fmla="*/ 9 h 136"/>
                              <a:gd name="T48" fmla="*/ 4 w 143"/>
                              <a:gd name="T49" fmla="*/ 8 h 136"/>
                              <a:gd name="T50" fmla="*/ 2 w 143"/>
                              <a:gd name="T51" fmla="*/ 6 h 136"/>
                              <a:gd name="T52" fmla="*/ 1 w 143"/>
                              <a:gd name="T53" fmla="*/ 4 h 136"/>
                              <a:gd name="T54" fmla="*/ 0 w 143"/>
                              <a:gd name="T55" fmla="*/ 3 h 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 h="136">
                                <a:moveTo>
                                  <a:pt x="0" y="23"/>
                                </a:moveTo>
                                <a:lnTo>
                                  <a:pt x="83" y="0"/>
                                </a:lnTo>
                                <a:lnTo>
                                  <a:pt x="91" y="8"/>
                                </a:lnTo>
                                <a:lnTo>
                                  <a:pt x="102" y="16"/>
                                </a:lnTo>
                                <a:lnTo>
                                  <a:pt x="111" y="28"/>
                                </a:lnTo>
                                <a:lnTo>
                                  <a:pt x="121" y="41"/>
                                </a:lnTo>
                                <a:lnTo>
                                  <a:pt x="129" y="54"/>
                                </a:lnTo>
                                <a:lnTo>
                                  <a:pt x="136" y="69"/>
                                </a:lnTo>
                                <a:lnTo>
                                  <a:pt x="139" y="76"/>
                                </a:lnTo>
                                <a:lnTo>
                                  <a:pt x="141" y="84"/>
                                </a:lnTo>
                                <a:lnTo>
                                  <a:pt x="141" y="91"/>
                                </a:lnTo>
                                <a:lnTo>
                                  <a:pt x="143" y="98"/>
                                </a:lnTo>
                                <a:lnTo>
                                  <a:pt x="141" y="105"/>
                                </a:lnTo>
                                <a:lnTo>
                                  <a:pt x="139" y="110"/>
                                </a:lnTo>
                                <a:lnTo>
                                  <a:pt x="135" y="117"/>
                                </a:lnTo>
                                <a:lnTo>
                                  <a:pt x="129" y="122"/>
                                </a:lnTo>
                                <a:lnTo>
                                  <a:pt x="124" y="128"/>
                                </a:lnTo>
                                <a:lnTo>
                                  <a:pt x="117" y="132"/>
                                </a:lnTo>
                                <a:lnTo>
                                  <a:pt x="111" y="135"/>
                                </a:lnTo>
                                <a:lnTo>
                                  <a:pt x="105" y="136"/>
                                </a:lnTo>
                                <a:lnTo>
                                  <a:pt x="92" y="122"/>
                                </a:lnTo>
                                <a:lnTo>
                                  <a:pt x="79" y="109"/>
                                </a:lnTo>
                                <a:lnTo>
                                  <a:pt x="64" y="95"/>
                                </a:lnTo>
                                <a:lnTo>
                                  <a:pt x="50" y="83"/>
                                </a:lnTo>
                                <a:lnTo>
                                  <a:pt x="35" y="69"/>
                                </a:lnTo>
                                <a:lnTo>
                                  <a:pt x="21" y="54"/>
                                </a:lnTo>
                                <a:lnTo>
                                  <a:pt x="9" y="39"/>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27" name="Freeform 1070"/>
                          <p:cNvSpPr>
                            <a:spLocks/>
                          </p:cNvSpPr>
                          <p:nvPr/>
                        </p:nvSpPr>
                        <p:spPr bwMode="auto">
                          <a:xfrm>
                            <a:off x="5173481" y="1957782"/>
                            <a:ext cx="125628" cy="95775"/>
                          </a:xfrm>
                          <a:custGeom>
                            <a:avLst/>
                            <a:gdLst>
                              <a:gd name="T0" fmla="*/ 0 w 302"/>
                              <a:gd name="T1" fmla="*/ 7 h 233"/>
                              <a:gd name="T2" fmla="*/ 4 w 302"/>
                              <a:gd name="T3" fmla="*/ 12 h 233"/>
                              <a:gd name="T4" fmla="*/ 5 w 302"/>
                              <a:gd name="T5" fmla="*/ 16 h 233"/>
                              <a:gd name="T6" fmla="*/ 7 w 302"/>
                              <a:gd name="T7" fmla="*/ 18 h 233"/>
                              <a:gd name="T8" fmla="*/ 8 w 302"/>
                              <a:gd name="T9" fmla="*/ 21 h 233"/>
                              <a:gd name="T10" fmla="*/ 8 w 302"/>
                              <a:gd name="T11" fmla="*/ 22 h 233"/>
                              <a:gd name="T12" fmla="*/ 10 w 302"/>
                              <a:gd name="T13" fmla="*/ 23 h 233"/>
                              <a:gd name="T14" fmla="*/ 12 w 302"/>
                              <a:gd name="T15" fmla="*/ 24 h 233"/>
                              <a:gd name="T16" fmla="*/ 14 w 302"/>
                              <a:gd name="T17" fmla="*/ 25 h 233"/>
                              <a:gd name="T18" fmla="*/ 15 w 302"/>
                              <a:gd name="T19" fmla="*/ 25 h 233"/>
                              <a:gd name="T20" fmla="*/ 16 w 302"/>
                              <a:gd name="T21" fmla="*/ 25 h 233"/>
                              <a:gd name="T22" fmla="*/ 17 w 302"/>
                              <a:gd name="T23" fmla="*/ 25 h 233"/>
                              <a:gd name="T24" fmla="*/ 17 w 302"/>
                              <a:gd name="T25" fmla="*/ 25 h 233"/>
                              <a:gd name="T26" fmla="*/ 18 w 302"/>
                              <a:gd name="T27" fmla="*/ 25 h 233"/>
                              <a:gd name="T28" fmla="*/ 18 w 302"/>
                              <a:gd name="T29" fmla="*/ 25 h 233"/>
                              <a:gd name="T30" fmla="*/ 18 w 302"/>
                              <a:gd name="T31" fmla="*/ 24 h 233"/>
                              <a:gd name="T32" fmla="*/ 19 w 302"/>
                              <a:gd name="T33" fmla="*/ 23 h 233"/>
                              <a:gd name="T34" fmla="*/ 19 w 302"/>
                              <a:gd name="T35" fmla="*/ 21 h 233"/>
                              <a:gd name="T36" fmla="*/ 20 w 302"/>
                              <a:gd name="T37" fmla="*/ 20 h 233"/>
                              <a:gd name="T38" fmla="*/ 21 w 302"/>
                              <a:gd name="T39" fmla="*/ 19 h 233"/>
                              <a:gd name="T40" fmla="*/ 21 w 302"/>
                              <a:gd name="T41" fmla="*/ 18 h 233"/>
                              <a:gd name="T42" fmla="*/ 22 w 302"/>
                              <a:gd name="T43" fmla="*/ 18 h 233"/>
                              <a:gd name="T44" fmla="*/ 22 w 302"/>
                              <a:gd name="T45" fmla="*/ 17 h 233"/>
                              <a:gd name="T46" fmla="*/ 23 w 302"/>
                              <a:gd name="T47" fmla="*/ 17 h 233"/>
                              <a:gd name="T48" fmla="*/ 24 w 302"/>
                              <a:gd name="T49" fmla="*/ 17 h 233"/>
                              <a:gd name="T50" fmla="*/ 25 w 302"/>
                              <a:gd name="T51" fmla="*/ 17 h 233"/>
                              <a:gd name="T52" fmla="*/ 26 w 302"/>
                              <a:gd name="T53" fmla="*/ 17 h 233"/>
                              <a:gd name="T54" fmla="*/ 27 w 302"/>
                              <a:gd name="T55" fmla="*/ 18 h 233"/>
                              <a:gd name="T56" fmla="*/ 27 w 302"/>
                              <a:gd name="T57" fmla="*/ 18 h 233"/>
                              <a:gd name="T58" fmla="*/ 28 w 302"/>
                              <a:gd name="T59" fmla="*/ 18 h 233"/>
                              <a:gd name="T60" fmla="*/ 28 w 302"/>
                              <a:gd name="T61" fmla="*/ 19 h 233"/>
                              <a:gd name="T62" fmla="*/ 28 w 302"/>
                              <a:gd name="T63" fmla="*/ 19 h 233"/>
                              <a:gd name="T64" fmla="*/ 28 w 302"/>
                              <a:gd name="T65" fmla="*/ 19 h 233"/>
                              <a:gd name="T66" fmla="*/ 28 w 302"/>
                              <a:gd name="T67" fmla="*/ 20 h 233"/>
                              <a:gd name="T68" fmla="*/ 28 w 302"/>
                              <a:gd name="T69" fmla="*/ 20 h 233"/>
                              <a:gd name="T70" fmla="*/ 28 w 302"/>
                              <a:gd name="T71" fmla="*/ 20 h 233"/>
                              <a:gd name="T72" fmla="*/ 28 w 302"/>
                              <a:gd name="T73" fmla="*/ 19 h 233"/>
                              <a:gd name="T74" fmla="*/ 28 w 302"/>
                              <a:gd name="T75" fmla="*/ 18 h 233"/>
                              <a:gd name="T76" fmla="*/ 29 w 302"/>
                              <a:gd name="T77" fmla="*/ 16 h 233"/>
                              <a:gd name="T78" fmla="*/ 29 w 302"/>
                              <a:gd name="T79" fmla="*/ 15 h 233"/>
                              <a:gd name="T80" fmla="*/ 30 w 302"/>
                              <a:gd name="T81" fmla="*/ 15 h 233"/>
                              <a:gd name="T82" fmla="*/ 31 w 302"/>
                              <a:gd name="T83" fmla="*/ 15 h 233"/>
                              <a:gd name="T84" fmla="*/ 31 w 302"/>
                              <a:gd name="T85" fmla="*/ 14 h 233"/>
                              <a:gd name="T86" fmla="*/ 32 w 302"/>
                              <a:gd name="T87" fmla="*/ 14 h 233"/>
                              <a:gd name="T88" fmla="*/ 33 w 302"/>
                              <a:gd name="T89" fmla="*/ 13 h 233"/>
                              <a:gd name="T90" fmla="*/ 34 w 302"/>
                              <a:gd name="T91" fmla="*/ 12 h 233"/>
                              <a:gd name="T92" fmla="*/ 32 w 302"/>
                              <a:gd name="T93" fmla="*/ 11 h 233"/>
                              <a:gd name="T94" fmla="*/ 31 w 302"/>
                              <a:gd name="T95" fmla="*/ 9 h 233"/>
                              <a:gd name="T96" fmla="*/ 29 w 302"/>
                              <a:gd name="T97" fmla="*/ 8 h 233"/>
                              <a:gd name="T98" fmla="*/ 28 w 302"/>
                              <a:gd name="T99" fmla="*/ 7 h 233"/>
                              <a:gd name="T100" fmla="*/ 25 w 302"/>
                              <a:gd name="T101" fmla="*/ 5 h 233"/>
                              <a:gd name="T102" fmla="*/ 22 w 302"/>
                              <a:gd name="T103" fmla="*/ 4 h 233"/>
                              <a:gd name="T104" fmla="*/ 21 w 302"/>
                              <a:gd name="T105" fmla="*/ 4 h 233"/>
                              <a:gd name="T106" fmla="*/ 18 w 302"/>
                              <a:gd name="T107" fmla="*/ 8 h 233"/>
                              <a:gd name="T108" fmla="*/ 13 w 302"/>
                              <a:gd name="T109" fmla="*/ 6 h 233"/>
                              <a:gd name="T110" fmla="*/ 9 w 302"/>
                              <a:gd name="T111" fmla="*/ 3 h 233"/>
                              <a:gd name="T112" fmla="*/ 4 w 302"/>
                              <a:gd name="T113" fmla="*/ 0 h 233"/>
                              <a:gd name="T114" fmla="*/ 7 w 302"/>
                              <a:gd name="T115" fmla="*/ 1 h 233"/>
                              <a:gd name="T116" fmla="*/ 9 w 302"/>
                              <a:gd name="T117" fmla="*/ 9 h 233"/>
                              <a:gd name="T118" fmla="*/ 5 w 302"/>
                              <a:gd name="T119" fmla="*/ 7 h 233"/>
                              <a:gd name="T120" fmla="*/ 2 w 302"/>
                              <a:gd name="T121" fmla="*/ 6 h 233"/>
                              <a:gd name="T122" fmla="*/ 0 w 302"/>
                              <a:gd name="T123" fmla="*/ 7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2" h="233">
                                <a:moveTo>
                                  <a:pt x="0" y="60"/>
                                </a:moveTo>
                                <a:lnTo>
                                  <a:pt x="37" y="105"/>
                                </a:lnTo>
                                <a:lnTo>
                                  <a:pt x="45" y="143"/>
                                </a:lnTo>
                                <a:lnTo>
                                  <a:pt x="60" y="165"/>
                                </a:lnTo>
                                <a:lnTo>
                                  <a:pt x="68" y="195"/>
                                </a:lnTo>
                                <a:lnTo>
                                  <a:pt x="68" y="203"/>
                                </a:lnTo>
                                <a:lnTo>
                                  <a:pt x="90" y="214"/>
                                </a:lnTo>
                                <a:lnTo>
                                  <a:pt x="112" y="224"/>
                                </a:lnTo>
                                <a:lnTo>
                                  <a:pt x="123" y="228"/>
                                </a:lnTo>
                                <a:lnTo>
                                  <a:pt x="133" y="230"/>
                                </a:lnTo>
                                <a:lnTo>
                                  <a:pt x="142" y="233"/>
                                </a:lnTo>
                                <a:lnTo>
                                  <a:pt x="150" y="233"/>
                                </a:lnTo>
                                <a:lnTo>
                                  <a:pt x="154" y="232"/>
                                </a:lnTo>
                                <a:lnTo>
                                  <a:pt x="158" y="230"/>
                                </a:lnTo>
                                <a:lnTo>
                                  <a:pt x="161" y="226"/>
                                </a:lnTo>
                                <a:lnTo>
                                  <a:pt x="164" y="221"/>
                                </a:lnTo>
                                <a:lnTo>
                                  <a:pt x="169" y="210"/>
                                </a:lnTo>
                                <a:lnTo>
                                  <a:pt x="173" y="195"/>
                                </a:lnTo>
                                <a:lnTo>
                                  <a:pt x="179" y="181"/>
                                </a:lnTo>
                                <a:lnTo>
                                  <a:pt x="186" y="169"/>
                                </a:lnTo>
                                <a:lnTo>
                                  <a:pt x="190" y="165"/>
                                </a:lnTo>
                                <a:lnTo>
                                  <a:pt x="194" y="161"/>
                                </a:lnTo>
                                <a:lnTo>
                                  <a:pt x="198" y="158"/>
                                </a:lnTo>
                                <a:lnTo>
                                  <a:pt x="203" y="158"/>
                                </a:lnTo>
                                <a:lnTo>
                                  <a:pt x="214" y="157"/>
                                </a:lnTo>
                                <a:lnTo>
                                  <a:pt x="225" y="157"/>
                                </a:lnTo>
                                <a:lnTo>
                                  <a:pt x="232" y="158"/>
                                </a:lnTo>
                                <a:lnTo>
                                  <a:pt x="239" y="161"/>
                                </a:lnTo>
                                <a:lnTo>
                                  <a:pt x="244" y="164"/>
                                </a:lnTo>
                                <a:lnTo>
                                  <a:pt x="247" y="166"/>
                                </a:lnTo>
                                <a:lnTo>
                                  <a:pt x="250" y="169"/>
                                </a:lnTo>
                                <a:lnTo>
                                  <a:pt x="251" y="173"/>
                                </a:lnTo>
                                <a:lnTo>
                                  <a:pt x="252" y="180"/>
                                </a:lnTo>
                                <a:lnTo>
                                  <a:pt x="251" y="185"/>
                                </a:lnTo>
                                <a:lnTo>
                                  <a:pt x="250" y="188"/>
                                </a:lnTo>
                                <a:lnTo>
                                  <a:pt x="248" y="188"/>
                                </a:lnTo>
                                <a:lnTo>
                                  <a:pt x="251" y="174"/>
                                </a:lnTo>
                                <a:lnTo>
                                  <a:pt x="255" y="159"/>
                                </a:lnTo>
                                <a:lnTo>
                                  <a:pt x="261" y="145"/>
                                </a:lnTo>
                                <a:lnTo>
                                  <a:pt x="263" y="135"/>
                                </a:lnTo>
                                <a:lnTo>
                                  <a:pt x="269" y="135"/>
                                </a:lnTo>
                                <a:lnTo>
                                  <a:pt x="274" y="132"/>
                                </a:lnTo>
                                <a:lnTo>
                                  <a:pt x="280" y="131"/>
                                </a:lnTo>
                                <a:lnTo>
                                  <a:pt x="285" y="127"/>
                                </a:lnTo>
                                <a:lnTo>
                                  <a:pt x="293" y="120"/>
                                </a:lnTo>
                                <a:lnTo>
                                  <a:pt x="302" y="113"/>
                                </a:lnTo>
                                <a:lnTo>
                                  <a:pt x="289" y="97"/>
                                </a:lnTo>
                                <a:lnTo>
                                  <a:pt x="276" y="85"/>
                                </a:lnTo>
                                <a:lnTo>
                                  <a:pt x="262" y="74"/>
                                </a:lnTo>
                                <a:lnTo>
                                  <a:pt x="248" y="64"/>
                                </a:lnTo>
                                <a:lnTo>
                                  <a:pt x="221" y="49"/>
                                </a:lnTo>
                                <a:lnTo>
                                  <a:pt x="195" y="38"/>
                                </a:lnTo>
                                <a:lnTo>
                                  <a:pt x="188" y="38"/>
                                </a:lnTo>
                                <a:lnTo>
                                  <a:pt x="158" y="75"/>
                                </a:lnTo>
                                <a:lnTo>
                                  <a:pt x="120" y="53"/>
                                </a:lnTo>
                                <a:lnTo>
                                  <a:pt x="83" y="23"/>
                                </a:lnTo>
                                <a:lnTo>
                                  <a:pt x="37" y="0"/>
                                </a:lnTo>
                                <a:lnTo>
                                  <a:pt x="60" y="7"/>
                                </a:lnTo>
                                <a:lnTo>
                                  <a:pt x="83" y="83"/>
                                </a:lnTo>
                                <a:lnTo>
                                  <a:pt x="45" y="68"/>
                                </a:lnTo>
                                <a:lnTo>
                                  <a:pt x="22" y="53"/>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sp>
                      <p:nvSpPr>
                        <p:cNvPr id="107" name="Freeform 1076"/>
                        <p:cNvSpPr>
                          <a:spLocks/>
                        </p:cNvSpPr>
                        <p:nvPr/>
                      </p:nvSpPr>
                      <p:spPr bwMode="auto">
                        <a:xfrm>
                          <a:off x="5713306" y="1997585"/>
                          <a:ext cx="208965" cy="111945"/>
                        </a:xfrm>
                        <a:custGeom>
                          <a:avLst/>
                          <a:gdLst>
                            <a:gd name="T0" fmla="*/ 13 w 505"/>
                            <a:gd name="T1" fmla="*/ 8 h 270"/>
                            <a:gd name="T2" fmla="*/ 20 w 505"/>
                            <a:gd name="T3" fmla="*/ 12 h 270"/>
                            <a:gd name="T4" fmla="*/ 32 w 505"/>
                            <a:gd name="T5" fmla="*/ 13 h 270"/>
                            <a:gd name="T6" fmla="*/ 44 w 505"/>
                            <a:gd name="T7" fmla="*/ 12 h 270"/>
                            <a:gd name="T8" fmla="*/ 46 w 505"/>
                            <a:gd name="T9" fmla="*/ 13 h 270"/>
                            <a:gd name="T10" fmla="*/ 49 w 505"/>
                            <a:gd name="T11" fmla="*/ 16 h 270"/>
                            <a:gd name="T12" fmla="*/ 51 w 505"/>
                            <a:gd name="T13" fmla="*/ 17 h 270"/>
                            <a:gd name="T14" fmla="*/ 52 w 505"/>
                            <a:gd name="T15" fmla="*/ 17 h 270"/>
                            <a:gd name="T16" fmla="*/ 53 w 505"/>
                            <a:gd name="T17" fmla="*/ 19 h 270"/>
                            <a:gd name="T18" fmla="*/ 54 w 505"/>
                            <a:gd name="T19" fmla="*/ 22 h 270"/>
                            <a:gd name="T20" fmla="*/ 56 w 505"/>
                            <a:gd name="T21" fmla="*/ 25 h 270"/>
                            <a:gd name="T22" fmla="*/ 42 w 505"/>
                            <a:gd name="T23" fmla="*/ 27 h 270"/>
                            <a:gd name="T24" fmla="*/ 39 w 505"/>
                            <a:gd name="T25" fmla="*/ 29 h 270"/>
                            <a:gd name="T26" fmla="*/ 38 w 505"/>
                            <a:gd name="T27" fmla="*/ 30 h 270"/>
                            <a:gd name="T28" fmla="*/ 37 w 505"/>
                            <a:gd name="T29" fmla="*/ 30 h 270"/>
                            <a:gd name="T30" fmla="*/ 36 w 505"/>
                            <a:gd name="T31" fmla="*/ 30 h 270"/>
                            <a:gd name="T32" fmla="*/ 35 w 505"/>
                            <a:gd name="T33" fmla="*/ 29 h 270"/>
                            <a:gd name="T34" fmla="*/ 34 w 505"/>
                            <a:gd name="T35" fmla="*/ 28 h 270"/>
                            <a:gd name="T36" fmla="*/ 33 w 505"/>
                            <a:gd name="T37" fmla="*/ 24 h 270"/>
                            <a:gd name="T38" fmla="*/ 32 w 505"/>
                            <a:gd name="T39" fmla="*/ 20 h 270"/>
                            <a:gd name="T40" fmla="*/ 31 w 505"/>
                            <a:gd name="T41" fmla="*/ 19 h 270"/>
                            <a:gd name="T42" fmla="*/ 29 w 505"/>
                            <a:gd name="T43" fmla="*/ 18 h 270"/>
                            <a:gd name="T44" fmla="*/ 28 w 505"/>
                            <a:gd name="T45" fmla="*/ 17 h 270"/>
                            <a:gd name="T46" fmla="*/ 27 w 505"/>
                            <a:gd name="T47" fmla="*/ 18 h 270"/>
                            <a:gd name="T48" fmla="*/ 25 w 505"/>
                            <a:gd name="T49" fmla="*/ 21 h 270"/>
                            <a:gd name="T50" fmla="*/ 24 w 505"/>
                            <a:gd name="T51" fmla="*/ 23 h 270"/>
                            <a:gd name="T52" fmla="*/ 23 w 505"/>
                            <a:gd name="T53" fmla="*/ 24 h 270"/>
                            <a:gd name="T54" fmla="*/ 22 w 505"/>
                            <a:gd name="T55" fmla="*/ 25 h 270"/>
                            <a:gd name="T56" fmla="*/ 20 w 505"/>
                            <a:gd name="T57" fmla="*/ 26 h 270"/>
                            <a:gd name="T58" fmla="*/ 18 w 505"/>
                            <a:gd name="T59" fmla="*/ 28 h 270"/>
                            <a:gd name="T60" fmla="*/ 15 w 505"/>
                            <a:gd name="T61" fmla="*/ 29 h 270"/>
                            <a:gd name="T62" fmla="*/ 14 w 505"/>
                            <a:gd name="T63" fmla="*/ 29 h 270"/>
                            <a:gd name="T64" fmla="*/ 12 w 505"/>
                            <a:gd name="T65" fmla="*/ 29 h 270"/>
                            <a:gd name="T66" fmla="*/ 10 w 505"/>
                            <a:gd name="T67" fmla="*/ 28 h 270"/>
                            <a:gd name="T68" fmla="*/ 8 w 505"/>
                            <a:gd name="T69" fmla="*/ 27 h 270"/>
                            <a:gd name="T70" fmla="*/ 7 w 505"/>
                            <a:gd name="T71" fmla="*/ 26 h 270"/>
                            <a:gd name="T72" fmla="*/ 8 w 505"/>
                            <a:gd name="T73" fmla="*/ 18 h 270"/>
                            <a:gd name="T74" fmla="*/ 0 w 505"/>
                            <a:gd name="T75" fmla="*/ 12 h 270"/>
                            <a:gd name="T76" fmla="*/ 6 w 505"/>
                            <a:gd name="T77" fmla="*/ 10 h 270"/>
                            <a:gd name="T78" fmla="*/ 10 w 505"/>
                            <a:gd name="T79" fmla="*/ 4 h 270"/>
                            <a:gd name="T80" fmla="*/ 16 w 505"/>
                            <a:gd name="T81" fmla="*/ 0 h 270"/>
                            <a:gd name="T82" fmla="*/ 20 w 505"/>
                            <a:gd name="T83" fmla="*/ 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05" h="270">
                              <a:moveTo>
                                <a:pt x="167" y="37"/>
                              </a:moveTo>
                              <a:lnTo>
                                <a:pt x="114" y="75"/>
                              </a:lnTo>
                              <a:lnTo>
                                <a:pt x="137" y="97"/>
                              </a:lnTo>
                              <a:lnTo>
                                <a:pt x="182" y="105"/>
                              </a:lnTo>
                              <a:lnTo>
                                <a:pt x="233" y="112"/>
                              </a:lnTo>
                              <a:lnTo>
                                <a:pt x="287" y="120"/>
                              </a:lnTo>
                              <a:lnTo>
                                <a:pt x="355" y="105"/>
                              </a:lnTo>
                              <a:lnTo>
                                <a:pt x="400" y="105"/>
                              </a:lnTo>
                              <a:lnTo>
                                <a:pt x="415" y="105"/>
                              </a:lnTo>
                              <a:lnTo>
                                <a:pt x="419" y="121"/>
                              </a:lnTo>
                              <a:lnTo>
                                <a:pt x="422" y="143"/>
                              </a:lnTo>
                              <a:lnTo>
                                <a:pt x="438" y="143"/>
                              </a:lnTo>
                              <a:lnTo>
                                <a:pt x="450" y="147"/>
                              </a:lnTo>
                              <a:lnTo>
                                <a:pt x="456" y="150"/>
                              </a:lnTo>
                              <a:lnTo>
                                <a:pt x="461" y="153"/>
                              </a:lnTo>
                              <a:lnTo>
                                <a:pt x="465" y="157"/>
                              </a:lnTo>
                              <a:lnTo>
                                <a:pt x="469" y="161"/>
                              </a:lnTo>
                              <a:lnTo>
                                <a:pt x="477" y="170"/>
                              </a:lnTo>
                              <a:lnTo>
                                <a:pt x="483" y="184"/>
                              </a:lnTo>
                              <a:lnTo>
                                <a:pt x="487" y="199"/>
                              </a:lnTo>
                              <a:lnTo>
                                <a:pt x="490" y="218"/>
                              </a:lnTo>
                              <a:lnTo>
                                <a:pt x="505" y="225"/>
                              </a:lnTo>
                              <a:lnTo>
                                <a:pt x="385" y="225"/>
                              </a:lnTo>
                              <a:lnTo>
                                <a:pt x="375" y="239"/>
                              </a:lnTo>
                              <a:lnTo>
                                <a:pt x="362" y="254"/>
                              </a:lnTo>
                              <a:lnTo>
                                <a:pt x="355" y="260"/>
                              </a:lnTo>
                              <a:lnTo>
                                <a:pt x="348" y="266"/>
                              </a:lnTo>
                              <a:lnTo>
                                <a:pt x="342" y="269"/>
                              </a:lnTo>
                              <a:lnTo>
                                <a:pt x="340" y="270"/>
                              </a:lnTo>
                              <a:lnTo>
                                <a:pt x="333" y="270"/>
                              </a:lnTo>
                              <a:lnTo>
                                <a:pt x="327" y="269"/>
                              </a:lnTo>
                              <a:lnTo>
                                <a:pt x="322" y="266"/>
                              </a:lnTo>
                              <a:lnTo>
                                <a:pt x="318" y="263"/>
                              </a:lnTo>
                              <a:lnTo>
                                <a:pt x="315" y="259"/>
                              </a:lnTo>
                              <a:lnTo>
                                <a:pt x="312" y="254"/>
                              </a:lnTo>
                              <a:lnTo>
                                <a:pt x="310" y="249"/>
                              </a:lnTo>
                              <a:lnTo>
                                <a:pt x="308" y="243"/>
                              </a:lnTo>
                              <a:lnTo>
                                <a:pt x="302" y="217"/>
                              </a:lnTo>
                              <a:lnTo>
                                <a:pt x="295" y="188"/>
                              </a:lnTo>
                              <a:lnTo>
                                <a:pt x="291" y="183"/>
                              </a:lnTo>
                              <a:lnTo>
                                <a:pt x="285" y="177"/>
                              </a:lnTo>
                              <a:lnTo>
                                <a:pt x="278" y="173"/>
                              </a:lnTo>
                              <a:lnTo>
                                <a:pt x="272" y="169"/>
                              </a:lnTo>
                              <a:lnTo>
                                <a:pt x="265" y="165"/>
                              </a:lnTo>
                              <a:lnTo>
                                <a:pt x="258" y="160"/>
                              </a:lnTo>
                              <a:lnTo>
                                <a:pt x="253" y="155"/>
                              </a:lnTo>
                              <a:lnTo>
                                <a:pt x="248" y="150"/>
                              </a:lnTo>
                              <a:lnTo>
                                <a:pt x="242" y="164"/>
                              </a:lnTo>
                              <a:lnTo>
                                <a:pt x="231" y="181"/>
                              </a:lnTo>
                              <a:lnTo>
                                <a:pt x="227" y="191"/>
                              </a:lnTo>
                              <a:lnTo>
                                <a:pt x="223" y="200"/>
                              </a:lnTo>
                              <a:lnTo>
                                <a:pt x="220" y="209"/>
                              </a:lnTo>
                              <a:lnTo>
                                <a:pt x="218" y="218"/>
                              </a:lnTo>
                              <a:lnTo>
                                <a:pt x="210" y="220"/>
                              </a:lnTo>
                              <a:lnTo>
                                <a:pt x="203" y="222"/>
                              </a:lnTo>
                              <a:lnTo>
                                <a:pt x="197" y="225"/>
                              </a:lnTo>
                              <a:lnTo>
                                <a:pt x="191" y="228"/>
                              </a:lnTo>
                              <a:lnTo>
                                <a:pt x="180" y="236"/>
                              </a:lnTo>
                              <a:lnTo>
                                <a:pt x="169" y="243"/>
                              </a:lnTo>
                              <a:lnTo>
                                <a:pt x="158" y="251"/>
                              </a:lnTo>
                              <a:lnTo>
                                <a:pt x="146" y="256"/>
                              </a:lnTo>
                              <a:lnTo>
                                <a:pt x="139" y="259"/>
                              </a:lnTo>
                              <a:lnTo>
                                <a:pt x="131" y="262"/>
                              </a:lnTo>
                              <a:lnTo>
                                <a:pt x="123" y="262"/>
                              </a:lnTo>
                              <a:lnTo>
                                <a:pt x="114" y="263"/>
                              </a:lnTo>
                              <a:lnTo>
                                <a:pt x="105" y="262"/>
                              </a:lnTo>
                              <a:lnTo>
                                <a:pt x="99" y="259"/>
                              </a:lnTo>
                              <a:lnTo>
                                <a:pt x="90" y="255"/>
                              </a:lnTo>
                              <a:lnTo>
                                <a:pt x="84" y="251"/>
                              </a:lnTo>
                              <a:lnTo>
                                <a:pt x="70" y="241"/>
                              </a:lnTo>
                              <a:lnTo>
                                <a:pt x="54" y="233"/>
                              </a:lnTo>
                              <a:lnTo>
                                <a:pt x="62" y="233"/>
                              </a:lnTo>
                              <a:lnTo>
                                <a:pt x="84" y="195"/>
                              </a:lnTo>
                              <a:lnTo>
                                <a:pt x="69" y="158"/>
                              </a:lnTo>
                              <a:lnTo>
                                <a:pt x="39" y="135"/>
                              </a:lnTo>
                              <a:lnTo>
                                <a:pt x="0" y="112"/>
                              </a:lnTo>
                              <a:lnTo>
                                <a:pt x="9" y="97"/>
                              </a:lnTo>
                              <a:lnTo>
                                <a:pt x="54" y="90"/>
                              </a:lnTo>
                              <a:lnTo>
                                <a:pt x="69" y="60"/>
                              </a:lnTo>
                              <a:lnTo>
                                <a:pt x="92" y="37"/>
                              </a:lnTo>
                              <a:lnTo>
                                <a:pt x="99" y="7"/>
                              </a:lnTo>
                              <a:lnTo>
                                <a:pt x="144" y="0"/>
                              </a:lnTo>
                              <a:lnTo>
                                <a:pt x="167" y="15"/>
                              </a:lnTo>
                              <a:lnTo>
                                <a:pt x="182" y="52"/>
                              </a:lnTo>
                              <a:lnTo>
                                <a:pt x="16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sp>
                      <p:nvSpPr>
                        <p:cNvPr id="108" name="Freeform 1080"/>
                        <p:cNvSpPr>
                          <a:spLocks/>
                        </p:cNvSpPr>
                        <p:nvPr/>
                      </p:nvSpPr>
                      <p:spPr bwMode="auto">
                        <a:xfrm>
                          <a:off x="5361300" y="1945344"/>
                          <a:ext cx="349518" cy="210209"/>
                        </a:xfrm>
                        <a:custGeom>
                          <a:avLst/>
                          <a:gdLst>
                            <a:gd name="T0" fmla="*/ 90 w 843"/>
                            <a:gd name="T1" fmla="*/ 38 h 507"/>
                            <a:gd name="T2" fmla="*/ 87 w 843"/>
                            <a:gd name="T3" fmla="*/ 40 h 507"/>
                            <a:gd name="T4" fmla="*/ 86 w 843"/>
                            <a:gd name="T5" fmla="*/ 41 h 507"/>
                            <a:gd name="T6" fmla="*/ 86 w 843"/>
                            <a:gd name="T7" fmla="*/ 45 h 507"/>
                            <a:gd name="T8" fmla="*/ 85 w 843"/>
                            <a:gd name="T9" fmla="*/ 48 h 507"/>
                            <a:gd name="T10" fmla="*/ 83 w 843"/>
                            <a:gd name="T11" fmla="*/ 51 h 507"/>
                            <a:gd name="T12" fmla="*/ 79 w 843"/>
                            <a:gd name="T13" fmla="*/ 54 h 507"/>
                            <a:gd name="T14" fmla="*/ 74 w 843"/>
                            <a:gd name="T15" fmla="*/ 56 h 507"/>
                            <a:gd name="T16" fmla="*/ 70 w 843"/>
                            <a:gd name="T17" fmla="*/ 56 h 507"/>
                            <a:gd name="T18" fmla="*/ 67 w 843"/>
                            <a:gd name="T19" fmla="*/ 56 h 507"/>
                            <a:gd name="T20" fmla="*/ 65 w 843"/>
                            <a:gd name="T21" fmla="*/ 51 h 507"/>
                            <a:gd name="T22" fmla="*/ 62 w 843"/>
                            <a:gd name="T23" fmla="*/ 46 h 507"/>
                            <a:gd name="T24" fmla="*/ 57 w 843"/>
                            <a:gd name="T25" fmla="*/ 45 h 507"/>
                            <a:gd name="T26" fmla="*/ 53 w 843"/>
                            <a:gd name="T27" fmla="*/ 42 h 507"/>
                            <a:gd name="T28" fmla="*/ 49 w 843"/>
                            <a:gd name="T29" fmla="*/ 39 h 507"/>
                            <a:gd name="T30" fmla="*/ 44 w 843"/>
                            <a:gd name="T31" fmla="*/ 36 h 507"/>
                            <a:gd name="T32" fmla="*/ 36 w 843"/>
                            <a:gd name="T33" fmla="*/ 34 h 507"/>
                            <a:gd name="T34" fmla="*/ 21 w 843"/>
                            <a:gd name="T35" fmla="*/ 38 h 507"/>
                            <a:gd name="T36" fmla="*/ 14 w 843"/>
                            <a:gd name="T37" fmla="*/ 41 h 507"/>
                            <a:gd name="T38" fmla="*/ 8 w 843"/>
                            <a:gd name="T39" fmla="*/ 31 h 507"/>
                            <a:gd name="T40" fmla="*/ 8 w 843"/>
                            <a:gd name="T41" fmla="*/ 24 h 507"/>
                            <a:gd name="T42" fmla="*/ 4 w 843"/>
                            <a:gd name="T43" fmla="*/ 25 h 507"/>
                            <a:gd name="T44" fmla="*/ 4 w 843"/>
                            <a:gd name="T45" fmla="*/ 27 h 507"/>
                            <a:gd name="T46" fmla="*/ 3 w 843"/>
                            <a:gd name="T47" fmla="*/ 29 h 507"/>
                            <a:gd name="T48" fmla="*/ 3 w 843"/>
                            <a:gd name="T49" fmla="*/ 28 h 507"/>
                            <a:gd name="T50" fmla="*/ 3 w 843"/>
                            <a:gd name="T51" fmla="*/ 25 h 507"/>
                            <a:gd name="T52" fmla="*/ 3 w 843"/>
                            <a:gd name="T53" fmla="*/ 22 h 507"/>
                            <a:gd name="T54" fmla="*/ 4 w 843"/>
                            <a:gd name="T55" fmla="*/ 19 h 507"/>
                            <a:gd name="T56" fmla="*/ 3 w 843"/>
                            <a:gd name="T57" fmla="*/ 18 h 507"/>
                            <a:gd name="T58" fmla="*/ 2 w 843"/>
                            <a:gd name="T59" fmla="*/ 17 h 507"/>
                            <a:gd name="T60" fmla="*/ 0 w 843"/>
                            <a:gd name="T61" fmla="*/ 17 h 507"/>
                            <a:gd name="T62" fmla="*/ 0 w 843"/>
                            <a:gd name="T63" fmla="*/ 15 h 507"/>
                            <a:gd name="T64" fmla="*/ 1 w 843"/>
                            <a:gd name="T65" fmla="*/ 13 h 507"/>
                            <a:gd name="T66" fmla="*/ 2 w 843"/>
                            <a:gd name="T67" fmla="*/ 13 h 507"/>
                            <a:gd name="T68" fmla="*/ 4 w 843"/>
                            <a:gd name="T69" fmla="*/ 13 h 507"/>
                            <a:gd name="T70" fmla="*/ 6 w 843"/>
                            <a:gd name="T71" fmla="*/ 14 h 507"/>
                            <a:gd name="T72" fmla="*/ 8 w 843"/>
                            <a:gd name="T73" fmla="*/ 13 h 507"/>
                            <a:gd name="T74" fmla="*/ 9 w 843"/>
                            <a:gd name="T75" fmla="*/ 11 h 507"/>
                            <a:gd name="T76" fmla="*/ 10 w 843"/>
                            <a:gd name="T77" fmla="*/ 8 h 507"/>
                            <a:gd name="T78" fmla="*/ 7 w 843"/>
                            <a:gd name="T79" fmla="*/ 8 h 507"/>
                            <a:gd name="T80" fmla="*/ 5 w 843"/>
                            <a:gd name="T81" fmla="*/ 6 h 507"/>
                            <a:gd name="T82" fmla="*/ 4 w 843"/>
                            <a:gd name="T83" fmla="*/ 4 h 507"/>
                            <a:gd name="T84" fmla="*/ 15 w 843"/>
                            <a:gd name="T85" fmla="*/ 11 h 507"/>
                            <a:gd name="T86" fmla="*/ 25 w 843"/>
                            <a:gd name="T87" fmla="*/ 6 h 507"/>
                            <a:gd name="T88" fmla="*/ 36 w 843"/>
                            <a:gd name="T89" fmla="*/ 1 h 507"/>
                            <a:gd name="T90" fmla="*/ 45 w 843"/>
                            <a:gd name="T91" fmla="*/ 11 h 507"/>
                            <a:gd name="T92" fmla="*/ 60 w 843"/>
                            <a:gd name="T93" fmla="*/ 19 h 507"/>
                            <a:gd name="T94" fmla="*/ 74 w 843"/>
                            <a:gd name="T95" fmla="*/ 30 h 507"/>
                            <a:gd name="T96" fmla="*/ 90 w 843"/>
                            <a:gd name="T97" fmla="*/ 37 h 5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3" h="507">
                              <a:moveTo>
                                <a:pt x="828" y="346"/>
                              </a:moveTo>
                              <a:lnTo>
                                <a:pt x="817" y="346"/>
                              </a:lnTo>
                              <a:lnTo>
                                <a:pt x="807" y="346"/>
                              </a:lnTo>
                              <a:lnTo>
                                <a:pt x="796" y="349"/>
                              </a:lnTo>
                              <a:lnTo>
                                <a:pt x="783" y="353"/>
                              </a:lnTo>
                              <a:lnTo>
                                <a:pt x="780" y="356"/>
                              </a:lnTo>
                              <a:lnTo>
                                <a:pt x="779" y="358"/>
                              </a:lnTo>
                              <a:lnTo>
                                <a:pt x="776" y="363"/>
                              </a:lnTo>
                              <a:lnTo>
                                <a:pt x="776" y="368"/>
                              </a:lnTo>
                              <a:lnTo>
                                <a:pt x="774" y="379"/>
                              </a:lnTo>
                              <a:lnTo>
                                <a:pt x="773" y="392"/>
                              </a:lnTo>
                              <a:lnTo>
                                <a:pt x="773" y="407"/>
                              </a:lnTo>
                              <a:lnTo>
                                <a:pt x="770" y="421"/>
                              </a:lnTo>
                              <a:lnTo>
                                <a:pt x="769" y="428"/>
                              </a:lnTo>
                              <a:lnTo>
                                <a:pt x="766" y="433"/>
                              </a:lnTo>
                              <a:lnTo>
                                <a:pt x="764" y="439"/>
                              </a:lnTo>
                              <a:lnTo>
                                <a:pt x="759" y="443"/>
                              </a:lnTo>
                              <a:lnTo>
                                <a:pt x="749" y="455"/>
                              </a:lnTo>
                              <a:lnTo>
                                <a:pt x="736" y="466"/>
                              </a:lnTo>
                              <a:lnTo>
                                <a:pt x="723" y="476"/>
                              </a:lnTo>
                              <a:lnTo>
                                <a:pt x="709" y="485"/>
                              </a:lnTo>
                              <a:lnTo>
                                <a:pt x="694" y="492"/>
                              </a:lnTo>
                              <a:lnTo>
                                <a:pt x="679" y="499"/>
                              </a:lnTo>
                              <a:lnTo>
                                <a:pt x="664" y="503"/>
                              </a:lnTo>
                              <a:lnTo>
                                <a:pt x="646" y="504"/>
                              </a:lnTo>
                              <a:lnTo>
                                <a:pt x="637" y="504"/>
                              </a:lnTo>
                              <a:lnTo>
                                <a:pt x="626" y="507"/>
                              </a:lnTo>
                              <a:lnTo>
                                <a:pt x="620" y="507"/>
                              </a:lnTo>
                              <a:lnTo>
                                <a:pt x="614" y="507"/>
                              </a:lnTo>
                              <a:lnTo>
                                <a:pt x="604" y="506"/>
                              </a:lnTo>
                              <a:lnTo>
                                <a:pt x="595" y="504"/>
                              </a:lnTo>
                              <a:lnTo>
                                <a:pt x="589" y="481"/>
                              </a:lnTo>
                              <a:lnTo>
                                <a:pt x="582" y="458"/>
                              </a:lnTo>
                              <a:lnTo>
                                <a:pt x="577" y="436"/>
                              </a:lnTo>
                              <a:lnTo>
                                <a:pt x="571" y="413"/>
                              </a:lnTo>
                              <a:lnTo>
                                <a:pt x="554" y="413"/>
                              </a:lnTo>
                              <a:lnTo>
                                <a:pt x="537" y="410"/>
                              </a:lnTo>
                              <a:lnTo>
                                <a:pt x="524" y="406"/>
                              </a:lnTo>
                              <a:lnTo>
                                <a:pt x="510" y="401"/>
                              </a:lnTo>
                              <a:lnTo>
                                <a:pt x="499" y="394"/>
                              </a:lnTo>
                              <a:lnTo>
                                <a:pt x="488" y="386"/>
                              </a:lnTo>
                              <a:lnTo>
                                <a:pt x="479" y="377"/>
                              </a:lnTo>
                              <a:lnTo>
                                <a:pt x="468" y="369"/>
                              </a:lnTo>
                              <a:lnTo>
                                <a:pt x="456" y="360"/>
                              </a:lnTo>
                              <a:lnTo>
                                <a:pt x="443" y="352"/>
                              </a:lnTo>
                              <a:lnTo>
                                <a:pt x="430" y="342"/>
                              </a:lnTo>
                              <a:lnTo>
                                <a:pt x="415" y="334"/>
                              </a:lnTo>
                              <a:lnTo>
                                <a:pt x="396" y="326"/>
                              </a:lnTo>
                              <a:lnTo>
                                <a:pt x="375" y="319"/>
                              </a:lnTo>
                              <a:lnTo>
                                <a:pt x="351" y="313"/>
                              </a:lnTo>
                              <a:lnTo>
                                <a:pt x="323" y="308"/>
                              </a:lnTo>
                              <a:lnTo>
                                <a:pt x="225" y="308"/>
                              </a:lnTo>
                              <a:lnTo>
                                <a:pt x="212" y="318"/>
                              </a:lnTo>
                              <a:lnTo>
                                <a:pt x="188" y="338"/>
                              </a:lnTo>
                              <a:lnTo>
                                <a:pt x="164" y="358"/>
                              </a:lnTo>
                              <a:lnTo>
                                <a:pt x="150" y="368"/>
                              </a:lnTo>
                              <a:lnTo>
                                <a:pt x="129" y="368"/>
                              </a:lnTo>
                              <a:lnTo>
                                <a:pt x="114" y="368"/>
                              </a:lnTo>
                              <a:lnTo>
                                <a:pt x="69" y="301"/>
                              </a:lnTo>
                              <a:lnTo>
                                <a:pt x="69" y="281"/>
                              </a:lnTo>
                              <a:lnTo>
                                <a:pt x="69" y="264"/>
                              </a:lnTo>
                              <a:lnTo>
                                <a:pt x="69" y="245"/>
                              </a:lnTo>
                              <a:lnTo>
                                <a:pt x="69" y="218"/>
                              </a:lnTo>
                              <a:lnTo>
                                <a:pt x="54" y="218"/>
                              </a:lnTo>
                              <a:lnTo>
                                <a:pt x="39" y="218"/>
                              </a:lnTo>
                              <a:lnTo>
                                <a:pt x="40" y="224"/>
                              </a:lnTo>
                              <a:lnTo>
                                <a:pt x="41" y="230"/>
                              </a:lnTo>
                              <a:lnTo>
                                <a:pt x="40" y="237"/>
                              </a:lnTo>
                              <a:lnTo>
                                <a:pt x="39" y="244"/>
                              </a:lnTo>
                              <a:lnTo>
                                <a:pt x="36" y="251"/>
                              </a:lnTo>
                              <a:lnTo>
                                <a:pt x="33" y="258"/>
                              </a:lnTo>
                              <a:lnTo>
                                <a:pt x="28" y="264"/>
                              </a:lnTo>
                              <a:lnTo>
                                <a:pt x="22" y="271"/>
                              </a:lnTo>
                              <a:lnTo>
                                <a:pt x="28" y="263"/>
                              </a:lnTo>
                              <a:lnTo>
                                <a:pt x="29" y="255"/>
                              </a:lnTo>
                              <a:lnTo>
                                <a:pt x="29" y="248"/>
                              </a:lnTo>
                              <a:lnTo>
                                <a:pt x="29" y="241"/>
                              </a:lnTo>
                              <a:lnTo>
                                <a:pt x="25" y="229"/>
                              </a:lnTo>
                              <a:lnTo>
                                <a:pt x="22" y="218"/>
                              </a:lnTo>
                              <a:lnTo>
                                <a:pt x="25" y="207"/>
                              </a:lnTo>
                              <a:lnTo>
                                <a:pt x="30" y="195"/>
                              </a:lnTo>
                              <a:lnTo>
                                <a:pt x="36" y="184"/>
                              </a:lnTo>
                              <a:lnTo>
                                <a:pt x="39" y="173"/>
                              </a:lnTo>
                              <a:lnTo>
                                <a:pt x="34" y="172"/>
                              </a:lnTo>
                              <a:lnTo>
                                <a:pt x="32" y="170"/>
                              </a:lnTo>
                              <a:lnTo>
                                <a:pt x="30" y="168"/>
                              </a:lnTo>
                              <a:lnTo>
                                <a:pt x="28" y="165"/>
                              </a:lnTo>
                              <a:lnTo>
                                <a:pt x="24" y="161"/>
                              </a:lnTo>
                              <a:lnTo>
                                <a:pt x="22" y="158"/>
                              </a:lnTo>
                              <a:lnTo>
                                <a:pt x="17" y="157"/>
                              </a:lnTo>
                              <a:lnTo>
                                <a:pt x="9" y="153"/>
                              </a:lnTo>
                              <a:lnTo>
                                <a:pt x="6" y="151"/>
                              </a:lnTo>
                              <a:lnTo>
                                <a:pt x="3" y="149"/>
                              </a:lnTo>
                              <a:lnTo>
                                <a:pt x="0" y="146"/>
                              </a:lnTo>
                              <a:lnTo>
                                <a:pt x="0" y="143"/>
                              </a:lnTo>
                              <a:lnTo>
                                <a:pt x="0" y="132"/>
                              </a:lnTo>
                              <a:lnTo>
                                <a:pt x="2" y="123"/>
                              </a:lnTo>
                              <a:lnTo>
                                <a:pt x="5" y="119"/>
                              </a:lnTo>
                              <a:lnTo>
                                <a:pt x="7" y="116"/>
                              </a:lnTo>
                              <a:lnTo>
                                <a:pt x="10" y="113"/>
                              </a:lnTo>
                              <a:lnTo>
                                <a:pt x="15" y="113"/>
                              </a:lnTo>
                              <a:lnTo>
                                <a:pt x="22" y="113"/>
                              </a:lnTo>
                              <a:lnTo>
                                <a:pt x="29" y="115"/>
                              </a:lnTo>
                              <a:lnTo>
                                <a:pt x="34" y="117"/>
                              </a:lnTo>
                              <a:lnTo>
                                <a:pt x="39" y="120"/>
                              </a:lnTo>
                              <a:lnTo>
                                <a:pt x="44" y="123"/>
                              </a:lnTo>
                              <a:lnTo>
                                <a:pt x="51" y="125"/>
                              </a:lnTo>
                              <a:lnTo>
                                <a:pt x="58" y="127"/>
                              </a:lnTo>
                              <a:lnTo>
                                <a:pt x="69" y="128"/>
                              </a:lnTo>
                              <a:lnTo>
                                <a:pt x="69" y="120"/>
                              </a:lnTo>
                              <a:lnTo>
                                <a:pt x="71" y="113"/>
                              </a:lnTo>
                              <a:lnTo>
                                <a:pt x="75" y="108"/>
                              </a:lnTo>
                              <a:lnTo>
                                <a:pt x="79" y="101"/>
                              </a:lnTo>
                              <a:lnTo>
                                <a:pt x="84" y="95"/>
                              </a:lnTo>
                              <a:lnTo>
                                <a:pt x="88" y="90"/>
                              </a:lnTo>
                              <a:lnTo>
                                <a:pt x="89" y="83"/>
                              </a:lnTo>
                              <a:lnTo>
                                <a:pt x="90" y="75"/>
                              </a:lnTo>
                              <a:lnTo>
                                <a:pt x="82" y="75"/>
                              </a:lnTo>
                              <a:lnTo>
                                <a:pt x="73" y="74"/>
                              </a:lnTo>
                              <a:lnTo>
                                <a:pt x="64" y="71"/>
                              </a:lnTo>
                              <a:lnTo>
                                <a:pt x="56" y="67"/>
                              </a:lnTo>
                              <a:lnTo>
                                <a:pt x="48" y="61"/>
                              </a:lnTo>
                              <a:lnTo>
                                <a:pt x="43" y="53"/>
                              </a:lnTo>
                              <a:lnTo>
                                <a:pt x="41" y="48"/>
                              </a:lnTo>
                              <a:lnTo>
                                <a:pt x="39" y="42"/>
                              </a:lnTo>
                              <a:lnTo>
                                <a:pt x="39" y="37"/>
                              </a:lnTo>
                              <a:lnTo>
                                <a:pt x="39" y="30"/>
                              </a:lnTo>
                              <a:lnTo>
                                <a:pt x="105" y="60"/>
                              </a:lnTo>
                              <a:lnTo>
                                <a:pt x="135" y="98"/>
                              </a:lnTo>
                              <a:lnTo>
                                <a:pt x="188" y="105"/>
                              </a:lnTo>
                              <a:lnTo>
                                <a:pt x="233" y="98"/>
                              </a:lnTo>
                              <a:lnTo>
                                <a:pt x="225" y="53"/>
                              </a:lnTo>
                              <a:lnTo>
                                <a:pt x="263" y="37"/>
                              </a:lnTo>
                              <a:lnTo>
                                <a:pt x="287" y="0"/>
                              </a:lnTo>
                              <a:lnTo>
                                <a:pt x="323" y="7"/>
                              </a:lnTo>
                              <a:lnTo>
                                <a:pt x="362" y="37"/>
                              </a:lnTo>
                              <a:lnTo>
                                <a:pt x="392" y="60"/>
                              </a:lnTo>
                              <a:lnTo>
                                <a:pt x="407" y="98"/>
                              </a:lnTo>
                              <a:lnTo>
                                <a:pt x="451" y="120"/>
                              </a:lnTo>
                              <a:lnTo>
                                <a:pt x="496" y="120"/>
                              </a:lnTo>
                              <a:lnTo>
                                <a:pt x="541" y="173"/>
                              </a:lnTo>
                              <a:lnTo>
                                <a:pt x="580" y="210"/>
                              </a:lnTo>
                              <a:lnTo>
                                <a:pt x="640" y="248"/>
                              </a:lnTo>
                              <a:lnTo>
                                <a:pt x="670" y="271"/>
                              </a:lnTo>
                              <a:lnTo>
                                <a:pt x="729" y="301"/>
                              </a:lnTo>
                              <a:lnTo>
                                <a:pt x="774" y="316"/>
                              </a:lnTo>
                              <a:lnTo>
                                <a:pt x="813" y="331"/>
                              </a:lnTo>
                              <a:lnTo>
                                <a:pt x="843" y="338"/>
                              </a:lnTo>
                              <a:lnTo>
                                <a:pt x="828"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sp>
                    <p:nvSpPr>
                      <p:cNvPr id="104" name="Freeform 2279"/>
                      <p:cNvSpPr>
                        <a:spLocks/>
                      </p:cNvSpPr>
                      <p:nvPr/>
                    </p:nvSpPr>
                    <p:spPr bwMode="auto">
                      <a:xfrm>
                        <a:off x="5192139" y="1813496"/>
                        <a:ext cx="218915" cy="305984"/>
                      </a:xfrm>
                      <a:custGeom>
                        <a:avLst/>
                        <a:gdLst>
                          <a:gd name="T0" fmla="*/ 35 w 526"/>
                          <a:gd name="T1" fmla="*/ 6 h 737"/>
                          <a:gd name="T2" fmla="*/ 35 w 526"/>
                          <a:gd name="T3" fmla="*/ 12 h 737"/>
                          <a:gd name="T4" fmla="*/ 28 w 526"/>
                          <a:gd name="T5" fmla="*/ 14 h 737"/>
                          <a:gd name="T6" fmla="*/ 26 w 526"/>
                          <a:gd name="T7" fmla="*/ 16 h 737"/>
                          <a:gd name="T8" fmla="*/ 25 w 526"/>
                          <a:gd name="T9" fmla="*/ 17 h 737"/>
                          <a:gd name="T10" fmla="*/ 23 w 526"/>
                          <a:gd name="T11" fmla="*/ 20 h 737"/>
                          <a:gd name="T12" fmla="*/ 26 w 526"/>
                          <a:gd name="T13" fmla="*/ 23 h 737"/>
                          <a:gd name="T14" fmla="*/ 30 w 526"/>
                          <a:gd name="T15" fmla="*/ 27 h 737"/>
                          <a:gd name="T16" fmla="*/ 33 w 526"/>
                          <a:gd name="T17" fmla="*/ 30 h 737"/>
                          <a:gd name="T18" fmla="*/ 34 w 526"/>
                          <a:gd name="T19" fmla="*/ 32 h 737"/>
                          <a:gd name="T20" fmla="*/ 35 w 526"/>
                          <a:gd name="T21" fmla="*/ 33 h 737"/>
                          <a:gd name="T22" fmla="*/ 40 w 526"/>
                          <a:gd name="T23" fmla="*/ 37 h 737"/>
                          <a:gd name="T24" fmla="*/ 41 w 526"/>
                          <a:gd name="T25" fmla="*/ 43 h 737"/>
                          <a:gd name="T26" fmla="*/ 43 w 526"/>
                          <a:gd name="T27" fmla="*/ 43 h 737"/>
                          <a:gd name="T28" fmla="*/ 45 w 526"/>
                          <a:gd name="T29" fmla="*/ 40 h 737"/>
                          <a:gd name="T30" fmla="*/ 49 w 526"/>
                          <a:gd name="T31" fmla="*/ 39 h 737"/>
                          <a:gd name="T32" fmla="*/ 51 w 526"/>
                          <a:gd name="T33" fmla="*/ 42 h 737"/>
                          <a:gd name="T34" fmla="*/ 55 w 526"/>
                          <a:gd name="T35" fmla="*/ 44 h 737"/>
                          <a:gd name="T36" fmla="*/ 55 w 526"/>
                          <a:gd name="T37" fmla="*/ 46 h 737"/>
                          <a:gd name="T38" fmla="*/ 53 w 526"/>
                          <a:gd name="T39" fmla="*/ 49 h 737"/>
                          <a:gd name="T40" fmla="*/ 51 w 526"/>
                          <a:gd name="T41" fmla="*/ 49 h 737"/>
                          <a:gd name="T42" fmla="*/ 48 w 526"/>
                          <a:gd name="T43" fmla="*/ 48 h 737"/>
                          <a:gd name="T44" fmla="*/ 46 w 526"/>
                          <a:gd name="T45" fmla="*/ 48 h 737"/>
                          <a:gd name="T46" fmla="*/ 46 w 526"/>
                          <a:gd name="T47" fmla="*/ 51 h 737"/>
                          <a:gd name="T48" fmla="*/ 48 w 526"/>
                          <a:gd name="T49" fmla="*/ 53 h 737"/>
                          <a:gd name="T50" fmla="*/ 49 w 526"/>
                          <a:gd name="T51" fmla="*/ 54 h 737"/>
                          <a:gd name="T52" fmla="*/ 50 w 526"/>
                          <a:gd name="T53" fmla="*/ 56 h 737"/>
                          <a:gd name="T54" fmla="*/ 48 w 526"/>
                          <a:gd name="T55" fmla="*/ 61 h 737"/>
                          <a:gd name="T56" fmla="*/ 49 w 526"/>
                          <a:gd name="T57" fmla="*/ 64 h 737"/>
                          <a:gd name="T58" fmla="*/ 50 w 526"/>
                          <a:gd name="T59" fmla="*/ 63 h 737"/>
                          <a:gd name="T60" fmla="*/ 50 w 526"/>
                          <a:gd name="T61" fmla="*/ 60 h 737"/>
                          <a:gd name="T62" fmla="*/ 53 w 526"/>
                          <a:gd name="T63" fmla="*/ 62 h 737"/>
                          <a:gd name="T64" fmla="*/ 59 w 526"/>
                          <a:gd name="T65" fmla="*/ 78 h 737"/>
                          <a:gd name="T66" fmla="*/ 49 w 526"/>
                          <a:gd name="T67" fmla="*/ 82 h 737"/>
                          <a:gd name="T68" fmla="*/ 42 w 526"/>
                          <a:gd name="T69" fmla="*/ 82 h 737"/>
                          <a:gd name="T70" fmla="*/ 39 w 526"/>
                          <a:gd name="T71" fmla="*/ 79 h 737"/>
                          <a:gd name="T72" fmla="*/ 36 w 526"/>
                          <a:gd name="T73" fmla="*/ 76 h 737"/>
                          <a:gd name="T74" fmla="*/ 25 w 526"/>
                          <a:gd name="T75" fmla="*/ 72 h 737"/>
                          <a:gd name="T76" fmla="*/ 23 w 526"/>
                          <a:gd name="T77" fmla="*/ 70 h 737"/>
                          <a:gd name="T78" fmla="*/ 23 w 526"/>
                          <a:gd name="T79" fmla="*/ 64 h 737"/>
                          <a:gd name="T80" fmla="*/ 23 w 526"/>
                          <a:gd name="T81" fmla="*/ 56 h 737"/>
                          <a:gd name="T82" fmla="*/ 26 w 526"/>
                          <a:gd name="T83" fmla="*/ 53 h 737"/>
                          <a:gd name="T84" fmla="*/ 29 w 526"/>
                          <a:gd name="T85" fmla="*/ 51 h 737"/>
                          <a:gd name="T86" fmla="*/ 24 w 526"/>
                          <a:gd name="T87" fmla="*/ 47 h 737"/>
                          <a:gd name="T88" fmla="*/ 16 w 526"/>
                          <a:gd name="T89" fmla="*/ 41 h 737"/>
                          <a:gd name="T90" fmla="*/ 14 w 526"/>
                          <a:gd name="T91" fmla="*/ 38 h 737"/>
                          <a:gd name="T92" fmla="*/ 7 w 526"/>
                          <a:gd name="T93" fmla="*/ 32 h 737"/>
                          <a:gd name="T94" fmla="*/ 5 w 526"/>
                          <a:gd name="T95" fmla="*/ 24 h 737"/>
                          <a:gd name="T96" fmla="*/ 2 w 526"/>
                          <a:gd name="T97" fmla="*/ 22 h 737"/>
                          <a:gd name="T98" fmla="*/ 0 w 526"/>
                          <a:gd name="T99" fmla="*/ 18 h 737"/>
                          <a:gd name="T100" fmla="*/ 1 w 526"/>
                          <a:gd name="T101" fmla="*/ 15 h 737"/>
                          <a:gd name="T102" fmla="*/ 3 w 526"/>
                          <a:gd name="T103" fmla="*/ 12 h 737"/>
                          <a:gd name="T104" fmla="*/ 9 w 526"/>
                          <a:gd name="T105" fmla="*/ 8 h 737"/>
                          <a:gd name="T106" fmla="*/ 15 w 526"/>
                          <a:gd name="T107" fmla="*/ 3 h 737"/>
                          <a:gd name="T108" fmla="*/ 20 w 526"/>
                          <a:gd name="T109" fmla="*/ 0 h 737"/>
                          <a:gd name="T110" fmla="*/ 25 w 526"/>
                          <a:gd name="T111" fmla="*/ 0 h 737"/>
                          <a:gd name="T112" fmla="*/ 31 w 526"/>
                          <a:gd name="T113" fmla="*/ 2 h 7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6" h="737">
                            <a:moveTo>
                              <a:pt x="308" y="23"/>
                            </a:moveTo>
                            <a:lnTo>
                              <a:pt x="310" y="35"/>
                            </a:lnTo>
                            <a:lnTo>
                              <a:pt x="311" y="48"/>
                            </a:lnTo>
                            <a:lnTo>
                              <a:pt x="314" y="57"/>
                            </a:lnTo>
                            <a:lnTo>
                              <a:pt x="316" y="67"/>
                            </a:lnTo>
                            <a:lnTo>
                              <a:pt x="325" y="86"/>
                            </a:lnTo>
                            <a:lnTo>
                              <a:pt x="331" y="105"/>
                            </a:lnTo>
                            <a:lnTo>
                              <a:pt x="312" y="106"/>
                            </a:lnTo>
                            <a:lnTo>
                              <a:pt x="293" y="109"/>
                            </a:lnTo>
                            <a:lnTo>
                              <a:pt x="277" y="113"/>
                            </a:lnTo>
                            <a:lnTo>
                              <a:pt x="262" y="119"/>
                            </a:lnTo>
                            <a:lnTo>
                              <a:pt x="251" y="124"/>
                            </a:lnTo>
                            <a:lnTo>
                              <a:pt x="242" y="131"/>
                            </a:lnTo>
                            <a:lnTo>
                              <a:pt x="237" y="134"/>
                            </a:lnTo>
                            <a:lnTo>
                              <a:pt x="236" y="138"/>
                            </a:lnTo>
                            <a:lnTo>
                              <a:pt x="233" y="140"/>
                            </a:lnTo>
                            <a:lnTo>
                              <a:pt x="233" y="143"/>
                            </a:lnTo>
                            <a:lnTo>
                              <a:pt x="233" y="146"/>
                            </a:lnTo>
                            <a:lnTo>
                              <a:pt x="231" y="149"/>
                            </a:lnTo>
                            <a:lnTo>
                              <a:pt x="228" y="151"/>
                            </a:lnTo>
                            <a:lnTo>
                              <a:pt x="225" y="154"/>
                            </a:lnTo>
                            <a:lnTo>
                              <a:pt x="217" y="157"/>
                            </a:lnTo>
                            <a:lnTo>
                              <a:pt x="210" y="158"/>
                            </a:lnTo>
                            <a:lnTo>
                              <a:pt x="210" y="177"/>
                            </a:lnTo>
                            <a:lnTo>
                              <a:pt x="210" y="196"/>
                            </a:lnTo>
                            <a:lnTo>
                              <a:pt x="218" y="196"/>
                            </a:lnTo>
                            <a:lnTo>
                              <a:pt x="225" y="199"/>
                            </a:lnTo>
                            <a:lnTo>
                              <a:pt x="232" y="203"/>
                            </a:lnTo>
                            <a:lnTo>
                              <a:pt x="237" y="207"/>
                            </a:lnTo>
                            <a:lnTo>
                              <a:pt x="247" y="219"/>
                            </a:lnTo>
                            <a:lnTo>
                              <a:pt x="257" y="233"/>
                            </a:lnTo>
                            <a:lnTo>
                              <a:pt x="265" y="247"/>
                            </a:lnTo>
                            <a:lnTo>
                              <a:pt x="274" y="259"/>
                            </a:lnTo>
                            <a:lnTo>
                              <a:pt x="280" y="264"/>
                            </a:lnTo>
                            <a:lnTo>
                              <a:pt x="286" y="267"/>
                            </a:lnTo>
                            <a:lnTo>
                              <a:pt x="293" y="270"/>
                            </a:lnTo>
                            <a:lnTo>
                              <a:pt x="301" y="271"/>
                            </a:lnTo>
                            <a:lnTo>
                              <a:pt x="301" y="278"/>
                            </a:lnTo>
                            <a:lnTo>
                              <a:pt x="303" y="283"/>
                            </a:lnTo>
                            <a:lnTo>
                              <a:pt x="304" y="288"/>
                            </a:lnTo>
                            <a:lnTo>
                              <a:pt x="306" y="292"/>
                            </a:lnTo>
                            <a:lnTo>
                              <a:pt x="308" y="294"/>
                            </a:lnTo>
                            <a:lnTo>
                              <a:pt x="312" y="297"/>
                            </a:lnTo>
                            <a:lnTo>
                              <a:pt x="315" y="298"/>
                            </a:lnTo>
                            <a:lnTo>
                              <a:pt x="319" y="300"/>
                            </a:lnTo>
                            <a:lnTo>
                              <a:pt x="340" y="301"/>
                            </a:lnTo>
                            <a:lnTo>
                              <a:pt x="361" y="301"/>
                            </a:lnTo>
                            <a:lnTo>
                              <a:pt x="360" y="330"/>
                            </a:lnTo>
                            <a:lnTo>
                              <a:pt x="361" y="357"/>
                            </a:lnTo>
                            <a:lnTo>
                              <a:pt x="363" y="369"/>
                            </a:lnTo>
                            <a:lnTo>
                              <a:pt x="367" y="379"/>
                            </a:lnTo>
                            <a:lnTo>
                              <a:pt x="371" y="383"/>
                            </a:lnTo>
                            <a:lnTo>
                              <a:pt x="374" y="387"/>
                            </a:lnTo>
                            <a:lnTo>
                              <a:pt x="379" y="390"/>
                            </a:lnTo>
                            <a:lnTo>
                              <a:pt x="383" y="391"/>
                            </a:lnTo>
                            <a:lnTo>
                              <a:pt x="382" y="382"/>
                            </a:lnTo>
                            <a:lnTo>
                              <a:pt x="383" y="373"/>
                            </a:lnTo>
                            <a:lnTo>
                              <a:pt x="386" y="368"/>
                            </a:lnTo>
                            <a:lnTo>
                              <a:pt x="390" y="362"/>
                            </a:lnTo>
                            <a:lnTo>
                              <a:pt x="398" y="356"/>
                            </a:lnTo>
                            <a:lnTo>
                              <a:pt x="406" y="346"/>
                            </a:lnTo>
                            <a:lnTo>
                              <a:pt x="424" y="346"/>
                            </a:lnTo>
                            <a:lnTo>
                              <a:pt x="436" y="346"/>
                            </a:lnTo>
                            <a:lnTo>
                              <a:pt x="436" y="353"/>
                            </a:lnTo>
                            <a:lnTo>
                              <a:pt x="438" y="358"/>
                            </a:lnTo>
                            <a:lnTo>
                              <a:pt x="440" y="364"/>
                            </a:lnTo>
                            <a:lnTo>
                              <a:pt x="443" y="369"/>
                            </a:lnTo>
                            <a:lnTo>
                              <a:pt x="450" y="377"/>
                            </a:lnTo>
                            <a:lnTo>
                              <a:pt x="458" y="383"/>
                            </a:lnTo>
                            <a:lnTo>
                              <a:pt x="468" y="387"/>
                            </a:lnTo>
                            <a:lnTo>
                              <a:pt x="477" y="390"/>
                            </a:lnTo>
                            <a:lnTo>
                              <a:pt x="487" y="391"/>
                            </a:lnTo>
                            <a:lnTo>
                              <a:pt x="496" y="391"/>
                            </a:lnTo>
                            <a:lnTo>
                              <a:pt x="495" y="399"/>
                            </a:lnTo>
                            <a:lnTo>
                              <a:pt x="494" y="406"/>
                            </a:lnTo>
                            <a:lnTo>
                              <a:pt x="490" y="411"/>
                            </a:lnTo>
                            <a:lnTo>
                              <a:pt x="485" y="417"/>
                            </a:lnTo>
                            <a:lnTo>
                              <a:pt x="481" y="424"/>
                            </a:lnTo>
                            <a:lnTo>
                              <a:pt x="477" y="429"/>
                            </a:lnTo>
                            <a:lnTo>
                              <a:pt x="475" y="436"/>
                            </a:lnTo>
                            <a:lnTo>
                              <a:pt x="475" y="444"/>
                            </a:lnTo>
                            <a:lnTo>
                              <a:pt x="464" y="443"/>
                            </a:lnTo>
                            <a:lnTo>
                              <a:pt x="457" y="441"/>
                            </a:lnTo>
                            <a:lnTo>
                              <a:pt x="450" y="439"/>
                            </a:lnTo>
                            <a:lnTo>
                              <a:pt x="445" y="436"/>
                            </a:lnTo>
                            <a:lnTo>
                              <a:pt x="440" y="433"/>
                            </a:lnTo>
                            <a:lnTo>
                              <a:pt x="435" y="431"/>
                            </a:lnTo>
                            <a:lnTo>
                              <a:pt x="428" y="429"/>
                            </a:lnTo>
                            <a:lnTo>
                              <a:pt x="421" y="429"/>
                            </a:lnTo>
                            <a:lnTo>
                              <a:pt x="416" y="429"/>
                            </a:lnTo>
                            <a:lnTo>
                              <a:pt x="413" y="432"/>
                            </a:lnTo>
                            <a:lnTo>
                              <a:pt x="411" y="435"/>
                            </a:lnTo>
                            <a:lnTo>
                              <a:pt x="408" y="439"/>
                            </a:lnTo>
                            <a:lnTo>
                              <a:pt x="406" y="448"/>
                            </a:lnTo>
                            <a:lnTo>
                              <a:pt x="406" y="459"/>
                            </a:lnTo>
                            <a:lnTo>
                              <a:pt x="406" y="462"/>
                            </a:lnTo>
                            <a:lnTo>
                              <a:pt x="409" y="465"/>
                            </a:lnTo>
                            <a:lnTo>
                              <a:pt x="412" y="467"/>
                            </a:lnTo>
                            <a:lnTo>
                              <a:pt x="415" y="469"/>
                            </a:lnTo>
                            <a:lnTo>
                              <a:pt x="423" y="473"/>
                            </a:lnTo>
                            <a:lnTo>
                              <a:pt x="428" y="474"/>
                            </a:lnTo>
                            <a:lnTo>
                              <a:pt x="430" y="477"/>
                            </a:lnTo>
                            <a:lnTo>
                              <a:pt x="434" y="481"/>
                            </a:lnTo>
                            <a:lnTo>
                              <a:pt x="436" y="484"/>
                            </a:lnTo>
                            <a:lnTo>
                              <a:pt x="438" y="486"/>
                            </a:lnTo>
                            <a:lnTo>
                              <a:pt x="440" y="488"/>
                            </a:lnTo>
                            <a:lnTo>
                              <a:pt x="445" y="489"/>
                            </a:lnTo>
                            <a:lnTo>
                              <a:pt x="442" y="500"/>
                            </a:lnTo>
                            <a:lnTo>
                              <a:pt x="436" y="511"/>
                            </a:lnTo>
                            <a:lnTo>
                              <a:pt x="431" y="523"/>
                            </a:lnTo>
                            <a:lnTo>
                              <a:pt x="428" y="534"/>
                            </a:lnTo>
                            <a:lnTo>
                              <a:pt x="431" y="545"/>
                            </a:lnTo>
                            <a:lnTo>
                              <a:pt x="435" y="557"/>
                            </a:lnTo>
                            <a:lnTo>
                              <a:pt x="435" y="564"/>
                            </a:lnTo>
                            <a:lnTo>
                              <a:pt x="435" y="571"/>
                            </a:lnTo>
                            <a:lnTo>
                              <a:pt x="434" y="579"/>
                            </a:lnTo>
                            <a:lnTo>
                              <a:pt x="428" y="587"/>
                            </a:lnTo>
                            <a:lnTo>
                              <a:pt x="434" y="580"/>
                            </a:lnTo>
                            <a:lnTo>
                              <a:pt x="439" y="574"/>
                            </a:lnTo>
                            <a:lnTo>
                              <a:pt x="442" y="567"/>
                            </a:lnTo>
                            <a:lnTo>
                              <a:pt x="445" y="560"/>
                            </a:lnTo>
                            <a:lnTo>
                              <a:pt x="446" y="553"/>
                            </a:lnTo>
                            <a:lnTo>
                              <a:pt x="447" y="546"/>
                            </a:lnTo>
                            <a:lnTo>
                              <a:pt x="446" y="540"/>
                            </a:lnTo>
                            <a:lnTo>
                              <a:pt x="445" y="534"/>
                            </a:lnTo>
                            <a:lnTo>
                              <a:pt x="460" y="534"/>
                            </a:lnTo>
                            <a:lnTo>
                              <a:pt x="475" y="534"/>
                            </a:lnTo>
                            <a:lnTo>
                              <a:pt x="475" y="561"/>
                            </a:lnTo>
                            <a:lnTo>
                              <a:pt x="475" y="580"/>
                            </a:lnTo>
                            <a:lnTo>
                              <a:pt x="475" y="597"/>
                            </a:lnTo>
                            <a:lnTo>
                              <a:pt x="475" y="617"/>
                            </a:lnTo>
                            <a:lnTo>
                              <a:pt x="526" y="699"/>
                            </a:lnTo>
                            <a:lnTo>
                              <a:pt x="495" y="715"/>
                            </a:lnTo>
                            <a:lnTo>
                              <a:pt x="466" y="726"/>
                            </a:lnTo>
                            <a:lnTo>
                              <a:pt x="453" y="732"/>
                            </a:lnTo>
                            <a:lnTo>
                              <a:pt x="438" y="734"/>
                            </a:lnTo>
                            <a:lnTo>
                              <a:pt x="423" y="736"/>
                            </a:lnTo>
                            <a:lnTo>
                              <a:pt x="406" y="737"/>
                            </a:lnTo>
                            <a:lnTo>
                              <a:pt x="391" y="737"/>
                            </a:lnTo>
                            <a:lnTo>
                              <a:pt x="376" y="737"/>
                            </a:lnTo>
                            <a:lnTo>
                              <a:pt x="368" y="733"/>
                            </a:lnTo>
                            <a:lnTo>
                              <a:pt x="361" y="728"/>
                            </a:lnTo>
                            <a:lnTo>
                              <a:pt x="356" y="721"/>
                            </a:lnTo>
                            <a:lnTo>
                              <a:pt x="351" y="714"/>
                            </a:lnTo>
                            <a:lnTo>
                              <a:pt x="344" y="706"/>
                            </a:lnTo>
                            <a:lnTo>
                              <a:pt x="338" y="698"/>
                            </a:lnTo>
                            <a:lnTo>
                              <a:pt x="331" y="691"/>
                            </a:lnTo>
                            <a:lnTo>
                              <a:pt x="323" y="684"/>
                            </a:lnTo>
                            <a:lnTo>
                              <a:pt x="300" y="677"/>
                            </a:lnTo>
                            <a:lnTo>
                              <a:pt x="261" y="666"/>
                            </a:lnTo>
                            <a:lnTo>
                              <a:pt x="240" y="659"/>
                            </a:lnTo>
                            <a:lnTo>
                              <a:pt x="224" y="651"/>
                            </a:lnTo>
                            <a:lnTo>
                              <a:pt x="216" y="647"/>
                            </a:lnTo>
                            <a:lnTo>
                              <a:pt x="210" y="642"/>
                            </a:lnTo>
                            <a:lnTo>
                              <a:pt x="206" y="638"/>
                            </a:lnTo>
                            <a:lnTo>
                              <a:pt x="203" y="632"/>
                            </a:lnTo>
                            <a:lnTo>
                              <a:pt x="206" y="619"/>
                            </a:lnTo>
                            <a:lnTo>
                              <a:pt x="206" y="605"/>
                            </a:lnTo>
                            <a:lnTo>
                              <a:pt x="206" y="590"/>
                            </a:lnTo>
                            <a:lnTo>
                              <a:pt x="206" y="575"/>
                            </a:lnTo>
                            <a:lnTo>
                              <a:pt x="205" y="548"/>
                            </a:lnTo>
                            <a:lnTo>
                              <a:pt x="203" y="534"/>
                            </a:lnTo>
                            <a:lnTo>
                              <a:pt x="206" y="520"/>
                            </a:lnTo>
                            <a:lnTo>
                              <a:pt x="210" y="505"/>
                            </a:lnTo>
                            <a:lnTo>
                              <a:pt x="216" y="491"/>
                            </a:lnTo>
                            <a:lnTo>
                              <a:pt x="218" y="481"/>
                            </a:lnTo>
                            <a:lnTo>
                              <a:pt x="224" y="481"/>
                            </a:lnTo>
                            <a:lnTo>
                              <a:pt x="229" y="478"/>
                            </a:lnTo>
                            <a:lnTo>
                              <a:pt x="235" y="477"/>
                            </a:lnTo>
                            <a:lnTo>
                              <a:pt x="240" y="473"/>
                            </a:lnTo>
                            <a:lnTo>
                              <a:pt x="248" y="466"/>
                            </a:lnTo>
                            <a:lnTo>
                              <a:pt x="257" y="459"/>
                            </a:lnTo>
                            <a:lnTo>
                              <a:pt x="246" y="447"/>
                            </a:lnTo>
                            <a:lnTo>
                              <a:pt x="235" y="436"/>
                            </a:lnTo>
                            <a:lnTo>
                              <a:pt x="225" y="426"/>
                            </a:lnTo>
                            <a:lnTo>
                              <a:pt x="214" y="418"/>
                            </a:lnTo>
                            <a:lnTo>
                              <a:pt x="192" y="403"/>
                            </a:lnTo>
                            <a:lnTo>
                              <a:pt x="172" y="391"/>
                            </a:lnTo>
                            <a:lnTo>
                              <a:pt x="154" y="380"/>
                            </a:lnTo>
                            <a:lnTo>
                              <a:pt x="141" y="371"/>
                            </a:lnTo>
                            <a:lnTo>
                              <a:pt x="135" y="365"/>
                            </a:lnTo>
                            <a:lnTo>
                              <a:pt x="131" y="358"/>
                            </a:lnTo>
                            <a:lnTo>
                              <a:pt x="128" y="353"/>
                            </a:lnTo>
                            <a:lnTo>
                              <a:pt x="128" y="346"/>
                            </a:lnTo>
                            <a:lnTo>
                              <a:pt x="116" y="335"/>
                            </a:lnTo>
                            <a:lnTo>
                              <a:pt x="90" y="311"/>
                            </a:lnTo>
                            <a:lnTo>
                              <a:pt x="77" y="298"/>
                            </a:lnTo>
                            <a:lnTo>
                              <a:pt x="64" y="286"/>
                            </a:lnTo>
                            <a:lnTo>
                              <a:pt x="56" y="277"/>
                            </a:lnTo>
                            <a:lnTo>
                              <a:pt x="53" y="271"/>
                            </a:lnTo>
                            <a:lnTo>
                              <a:pt x="45" y="241"/>
                            </a:lnTo>
                            <a:lnTo>
                              <a:pt x="45" y="218"/>
                            </a:lnTo>
                            <a:lnTo>
                              <a:pt x="37" y="215"/>
                            </a:lnTo>
                            <a:lnTo>
                              <a:pt x="29" y="210"/>
                            </a:lnTo>
                            <a:lnTo>
                              <a:pt x="21" y="204"/>
                            </a:lnTo>
                            <a:lnTo>
                              <a:pt x="14" y="198"/>
                            </a:lnTo>
                            <a:lnTo>
                              <a:pt x="8" y="191"/>
                            </a:lnTo>
                            <a:lnTo>
                              <a:pt x="4" y="183"/>
                            </a:lnTo>
                            <a:lnTo>
                              <a:pt x="2" y="174"/>
                            </a:lnTo>
                            <a:lnTo>
                              <a:pt x="0" y="166"/>
                            </a:lnTo>
                            <a:lnTo>
                              <a:pt x="0" y="159"/>
                            </a:lnTo>
                            <a:lnTo>
                              <a:pt x="3" y="151"/>
                            </a:lnTo>
                            <a:lnTo>
                              <a:pt x="6" y="142"/>
                            </a:lnTo>
                            <a:lnTo>
                              <a:pt x="10" y="132"/>
                            </a:lnTo>
                            <a:lnTo>
                              <a:pt x="14" y="124"/>
                            </a:lnTo>
                            <a:lnTo>
                              <a:pt x="19" y="116"/>
                            </a:lnTo>
                            <a:lnTo>
                              <a:pt x="25" y="109"/>
                            </a:lnTo>
                            <a:lnTo>
                              <a:pt x="30" y="105"/>
                            </a:lnTo>
                            <a:lnTo>
                              <a:pt x="44" y="100"/>
                            </a:lnTo>
                            <a:lnTo>
                              <a:pt x="56" y="93"/>
                            </a:lnTo>
                            <a:lnTo>
                              <a:pt x="68" y="85"/>
                            </a:lnTo>
                            <a:lnTo>
                              <a:pt x="78" y="76"/>
                            </a:lnTo>
                            <a:lnTo>
                              <a:pt x="98" y="59"/>
                            </a:lnTo>
                            <a:lnTo>
                              <a:pt x="116" y="42"/>
                            </a:lnTo>
                            <a:lnTo>
                              <a:pt x="126" y="33"/>
                            </a:lnTo>
                            <a:lnTo>
                              <a:pt x="135" y="26"/>
                            </a:lnTo>
                            <a:lnTo>
                              <a:pt x="145" y="19"/>
                            </a:lnTo>
                            <a:lnTo>
                              <a:pt x="156" y="12"/>
                            </a:lnTo>
                            <a:lnTo>
                              <a:pt x="165" y="7"/>
                            </a:lnTo>
                            <a:lnTo>
                              <a:pt x="177" y="4"/>
                            </a:lnTo>
                            <a:lnTo>
                              <a:pt x="190" y="1"/>
                            </a:lnTo>
                            <a:lnTo>
                              <a:pt x="203" y="0"/>
                            </a:lnTo>
                            <a:lnTo>
                              <a:pt x="214" y="1"/>
                            </a:lnTo>
                            <a:lnTo>
                              <a:pt x="227" y="4"/>
                            </a:lnTo>
                            <a:lnTo>
                              <a:pt x="240" y="7"/>
                            </a:lnTo>
                            <a:lnTo>
                              <a:pt x="254" y="11"/>
                            </a:lnTo>
                            <a:lnTo>
                              <a:pt x="266" y="15"/>
                            </a:lnTo>
                            <a:lnTo>
                              <a:pt x="281" y="19"/>
                            </a:lnTo>
                            <a:lnTo>
                              <a:pt x="295" y="22"/>
                            </a:lnTo>
                            <a:lnTo>
                              <a:pt x="30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de-DE">
                          <a:solidFill>
                            <a:srgbClr val="000000"/>
                          </a:solidFill>
                          <a:latin typeface="Tahoma" pitchFamily="34" charset="0"/>
                          <a:ea typeface="+mn-ea"/>
                          <a:cs typeface="Arial" charset="0"/>
                        </a:endParaRPr>
                      </a:p>
                    </p:txBody>
                  </p:sp>
                </p:grpSp>
              </p:grpSp>
            </p:grpSp>
          </p:grpSp>
        </p:grpSp>
        <p:sp>
          <p:nvSpPr>
            <p:cNvPr id="148" name="Freeform 719"/>
            <p:cNvSpPr>
              <a:spLocks/>
            </p:cNvSpPr>
            <p:nvPr/>
          </p:nvSpPr>
          <p:spPr bwMode="auto">
            <a:xfrm>
              <a:off x="1955800" y="3448050"/>
              <a:ext cx="82550" cy="55563"/>
            </a:xfrm>
            <a:custGeom>
              <a:avLst/>
              <a:gdLst>
                <a:gd name="T0" fmla="*/ 3064033 w 174"/>
                <a:gd name="T1" fmla="*/ 2291900 h 113"/>
                <a:gd name="T2" fmla="*/ 2723676 w 174"/>
                <a:gd name="T3" fmla="*/ 2115309 h 113"/>
                <a:gd name="T4" fmla="*/ 2212936 w 174"/>
                <a:gd name="T5" fmla="*/ 2115309 h 113"/>
                <a:gd name="T6" fmla="*/ 1872579 w 174"/>
                <a:gd name="T7" fmla="*/ 2115309 h 113"/>
                <a:gd name="T8" fmla="*/ 1532222 w 174"/>
                <a:gd name="T9" fmla="*/ 2115309 h 113"/>
                <a:gd name="T10" fmla="*/ 1191454 w 174"/>
                <a:gd name="T11" fmla="*/ 2115309 h 113"/>
                <a:gd name="T12" fmla="*/ 851098 w 174"/>
                <a:gd name="T13" fmla="*/ 2291900 h 113"/>
                <a:gd name="T14" fmla="*/ 680714 w 174"/>
                <a:gd name="T15" fmla="*/ 2115309 h 113"/>
                <a:gd name="T16" fmla="*/ 340357 w 174"/>
                <a:gd name="T17" fmla="*/ 2115309 h 113"/>
                <a:gd name="T18" fmla="*/ 170384 w 174"/>
                <a:gd name="T19" fmla="*/ 1939138 h 113"/>
                <a:gd name="T20" fmla="*/ 170384 w 174"/>
                <a:gd name="T21" fmla="*/ 1939138 h 113"/>
                <a:gd name="T22" fmla="*/ 0 w 174"/>
                <a:gd name="T23" fmla="*/ 1939138 h 113"/>
                <a:gd name="T24" fmla="*/ 0 w 174"/>
                <a:gd name="T25" fmla="*/ 1762968 h 113"/>
                <a:gd name="T26" fmla="*/ 0 w 174"/>
                <a:gd name="T27" fmla="*/ 1762968 h 113"/>
                <a:gd name="T28" fmla="*/ 0 w 174"/>
                <a:gd name="T29" fmla="*/ 1586798 h 113"/>
                <a:gd name="T30" fmla="*/ 0 w 174"/>
                <a:gd name="T31" fmla="*/ 1586798 h 113"/>
                <a:gd name="T32" fmla="*/ 170384 w 174"/>
                <a:gd name="T33" fmla="*/ 1586798 h 113"/>
                <a:gd name="T34" fmla="*/ 340357 w 174"/>
                <a:gd name="T35" fmla="*/ 1586798 h 113"/>
                <a:gd name="T36" fmla="*/ 510741 w 174"/>
                <a:gd name="T37" fmla="*/ 1410206 h 113"/>
                <a:gd name="T38" fmla="*/ 851098 w 174"/>
                <a:gd name="T39" fmla="*/ 1410206 h 113"/>
                <a:gd name="T40" fmla="*/ 1361838 w 174"/>
                <a:gd name="T41" fmla="*/ 1410206 h 113"/>
                <a:gd name="T42" fmla="*/ 1532222 w 174"/>
                <a:gd name="T43" fmla="*/ 1410206 h 113"/>
                <a:gd name="T44" fmla="*/ 2042552 w 174"/>
                <a:gd name="T45" fmla="*/ 1410206 h 113"/>
                <a:gd name="T46" fmla="*/ 2042552 w 174"/>
                <a:gd name="T47" fmla="*/ 1234035 h 113"/>
                <a:gd name="T48" fmla="*/ 2042552 w 174"/>
                <a:gd name="T49" fmla="*/ 881273 h 113"/>
                <a:gd name="T50" fmla="*/ 2042552 w 174"/>
                <a:gd name="T51" fmla="*/ 705103 h 113"/>
                <a:gd name="T52" fmla="*/ 2042552 w 174"/>
                <a:gd name="T53" fmla="*/ 528933 h 113"/>
                <a:gd name="T54" fmla="*/ 1702195 w 174"/>
                <a:gd name="T55" fmla="*/ 352762 h 113"/>
                <a:gd name="T56" fmla="*/ 1361838 w 174"/>
                <a:gd name="T57" fmla="*/ 352762 h 113"/>
                <a:gd name="T58" fmla="*/ 1191454 w 174"/>
                <a:gd name="T59" fmla="*/ 352762 h 113"/>
                <a:gd name="T60" fmla="*/ 1021481 w 174"/>
                <a:gd name="T61" fmla="*/ 176170 h 113"/>
                <a:gd name="T62" fmla="*/ 1021481 w 174"/>
                <a:gd name="T63" fmla="*/ 176170 h 113"/>
                <a:gd name="T64" fmla="*/ 851098 w 174"/>
                <a:gd name="T65" fmla="*/ 0 h 113"/>
                <a:gd name="T66" fmla="*/ 3064033 w 174"/>
                <a:gd name="T67" fmla="*/ 0 h 113"/>
                <a:gd name="T68" fmla="*/ 3064033 w 174"/>
                <a:gd name="T69" fmla="*/ 176170 h 113"/>
                <a:gd name="T70" fmla="*/ 3064033 w 174"/>
                <a:gd name="T71" fmla="*/ 528933 h 113"/>
                <a:gd name="T72" fmla="*/ 3064033 w 174"/>
                <a:gd name="T73" fmla="*/ 705103 h 113"/>
                <a:gd name="T74" fmla="*/ 3234417 w 174"/>
                <a:gd name="T75" fmla="*/ 1057865 h 113"/>
                <a:gd name="T76" fmla="*/ 3234417 w 174"/>
                <a:gd name="T77" fmla="*/ 1234035 h 113"/>
                <a:gd name="T78" fmla="*/ 3234417 w 174"/>
                <a:gd name="T79" fmla="*/ 1410206 h 113"/>
                <a:gd name="T80" fmla="*/ 3234417 w 174"/>
                <a:gd name="T81" fmla="*/ 1410206 h 113"/>
                <a:gd name="T82" fmla="*/ 3234417 w 174"/>
                <a:gd name="T83" fmla="*/ 1586798 h 113"/>
                <a:gd name="T84" fmla="*/ 3234417 w 174"/>
                <a:gd name="T85" fmla="*/ 1586798 h 113"/>
                <a:gd name="T86" fmla="*/ 3064033 w 174"/>
                <a:gd name="T87" fmla="*/ 1586798 h 113"/>
                <a:gd name="T88" fmla="*/ 3064033 w 174"/>
                <a:gd name="T89" fmla="*/ 229190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4" h="113">
                  <a:moveTo>
                    <a:pt x="165" y="113"/>
                  </a:moveTo>
                  <a:lnTo>
                    <a:pt x="144" y="110"/>
                  </a:lnTo>
                  <a:lnTo>
                    <a:pt x="117" y="107"/>
                  </a:lnTo>
                  <a:lnTo>
                    <a:pt x="101" y="106"/>
                  </a:lnTo>
                  <a:lnTo>
                    <a:pt x="83" y="106"/>
                  </a:lnTo>
                  <a:lnTo>
                    <a:pt x="64" y="109"/>
                  </a:lnTo>
                  <a:lnTo>
                    <a:pt x="45" y="113"/>
                  </a:lnTo>
                  <a:lnTo>
                    <a:pt x="35" y="110"/>
                  </a:lnTo>
                  <a:lnTo>
                    <a:pt x="20" y="105"/>
                  </a:lnTo>
                  <a:lnTo>
                    <a:pt x="12" y="101"/>
                  </a:lnTo>
                  <a:lnTo>
                    <a:pt x="5" y="97"/>
                  </a:lnTo>
                  <a:lnTo>
                    <a:pt x="1" y="94"/>
                  </a:lnTo>
                  <a:lnTo>
                    <a:pt x="0" y="90"/>
                  </a:lnTo>
                  <a:lnTo>
                    <a:pt x="0" y="87"/>
                  </a:lnTo>
                  <a:lnTo>
                    <a:pt x="1" y="83"/>
                  </a:lnTo>
                  <a:lnTo>
                    <a:pt x="4" y="80"/>
                  </a:lnTo>
                  <a:lnTo>
                    <a:pt x="7" y="79"/>
                  </a:lnTo>
                  <a:lnTo>
                    <a:pt x="14" y="76"/>
                  </a:lnTo>
                  <a:lnTo>
                    <a:pt x="23" y="75"/>
                  </a:lnTo>
                  <a:lnTo>
                    <a:pt x="45" y="75"/>
                  </a:lnTo>
                  <a:lnTo>
                    <a:pt x="68" y="75"/>
                  </a:lnTo>
                  <a:lnTo>
                    <a:pt x="83" y="75"/>
                  </a:lnTo>
                  <a:lnTo>
                    <a:pt x="105" y="75"/>
                  </a:lnTo>
                  <a:lnTo>
                    <a:pt x="105" y="61"/>
                  </a:lnTo>
                  <a:lnTo>
                    <a:pt x="105" y="46"/>
                  </a:lnTo>
                  <a:lnTo>
                    <a:pt x="105" y="33"/>
                  </a:lnTo>
                  <a:lnTo>
                    <a:pt x="105" y="23"/>
                  </a:lnTo>
                  <a:lnTo>
                    <a:pt x="89" y="22"/>
                  </a:lnTo>
                  <a:lnTo>
                    <a:pt x="72" y="20"/>
                  </a:lnTo>
                  <a:lnTo>
                    <a:pt x="65" y="18"/>
                  </a:lnTo>
                  <a:lnTo>
                    <a:pt x="57" y="13"/>
                  </a:lnTo>
                  <a:lnTo>
                    <a:pt x="52" y="8"/>
                  </a:lnTo>
                  <a:lnTo>
                    <a:pt x="45" y="0"/>
                  </a:lnTo>
                  <a:lnTo>
                    <a:pt x="158" y="0"/>
                  </a:lnTo>
                  <a:lnTo>
                    <a:pt x="159" y="13"/>
                  </a:lnTo>
                  <a:lnTo>
                    <a:pt x="162" y="27"/>
                  </a:lnTo>
                  <a:lnTo>
                    <a:pt x="166" y="39"/>
                  </a:lnTo>
                  <a:lnTo>
                    <a:pt x="170" y="50"/>
                  </a:lnTo>
                  <a:lnTo>
                    <a:pt x="173" y="60"/>
                  </a:lnTo>
                  <a:lnTo>
                    <a:pt x="174" y="69"/>
                  </a:lnTo>
                  <a:lnTo>
                    <a:pt x="173" y="73"/>
                  </a:lnTo>
                  <a:lnTo>
                    <a:pt x="172" y="76"/>
                  </a:lnTo>
                  <a:lnTo>
                    <a:pt x="169" y="80"/>
                  </a:lnTo>
                  <a:lnTo>
                    <a:pt x="165" y="83"/>
                  </a:lnTo>
                  <a:lnTo>
                    <a:pt x="165" y="113"/>
                  </a:lnTo>
                </a:path>
              </a:pathLst>
            </a:custGeom>
            <a:grpFill/>
            <a:ln w="0">
              <a:solidFill>
                <a:srgbClr val="B49EBE"/>
              </a:solidFill>
              <a:prstDash val="solid"/>
              <a:round/>
              <a:headEnd/>
              <a:tailEnd/>
            </a:ln>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149" name="Gruppieren 148"/>
            <p:cNvGrpSpPr/>
            <p:nvPr/>
          </p:nvGrpSpPr>
          <p:grpSpPr>
            <a:xfrm>
              <a:off x="1726454" y="3686906"/>
              <a:ext cx="1385005" cy="2262374"/>
              <a:chOff x="2165290" y="2988331"/>
              <a:chExt cx="1206523" cy="1970828"/>
            </a:xfrm>
            <a:grpFill/>
          </p:grpSpPr>
          <p:sp>
            <p:nvSpPr>
              <p:cNvPr id="150" name="Freeform 685"/>
              <p:cNvSpPr>
                <a:spLocks/>
              </p:cNvSpPr>
              <p:nvPr/>
            </p:nvSpPr>
            <p:spPr bwMode="auto">
              <a:xfrm>
                <a:off x="2782233" y="3176150"/>
                <a:ext cx="103239" cy="113189"/>
              </a:xfrm>
              <a:custGeom>
                <a:avLst/>
                <a:gdLst>
                  <a:gd name="T0" fmla="*/ 8 w 248"/>
                  <a:gd name="T1" fmla="*/ 30 h 274"/>
                  <a:gd name="T2" fmla="*/ 9 w 248"/>
                  <a:gd name="T3" fmla="*/ 30 h 274"/>
                  <a:gd name="T4" fmla="*/ 9 w 248"/>
                  <a:gd name="T5" fmla="*/ 30 h 274"/>
                  <a:gd name="T6" fmla="*/ 11 w 248"/>
                  <a:gd name="T7" fmla="*/ 30 h 274"/>
                  <a:gd name="T8" fmla="*/ 12 w 248"/>
                  <a:gd name="T9" fmla="*/ 28 h 274"/>
                  <a:gd name="T10" fmla="*/ 15 w 248"/>
                  <a:gd name="T11" fmla="*/ 27 h 274"/>
                  <a:gd name="T12" fmla="*/ 20 w 248"/>
                  <a:gd name="T13" fmla="*/ 27 h 274"/>
                  <a:gd name="T14" fmla="*/ 22 w 248"/>
                  <a:gd name="T15" fmla="*/ 27 h 274"/>
                  <a:gd name="T16" fmla="*/ 24 w 248"/>
                  <a:gd name="T17" fmla="*/ 26 h 274"/>
                  <a:gd name="T18" fmla="*/ 26 w 248"/>
                  <a:gd name="T19" fmla="*/ 25 h 274"/>
                  <a:gd name="T20" fmla="*/ 27 w 248"/>
                  <a:gd name="T21" fmla="*/ 23 h 274"/>
                  <a:gd name="T22" fmla="*/ 28 w 248"/>
                  <a:gd name="T23" fmla="*/ 21 h 274"/>
                  <a:gd name="T24" fmla="*/ 28 w 248"/>
                  <a:gd name="T25" fmla="*/ 18 h 274"/>
                  <a:gd name="T26" fmla="*/ 26 w 248"/>
                  <a:gd name="T27" fmla="*/ 15 h 274"/>
                  <a:gd name="T28" fmla="*/ 25 w 248"/>
                  <a:gd name="T29" fmla="*/ 13 h 274"/>
                  <a:gd name="T30" fmla="*/ 24 w 248"/>
                  <a:gd name="T31" fmla="*/ 10 h 274"/>
                  <a:gd name="T32" fmla="*/ 24 w 248"/>
                  <a:gd name="T33" fmla="*/ 7 h 274"/>
                  <a:gd name="T34" fmla="*/ 24 w 248"/>
                  <a:gd name="T35" fmla="*/ 5 h 274"/>
                  <a:gd name="T36" fmla="*/ 26 w 248"/>
                  <a:gd name="T37" fmla="*/ 3 h 274"/>
                  <a:gd name="T38" fmla="*/ 26 w 248"/>
                  <a:gd name="T39" fmla="*/ 2 h 274"/>
                  <a:gd name="T40" fmla="*/ 24 w 248"/>
                  <a:gd name="T41" fmla="*/ 1 h 274"/>
                  <a:gd name="T42" fmla="*/ 19 w 248"/>
                  <a:gd name="T43" fmla="*/ 0 h 274"/>
                  <a:gd name="T44" fmla="*/ 3 w 248"/>
                  <a:gd name="T45" fmla="*/ 0 h 274"/>
                  <a:gd name="T46" fmla="*/ 3 w 248"/>
                  <a:gd name="T47" fmla="*/ 4 h 274"/>
                  <a:gd name="T48" fmla="*/ 2 w 248"/>
                  <a:gd name="T49" fmla="*/ 7 h 274"/>
                  <a:gd name="T50" fmla="*/ 0 w 248"/>
                  <a:gd name="T51" fmla="*/ 10 h 274"/>
                  <a:gd name="T52" fmla="*/ 0 w 248"/>
                  <a:gd name="T53" fmla="*/ 14 h 274"/>
                  <a:gd name="T54" fmla="*/ 0 w 248"/>
                  <a:gd name="T55" fmla="*/ 17 h 274"/>
                  <a:gd name="T56" fmla="*/ 1 w 248"/>
                  <a:gd name="T57" fmla="*/ 19 h 274"/>
                  <a:gd name="T58" fmla="*/ 4 w 248"/>
                  <a:gd name="T59" fmla="*/ 22 h 274"/>
                  <a:gd name="T60" fmla="*/ 6 w 248"/>
                  <a:gd name="T61" fmla="*/ 26 h 274"/>
                  <a:gd name="T62" fmla="*/ 7 w 248"/>
                  <a:gd name="T63" fmla="*/ 28 h 274"/>
                  <a:gd name="T64" fmla="*/ 8 w 248"/>
                  <a:gd name="T65" fmla="*/ 3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8" h="274">
                    <a:moveTo>
                      <a:pt x="68" y="271"/>
                    </a:moveTo>
                    <a:lnTo>
                      <a:pt x="71" y="272"/>
                    </a:lnTo>
                    <a:lnTo>
                      <a:pt x="74" y="274"/>
                    </a:lnTo>
                    <a:lnTo>
                      <a:pt x="77" y="274"/>
                    </a:lnTo>
                    <a:lnTo>
                      <a:pt x="79" y="274"/>
                    </a:lnTo>
                    <a:lnTo>
                      <a:pt x="85" y="271"/>
                    </a:lnTo>
                    <a:lnTo>
                      <a:pt x="90" y="271"/>
                    </a:lnTo>
                    <a:lnTo>
                      <a:pt x="97" y="268"/>
                    </a:lnTo>
                    <a:lnTo>
                      <a:pt x="104" y="261"/>
                    </a:lnTo>
                    <a:lnTo>
                      <a:pt x="111" y="255"/>
                    </a:lnTo>
                    <a:lnTo>
                      <a:pt x="113" y="248"/>
                    </a:lnTo>
                    <a:lnTo>
                      <a:pt x="138" y="248"/>
                    </a:lnTo>
                    <a:lnTo>
                      <a:pt x="162" y="245"/>
                    </a:lnTo>
                    <a:lnTo>
                      <a:pt x="175" y="244"/>
                    </a:lnTo>
                    <a:lnTo>
                      <a:pt x="186" y="242"/>
                    </a:lnTo>
                    <a:lnTo>
                      <a:pt x="196" y="240"/>
                    </a:lnTo>
                    <a:lnTo>
                      <a:pt x="206" y="237"/>
                    </a:lnTo>
                    <a:lnTo>
                      <a:pt x="216" y="233"/>
                    </a:lnTo>
                    <a:lnTo>
                      <a:pt x="224" y="227"/>
                    </a:lnTo>
                    <a:lnTo>
                      <a:pt x="231" y="222"/>
                    </a:lnTo>
                    <a:lnTo>
                      <a:pt x="236" y="216"/>
                    </a:lnTo>
                    <a:lnTo>
                      <a:pt x="241" y="208"/>
                    </a:lnTo>
                    <a:lnTo>
                      <a:pt x="246" y="200"/>
                    </a:lnTo>
                    <a:lnTo>
                      <a:pt x="247" y="191"/>
                    </a:lnTo>
                    <a:lnTo>
                      <a:pt x="248" y="180"/>
                    </a:lnTo>
                    <a:lnTo>
                      <a:pt x="247" y="166"/>
                    </a:lnTo>
                    <a:lnTo>
                      <a:pt x="243" y="152"/>
                    </a:lnTo>
                    <a:lnTo>
                      <a:pt x="236" y="140"/>
                    </a:lnTo>
                    <a:lnTo>
                      <a:pt x="229" y="128"/>
                    </a:lnTo>
                    <a:lnTo>
                      <a:pt x="222" y="114"/>
                    </a:lnTo>
                    <a:lnTo>
                      <a:pt x="217" y="102"/>
                    </a:lnTo>
                    <a:lnTo>
                      <a:pt x="213" y="88"/>
                    </a:lnTo>
                    <a:lnTo>
                      <a:pt x="210" y="75"/>
                    </a:lnTo>
                    <a:lnTo>
                      <a:pt x="211" y="64"/>
                    </a:lnTo>
                    <a:lnTo>
                      <a:pt x="214" y="56"/>
                    </a:lnTo>
                    <a:lnTo>
                      <a:pt x="218" y="47"/>
                    </a:lnTo>
                    <a:lnTo>
                      <a:pt x="222" y="41"/>
                    </a:lnTo>
                    <a:lnTo>
                      <a:pt x="233" y="30"/>
                    </a:lnTo>
                    <a:lnTo>
                      <a:pt x="240" y="22"/>
                    </a:lnTo>
                    <a:lnTo>
                      <a:pt x="233" y="18"/>
                    </a:lnTo>
                    <a:lnTo>
                      <a:pt x="224" y="12"/>
                    </a:lnTo>
                    <a:lnTo>
                      <a:pt x="211" y="8"/>
                    </a:lnTo>
                    <a:lnTo>
                      <a:pt x="198" y="5"/>
                    </a:lnTo>
                    <a:lnTo>
                      <a:pt x="169" y="1"/>
                    </a:lnTo>
                    <a:lnTo>
                      <a:pt x="143" y="0"/>
                    </a:lnTo>
                    <a:lnTo>
                      <a:pt x="30" y="0"/>
                    </a:lnTo>
                    <a:lnTo>
                      <a:pt x="29" y="18"/>
                    </a:lnTo>
                    <a:lnTo>
                      <a:pt x="25" y="34"/>
                    </a:lnTo>
                    <a:lnTo>
                      <a:pt x="21" y="47"/>
                    </a:lnTo>
                    <a:lnTo>
                      <a:pt x="15" y="61"/>
                    </a:lnTo>
                    <a:lnTo>
                      <a:pt x="10" y="75"/>
                    </a:lnTo>
                    <a:lnTo>
                      <a:pt x="4" y="90"/>
                    </a:lnTo>
                    <a:lnTo>
                      <a:pt x="2" y="107"/>
                    </a:lnTo>
                    <a:lnTo>
                      <a:pt x="0" y="128"/>
                    </a:lnTo>
                    <a:lnTo>
                      <a:pt x="0" y="140"/>
                    </a:lnTo>
                    <a:lnTo>
                      <a:pt x="3" y="151"/>
                    </a:lnTo>
                    <a:lnTo>
                      <a:pt x="6" y="161"/>
                    </a:lnTo>
                    <a:lnTo>
                      <a:pt x="11" y="170"/>
                    </a:lnTo>
                    <a:lnTo>
                      <a:pt x="22" y="186"/>
                    </a:lnTo>
                    <a:lnTo>
                      <a:pt x="34" y="201"/>
                    </a:lnTo>
                    <a:lnTo>
                      <a:pt x="47" y="216"/>
                    </a:lnTo>
                    <a:lnTo>
                      <a:pt x="57" y="233"/>
                    </a:lnTo>
                    <a:lnTo>
                      <a:pt x="62" y="241"/>
                    </a:lnTo>
                    <a:lnTo>
                      <a:pt x="64" y="249"/>
                    </a:lnTo>
                    <a:lnTo>
                      <a:pt x="67" y="260"/>
                    </a:lnTo>
                    <a:lnTo>
                      <a:pt x="68"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51" name="Freeform 687"/>
              <p:cNvSpPr>
                <a:spLocks/>
              </p:cNvSpPr>
              <p:nvPr/>
            </p:nvSpPr>
            <p:spPr bwMode="auto">
              <a:xfrm>
                <a:off x="2688946" y="3107739"/>
                <a:ext cx="121896" cy="201502"/>
              </a:xfrm>
              <a:custGeom>
                <a:avLst/>
                <a:gdLst>
                  <a:gd name="T0" fmla="*/ 28 w 294"/>
                  <a:gd name="T1" fmla="*/ 18 h 488"/>
                  <a:gd name="T2" fmla="*/ 26 w 294"/>
                  <a:gd name="T3" fmla="*/ 17 h 488"/>
                  <a:gd name="T4" fmla="*/ 25 w 294"/>
                  <a:gd name="T5" fmla="*/ 16 h 488"/>
                  <a:gd name="T6" fmla="*/ 23 w 294"/>
                  <a:gd name="T7" fmla="*/ 13 h 488"/>
                  <a:gd name="T8" fmla="*/ 22 w 294"/>
                  <a:gd name="T9" fmla="*/ 12 h 488"/>
                  <a:gd name="T10" fmla="*/ 21 w 294"/>
                  <a:gd name="T11" fmla="*/ 12 h 488"/>
                  <a:gd name="T12" fmla="*/ 20 w 294"/>
                  <a:gd name="T13" fmla="*/ 12 h 488"/>
                  <a:gd name="T14" fmla="*/ 19 w 294"/>
                  <a:gd name="T15" fmla="*/ 13 h 488"/>
                  <a:gd name="T16" fmla="*/ 18 w 294"/>
                  <a:gd name="T17" fmla="*/ 11 h 488"/>
                  <a:gd name="T18" fmla="*/ 17 w 294"/>
                  <a:gd name="T19" fmla="*/ 6 h 488"/>
                  <a:gd name="T20" fmla="*/ 16 w 294"/>
                  <a:gd name="T21" fmla="*/ 4 h 488"/>
                  <a:gd name="T22" fmla="*/ 15 w 294"/>
                  <a:gd name="T23" fmla="*/ 3 h 488"/>
                  <a:gd name="T24" fmla="*/ 13 w 294"/>
                  <a:gd name="T25" fmla="*/ 2 h 488"/>
                  <a:gd name="T26" fmla="*/ 11 w 294"/>
                  <a:gd name="T27" fmla="*/ 0 h 488"/>
                  <a:gd name="T28" fmla="*/ 10 w 294"/>
                  <a:gd name="T29" fmla="*/ 0 h 488"/>
                  <a:gd name="T30" fmla="*/ 9 w 294"/>
                  <a:gd name="T31" fmla="*/ 1 h 488"/>
                  <a:gd name="T32" fmla="*/ 8 w 294"/>
                  <a:gd name="T33" fmla="*/ 2 h 488"/>
                  <a:gd name="T34" fmla="*/ 7 w 294"/>
                  <a:gd name="T35" fmla="*/ 2 h 488"/>
                  <a:gd name="T36" fmla="*/ 7 w 294"/>
                  <a:gd name="T37" fmla="*/ 4 h 488"/>
                  <a:gd name="T38" fmla="*/ 7 w 294"/>
                  <a:gd name="T39" fmla="*/ 7 h 488"/>
                  <a:gd name="T40" fmla="*/ 6 w 294"/>
                  <a:gd name="T41" fmla="*/ 10 h 488"/>
                  <a:gd name="T42" fmla="*/ 4 w 294"/>
                  <a:gd name="T43" fmla="*/ 11 h 488"/>
                  <a:gd name="T44" fmla="*/ 1 w 294"/>
                  <a:gd name="T45" fmla="*/ 15 h 488"/>
                  <a:gd name="T46" fmla="*/ 4 w 294"/>
                  <a:gd name="T47" fmla="*/ 26 h 488"/>
                  <a:gd name="T48" fmla="*/ 8 w 294"/>
                  <a:gd name="T49" fmla="*/ 27 h 488"/>
                  <a:gd name="T50" fmla="*/ 10 w 294"/>
                  <a:gd name="T51" fmla="*/ 27 h 488"/>
                  <a:gd name="T52" fmla="*/ 11 w 294"/>
                  <a:gd name="T53" fmla="*/ 28 h 488"/>
                  <a:gd name="T54" fmla="*/ 12 w 294"/>
                  <a:gd name="T55" fmla="*/ 30 h 488"/>
                  <a:gd name="T56" fmla="*/ 12 w 294"/>
                  <a:gd name="T57" fmla="*/ 31 h 488"/>
                  <a:gd name="T58" fmla="*/ 13 w 294"/>
                  <a:gd name="T59" fmla="*/ 35 h 488"/>
                  <a:gd name="T60" fmla="*/ 12 w 294"/>
                  <a:gd name="T61" fmla="*/ 37 h 488"/>
                  <a:gd name="T62" fmla="*/ 12 w 294"/>
                  <a:gd name="T63" fmla="*/ 38 h 488"/>
                  <a:gd name="T64" fmla="*/ 11 w 294"/>
                  <a:gd name="T65" fmla="*/ 40 h 488"/>
                  <a:gd name="T66" fmla="*/ 11 w 294"/>
                  <a:gd name="T67" fmla="*/ 41 h 488"/>
                  <a:gd name="T68" fmla="*/ 12 w 294"/>
                  <a:gd name="T69" fmla="*/ 45 h 488"/>
                  <a:gd name="T70" fmla="*/ 13 w 294"/>
                  <a:gd name="T71" fmla="*/ 49 h 488"/>
                  <a:gd name="T72" fmla="*/ 14 w 294"/>
                  <a:gd name="T73" fmla="*/ 51 h 488"/>
                  <a:gd name="T74" fmla="*/ 15 w 294"/>
                  <a:gd name="T75" fmla="*/ 52 h 488"/>
                  <a:gd name="T76" fmla="*/ 17 w 294"/>
                  <a:gd name="T77" fmla="*/ 53 h 488"/>
                  <a:gd name="T78" fmla="*/ 18 w 294"/>
                  <a:gd name="T79" fmla="*/ 54 h 488"/>
                  <a:gd name="T80" fmla="*/ 26 w 294"/>
                  <a:gd name="T81" fmla="*/ 52 h 488"/>
                  <a:gd name="T82" fmla="*/ 31 w 294"/>
                  <a:gd name="T83" fmla="*/ 50 h 488"/>
                  <a:gd name="T84" fmla="*/ 32 w 294"/>
                  <a:gd name="T85" fmla="*/ 49 h 488"/>
                  <a:gd name="T86" fmla="*/ 33 w 294"/>
                  <a:gd name="T87" fmla="*/ 48 h 488"/>
                  <a:gd name="T88" fmla="*/ 32 w 294"/>
                  <a:gd name="T89" fmla="*/ 45 h 488"/>
                  <a:gd name="T90" fmla="*/ 31 w 294"/>
                  <a:gd name="T91" fmla="*/ 44 h 488"/>
                  <a:gd name="T92" fmla="*/ 29 w 294"/>
                  <a:gd name="T93" fmla="*/ 41 h 488"/>
                  <a:gd name="T94" fmla="*/ 26 w 294"/>
                  <a:gd name="T95" fmla="*/ 37 h 488"/>
                  <a:gd name="T96" fmla="*/ 25 w 294"/>
                  <a:gd name="T97" fmla="*/ 35 h 488"/>
                  <a:gd name="T98" fmla="*/ 25 w 294"/>
                  <a:gd name="T99" fmla="*/ 32 h 488"/>
                  <a:gd name="T100" fmla="*/ 26 w 294"/>
                  <a:gd name="T101" fmla="*/ 28 h 488"/>
                  <a:gd name="T102" fmla="*/ 27 w 294"/>
                  <a:gd name="T103" fmla="*/ 25 h 488"/>
                  <a:gd name="T104" fmla="*/ 28 w 294"/>
                  <a:gd name="T105" fmla="*/ 22 h 488"/>
                  <a:gd name="T106" fmla="*/ 28 w 294"/>
                  <a:gd name="T107" fmla="*/ 18 h 4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4" h="488">
                    <a:moveTo>
                      <a:pt x="256" y="165"/>
                    </a:moveTo>
                    <a:lnTo>
                      <a:pt x="248" y="163"/>
                    </a:lnTo>
                    <a:lnTo>
                      <a:pt x="241" y="159"/>
                    </a:lnTo>
                    <a:lnTo>
                      <a:pt x="234" y="157"/>
                    </a:lnTo>
                    <a:lnTo>
                      <a:pt x="230" y="153"/>
                    </a:lnTo>
                    <a:lnTo>
                      <a:pt x="221" y="143"/>
                    </a:lnTo>
                    <a:lnTo>
                      <a:pt x="214" y="132"/>
                    </a:lnTo>
                    <a:lnTo>
                      <a:pt x="209" y="121"/>
                    </a:lnTo>
                    <a:lnTo>
                      <a:pt x="202" y="113"/>
                    </a:lnTo>
                    <a:lnTo>
                      <a:pt x="199" y="109"/>
                    </a:lnTo>
                    <a:lnTo>
                      <a:pt x="196" y="106"/>
                    </a:lnTo>
                    <a:lnTo>
                      <a:pt x="192" y="105"/>
                    </a:lnTo>
                    <a:lnTo>
                      <a:pt x="188" y="105"/>
                    </a:lnTo>
                    <a:lnTo>
                      <a:pt x="183" y="106"/>
                    </a:lnTo>
                    <a:lnTo>
                      <a:pt x="179" y="112"/>
                    </a:lnTo>
                    <a:lnTo>
                      <a:pt x="174" y="117"/>
                    </a:lnTo>
                    <a:lnTo>
                      <a:pt x="173" y="120"/>
                    </a:lnTo>
                    <a:lnTo>
                      <a:pt x="166" y="95"/>
                    </a:lnTo>
                    <a:lnTo>
                      <a:pt x="159" y="75"/>
                    </a:lnTo>
                    <a:lnTo>
                      <a:pt x="153" y="57"/>
                    </a:lnTo>
                    <a:lnTo>
                      <a:pt x="146" y="42"/>
                    </a:lnTo>
                    <a:lnTo>
                      <a:pt x="142" y="35"/>
                    </a:lnTo>
                    <a:lnTo>
                      <a:pt x="138" y="30"/>
                    </a:lnTo>
                    <a:lnTo>
                      <a:pt x="132" y="23"/>
                    </a:lnTo>
                    <a:lnTo>
                      <a:pt x="125" y="18"/>
                    </a:lnTo>
                    <a:lnTo>
                      <a:pt x="119" y="14"/>
                    </a:lnTo>
                    <a:lnTo>
                      <a:pt x="110" y="8"/>
                    </a:lnTo>
                    <a:lnTo>
                      <a:pt x="101" y="4"/>
                    </a:lnTo>
                    <a:lnTo>
                      <a:pt x="91" y="0"/>
                    </a:lnTo>
                    <a:lnTo>
                      <a:pt x="90" y="3"/>
                    </a:lnTo>
                    <a:lnTo>
                      <a:pt x="89" y="5"/>
                    </a:lnTo>
                    <a:lnTo>
                      <a:pt x="85" y="9"/>
                    </a:lnTo>
                    <a:lnTo>
                      <a:pt x="82" y="14"/>
                    </a:lnTo>
                    <a:lnTo>
                      <a:pt x="76" y="16"/>
                    </a:lnTo>
                    <a:lnTo>
                      <a:pt x="72" y="19"/>
                    </a:lnTo>
                    <a:lnTo>
                      <a:pt x="67" y="22"/>
                    </a:lnTo>
                    <a:lnTo>
                      <a:pt x="60" y="22"/>
                    </a:lnTo>
                    <a:lnTo>
                      <a:pt x="60" y="37"/>
                    </a:lnTo>
                    <a:lnTo>
                      <a:pt x="60" y="49"/>
                    </a:lnTo>
                    <a:lnTo>
                      <a:pt x="60" y="63"/>
                    </a:lnTo>
                    <a:lnTo>
                      <a:pt x="60" y="82"/>
                    </a:lnTo>
                    <a:lnTo>
                      <a:pt x="52" y="86"/>
                    </a:lnTo>
                    <a:lnTo>
                      <a:pt x="42" y="94"/>
                    </a:lnTo>
                    <a:lnTo>
                      <a:pt x="34" y="102"/>
                    </a:lnTo>
                    <a:lnTo>
                      <a:pt x="25" y="113"/>
                    </a:lnTo>
                    <a:lnTo>
                      <a:pt x="10" y="133"/>
                    </a:lnTo>
                    <a:lnTo>
                      <a:pt x="0" y="150"/>
                    </a:lnTo>
                    <a:lnTo>
                      <a:pt x="38" y="233"/>
                    </a:lnTo>
                    <a:lnTo>
                      <a:pt x="59" y="236"/>
                    </a:lnTo>
                    <a:lnTo>
                      <a:pt x="75" y="241"/>
                    </a:lnTo>
                    <a:lnTo>
                      <a:pt x="82" y="244"/>
                    </a:lnTo>
                    <a:lnTo>
                      <a:pt x="89" y="248"/>
                    </a:lnTo>
                    <a:lnTo>
                      <a:pt x="94" y="252"/>
                    </a:lnTo>
                    <a:lnTo>
                      <a:pt x="98" y="256"/>
                    </a:lnTo>
                    <a:lnTo>
                      <a:pt x="102" y="262"/>
                    </a:lnTo>
                    <a:lnTo>
                      <a:pt x="105" y="268"/>
                    </a:lnTo>
                    <a:lnTo>
                      <a:pt x="108" y="274"/>
                    </a:lnTo>
                    <a:lnTo>
                      <a:pt x="110" y="281"/>
                    </a:lnTo>
                    <a:lnTo>
                      <a:pt x="113" y="297"/>
                    </a:lnTo>
                    <a:lnTo>
                      <a:pt x="113" y="315"/>
                    </a:lnTo>
                    <a:lnTo>
                      <a:pt x="113" y="323"/>
                    </a:lnTo>
                    <a:lnTo>
                      <a:pt x="110" y="331"/>
                    </a:lnTo>
                    <a:lnTo>
                      <a:pt x="109" y="338"/>
                    </a:lnTo>
                    <a:lnTo>
                      <a:pt x="106" y="345"/>
                    </a:lnTo>
                    <a:lnTo>
                      <a:pt x="104" y="353"/>
                    </a:lnTo>
                    <a:lnTo>
                      <a:pt x="101" y="360"/>
                    </a:lnTo>
                    <a:lnTo>
                      <a:pt x="100" y="366"/>
                    </a:lnTo>
                    <a:lnTo>
                      <a:pt x="98" y="375"/>
                    </a:lnTo>
                    <a:lnTo>
                      <a:pt x="100" y="388"/>
                    </a:lnTo>
                    <a:lnTo>
                      <a:pt x="104" y="406"/>
                    </a:lnTo>
                    <a:lnTo>
                      <a:pt x="109" y="424"/>
                    </a:lnTo>
                    <a:lnTo>
                      <a:pt x="119" y="443"/>
                    </a:lnTo>
                    <a:lnTo>
                      <a:pt x="123" y="452"/>
                    </a:lnTo>
                    <a:lnTo>
                      <a:pt x="128" y="460"/>
                    </a:lnTo>
                    <a:lnTo>
                      <a:pt x="134" y="467"/>
                    </a:lnTo>
                    <a:lnTo>
                      <a:pt x="139" y="474"/>
                    </a:lnTo>
                    <a:lnTo>
                      <a:pt x="146" y="479"/>
                    </a:lnTo>
                    <a:lnTo>
                      <a:pt x="153" y="484"/>
                    </a:lnTo>
                    <a:lnTo>
                      <a:pt x="159" y="486"/>
                    </a:lnTo>
                    <a:lnTo>
                      <a:pt x="166" y="488"/>
                    </a:lnTo>
                    <a:lnTo>
                      <a:pt x="189" y="482"/>
                    </a:lnTo>
                    <a:lnTo>
                      <a:pt x="233" y="470"/>
                    </a:lnTo>
                    <a:lnTo>
                      <a:pt x="255" y="462"/>
                    </a:lnTo>
                    <a:lnTo>
                      <a:pt x="275" y="454"/>
                    </a:lnTo>
                    <a:lnTo>
                      <a:pt x="282" y="448"/>
                    </a:lnTo>
                    <a:lnTo>
                      <a:pt x="289" y="444"/>
                    </a:lnTo>
                    <a:lnTo>
                      <a:pt x="292" y="440"/>
                    </a:lnTo>
                    <a:lnTo>
                      <a:pt x="294" y="436"/>
                    </a:lnTo>
                    <a:lnTo>
                      <a:pt x="293" y="425"/>
                    </a:lnTo>
                    <a:lnTo>
                      <a:pt x="290" y="414"/>
                    </a:lnTo>
                    <a:lnTo>
                      <a:pt x="288" y="406"/>
                    </a:lnTo>
                    <a:lnTo>
                      <a:pt x="283" y="398"/>
                    </a:lnTo>
                    <a:lnTo>
                      <a:pt x="273" y="381"/>
                    </a:lnTo>
                    <a:lnTo>
                      <a:pt x="260" y="366"/>
                    </a:lnTo>
                    <a:lnTo>
                      <a:pt x="248" y="351"/>
                    </a:lnTo>
                    <a:lnTo>
                      <a:pt x="237" y="335"/>
                    </a:lnTo>
                    <a:lnTo>
                      <a:pt x="232" y="326"/>
                    </a:lnTo>
                    <a:lnTo>
                      <a:pt x="229" y="316"/>
                    </a:lnTo>
                    <a:lnTo>
                      <a:pt x="226" y="305"/>
                    </a:lnTo>
                    <a:lnTo>
                      <a:pt x="226" y="293"/>
                    </a:lnTo>
                    <a:lnTo>
                      <a:pt x="228" y="272"/>
                    </a:lnTo>
                    <a:lnTo>
                      <a:pt x="230" y="255"/>
                    </a:lnTo>
                    <a:lnTo>
                      <a:pt x="236" y="240"/>
                    </a:lnTo>
                    <a:lnTo>
                      <a:pt x="241" y="226"/>
                    </a:lnTo>
                    <a:lnTo>
                      <a:pt x="247" y="212"/>
                    </a:lnTo>
                    <a:lnTo>
                      <a:pt x="251" y="199"/>
                    </a:lnTo>
                    <a:lnTo>
                      <a:pt x="255" y="183"/>
                    </a:lnTo>
                    <a:lnTo>
                      <a:pt x="256"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52" name="Freeform 689"/>
              <p:cNvSpPr>
                <a:spLocks/>
              </p:cNvSpPr>
              <p:nvPr/>
            </p:nvSpPr>
            <p:spPr bwMode="auto">
              <a:xfrm>
                <a:off x="2165290" y="3340336"/>
                <a:ext cx="352006" cy="546045"/>
              </a:xfrm>
              <a:custGeom>
                <a:avLst/>
                <a:gdLst>
                  <a:gd name="T0" fmla="*/ 72 w 850"/>
                  <a:gd name="T1" fmla="*/ 36 h 1316"/>
                  <a:gd name="T2" fmla="*/ 66 w 850"/>
                  <a:gd name="T3" fmla="*/ 37 h 1316"/>
                  <a:gd name="T4" fmla="*/ 62 w 850"/>
                  <a:gd name="T5" fmla="*/ 44 h 1316"/>
                  <a:gd name="T6" fmla="*/ 56 w 850"/>
                  <a:gd name="T7" fmla="*/ 56 h 1316"/>
                  <a:gd name="T8" fmla="*/ 56 w 850"/>
                  <a:gd name="T9" fmla="*/ 63 h 1316"/>
                  <a:gd name="T10" fmla="*/ 60 w 850"/>
                  <a:gd name="T11" fmla="*/ 71 h 1316"/>
                  <a:gd name="T12" fmla="*/ 65 w 850"/>
                  <a:gd name="T13" fmla="*/ 77 h 1316"/>
                  <a:gd name="T14" fmla="*/ 71 w 850"/>
                  <a:gd name="T15" fmla="*/ 79 h 1316"/>
                  <a:gd name="T16" fmla="*/ 78 w 850"/>
                  <a:gd name="T17" fmla="*/ 76 h 1316"/>
                  <a:gd name="T18" fmla="*/ 78 w 850"/>
                  <a:gd name="T19" fmla="*/ 86 h 1316"/>
                  <a:gd name="T20" fmla="*/ 81 w 850"/>
                  <a:gd name="T21" fmla="*/ 89 h 1316"/>
                  <a:gd name="T22" fmla="*/ 86 w 850"/>
                  <a:gd name="T23" fmla="*/ 89 h 1316"/>
                  <a:gd name="T24" fmla="*/ 91 w 850"/>
                  <a:gd name="T25" fmla="*/ 93 h 1316"/>
                  <a:gd name="T26" fmla="*/ 93 w 850"/>
                  <a:gd name="T27" fmla="*/ 98 h 1316"/>
                  <a:gd name="T28" fmla="*/ 91 w 850"/>
                  <a:gd name="T29" fmla="*/ 108 h 1316"/>
                  <a:gd name="T30" fmla="*/ 93 w 850"/>
                  <a:gd name="T31" fmla="*/ 113 h 1316"/>
                  <a:gd name="T32" fmla="*/ 91 w 850"/>
                  <a:gd name="T33" fmla="*/ 119 h 1316"/>
                  <a:gd name="T34" fmla="*/ 92 w 850"/>
                  <a:gd name="T35" fmla="*/ 127 h 1316"/>
                  <a:gd name="T36" fmla="*/ 94 w 850"/>
                  <a:gd name="T37" fmla="*/ 130 h 1316"/>
                  <a:gd name="T38" fmla="*/ 91 w 850"/>
                  <a:gd name="T39" fmla="*/ 140 h 1316"/>
                  <a:gd name="T40" fmla="*/ 82 w 850"/>
                  <a:gd name="T41" fmla="*/ 145 h 1316"/>
                  <a:gd name="T42" fmla="*/ 76 w 850"/>
                  <a:gd name="T43" fmla="*/ 141 h 1316"/>
                  <a:gd name="T44" fmla="*/ 71 w 850"/>
                  <a:gd name="T45" fmla="*/ 136 h 1316"/>
                  <a:gd name="T46" fmla="*/ 61 w 850"/>
                  <a:gd name="T47" fmla="*/ 132 h 1316"/>
                  <a:gd name="T48" fmla="*/ 54 w 850"/>
                  <a:gd name="T49" fmla="*/ 127 h 1316"/>
                  <a:gd name="T50" fmla="*/ 51 w 850"/>
                  <a:gd name="T51" fmla="*/ 125 h 1316"/>
                  <a:gd name="T52" fmla="*/ 39 w 850"/>
                  <a:gd name="T53" fmla="*/ 116 h 1316"/>
                  <a:gd name="T54" fmla="*/ 39 w 850"/>
                  <a:gd name="T55" fmla="*/ 111 h 1316"/>
                  <a:gd name="T56" fmla="*/ 39 w 850"/>
                  <a:gd name="T57" fmla="*/ 105 h 1316"/>
                  <a:gd name="T58" fmla="*/ 37 w 850"/>
                  <a:gd name="T59" fmla="*/ 102 h 1316"/>
                  <a:gd name="T60" fmla="*/ 32 w 850"/>
                  <a:gd name="T61" fmla="*/ 98 h 1316"/>
                  <a:gd name="T62" fmla="*/ 30 w 850"/>
                  <a:gd name="T63" fmla="*/ 94 h 1316"/>
                  <a:gd name="T64" fmla="*/ 28 w 850"/>
                  <a:gd name="T65" fmla="*/ 88 h 1316"/>
                  <a:gd name="T66" fmla="*/ 18 w 850"/>
                  <a:gd name="T67" fmla="*/ 69 h 1316"/>
                  <a:gd name="T68" fmla="*/ 16 w 850"/>
                  <a:gd name="T69" fmla="*/ 66 h 1316"/>
                  <a:gd name="T70" fmla="*/ 12 w 850"/>
                  <a:gd name="T71" fmla="*/ 58 h 1316"/>
                  <a:gd name="T72" fmla="*/ 7 w 850"/>
                  <a:gd name="T73" fmla="*/ 53 h 1316"/>
                  <a:gd name="T74" fmla="*/ 1 w 850"/>
                  <a:gd name="T75" fmla="*/ 49 h 1316"/>
                  <a:gd name="T76" fmla="*/ 2 w 850"/>
                  <a:gd name="T77" fmla="*/ 43 h 1316"/>
                  <a:gd name="T78" fmla="*/ 2 w 850"/>
                  <a:gd name="T79" fmla="*/ 36 h 1316"/>
                  <a:gd name="T80" fmla="*/ 4 w 850"/>
                  <a:gd name="T81" fmla="*/ 31 h 1316"/>
                  <a:gd name="T82" fmla="*/ 10 w 850"/>
                  <a:gd name="T83" fmla="*/ 33 h 1316"/>
                  <a:gd name="T84" fmla="*/ 18 w 850"/>
                  <a:gd name="T85" fmla="*/ 40 h 1316"/>
                  <a:gd name="T86" fmla="*/ 22 w 850"/>
                  <a:gd name="T87" fmla="*/ 37 h 1316"/>
                  <a:gd name="T88" fmla="*/ 23 w 850"/>
                  <a:gd name="T89" fmla="*/ 32 h 1316"/>
                  <a:gd name="T90" fmla="*/ 28 w 850"/>
                  <a:gd name="T91" fmla="*/ 25 h 1316"/>
                  <a:gd name="T92" fmla="*/ 39 w 850"/>
                  <a:gd name="T93" fmla="*/ 18 h 1316"/>
                  <a:gd name="T94" fmla="*/ 42 w 850"/>
                  <a:gd name="T95" fmla="*/ 13 h 1316"/>
                  <a:gd name="T96" fmla="*/ 42 w 850"/>
                  <a:gd name="T97" fmla="*/ 7 h 1316"/>
                  <a:gd name="T98" fmla="*/ 42 w 850"/>
                  <a:gd name="T99" fmla="*/ 1 h 1316"/>
                  <a:gd name="T100" fmla="*/ 52 w 850"/>
                  <a:gd name="T101" fmla="*/ 8 h 1316"/>
                  <a:gd name="T102" fmla="*/ 58 w 850"/>
                  <a:gd name="T103" fmla="*/ 17 h 1316"/>
                  <a:gd name="T104" fmla="*/ 61 w 850"/>
                  <a:gd name="T105" fmla="*/ 21 h 1316"/>
                  <a:gd name="T106" fmla="*/ 67 w 850"/>
                  <a:gd name="T107" fmla="*/ 20 h 1316"/>
                  <a:gd name="T108" fmla="*/ 75 w 850"/>
                  <a:gd name="T109" fmla="*/ 19 h 1316"/>
                  <a:gd name="T110" fmla="*/ 77 w 850"/>
                  <a:gd name="T111" fmla="*/ 20 h 1316"/>
                  <a:gd name="T112" fmla="*/ 78 w 850"/>
                  <a:gd name="T113" fmla="*/ 25 h 1316"/>
                  <a:gd name="T114" fmla="*/ 75 w 850"/>
                  <a:gd name="T115" fmla="*/ 28 h 1316"/>
                  <a:gd name="T116" fmla="*/ 77 w 850"/>
                  <a:gd name="T117" fmla="*/ 33 h 1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50" h="1316">
                    <a:moveTo>
                      <a:pt x="692" y="301"/>
                    </a:moveTo>
                    <a:lnTo>
                      <a:pt x="681" y="307"/>
                    </a:lnTo>
                    <a:lnTo>
                      <a:pt x="670" y="314"/>
                    </a:lnTo>
                    <a:lnTo>
                      <a:pt x="661" y="318"/>
                    </a:lnTo>
                    <a:lnTo>
                      <a:pt x="651" y="320"/>
                    </a:lnTo>
                    <a:lnTo>
                      <a:pt x="631" y="322"/>
                    </a:lnTo>
                    <a:lnTo>
                      <a:pt x="609" y="324"/>
                    </a:lnTo>
                    <a:lnTo>
                      <a:pt x="605" y="324"/>
                    </a:lnTo>
                    <a:lnTo>
                      <a:pt x="602" y="327"/>
                    </a:lnTo>
                    <a:lnTo>
                      <a:pt x="599" y="331"/>
                    </a:lnTo>
                    <a:lnTo>
                      <a:pt x="599" y="336"/>
                    </a:lnTo>
                    <a:lnTo>
                      <a:pt x="598" y="346"/>
                    </a:lnTo>
                    <a:lnTo>
                      <a:pt x="594" y="354"/>
                    </a:lnTo>
                    <a:lnTo>
                      <a:pt x="578" y="372"/>
                    </a:lnTo>
                    <a:lnTo>
                      <a:pt x="561" y="392"/>
                    </a:lnTo>
                    <a:lnTo>
                      <a:pt x="546" y="415"/>
                    </a:lnTo>
                    <a:lnTo>
                      <a:pt x="533" y="438"/>
                    </a:lnTo>
                    <a:lnTo>
                      <a:pt x="520" y="464"/>
                    </a:lnTo>
                    <a:lnTo>
                      <a:pt x="512" y="490"/>
                    </a:lnTo>
                    <a:lnTo>
                      <a:pt x="508" y="502"/>
                    </a:lnTo>
                    <a:lnTo>
                      <a:pt x="507" y="516"/>
                    </a:lnTo>
                    <a:lnTo>
                      <a:pt x="504" y="528"/>
                    </a:lnTo>
                    <a:lnTo>
                      <a:pt x="504" y="542"/>
                    </a:lnTo>
                    <a:lnTo>
                      <a:pt x="505" y="553"/>
                    </a:lnTo>
                    <a:lnTo>
                      <a:pt x="507" y="566"/>
                    </a:lnTo>
                    <a:lnTo>
                      <a:pt x="511" y="580"/>
                    </a:lnTo>
                    <a:lnTo>
                      <a:pt x="516" y="594"/>
                    </a:lnTo>
                    <a:lnTo>
                      <a:pt x="522" y="609"/>
                    </a:lnTo>
                    <a:lnTo>
                      <a:pt x="529" y="622"/>
                    </a:lnTo>
                    <a:lnTo>
                      <a:pt x="537" y="637"/>
                    </a:lnTo>
                    <a:lnTo>
                      <a:pt x="545" y="651"/>
                    </a:lnTo>
                    <a:lnTo>
                      <a:pt x="554" y="663"/>
                    </a:lnTo>
                    <a:lnTo>
                      <a:pt x="565" y="675"/>
                    </a:lnTo>
                    <a:lnTo>
                      <a:pt x="576" y="686"/>
                    </a:lnTo>
                    <a:lnTo>
                      <a:pt x="587" y="696"/>
                    </a:lnTo>
                    <a:lnTo>
                      <a:pt x="598" y="704"/>
                    </a:lnTo>
                    <a:lnTo>
                      <a:pt x="609" y="709"/>
                    </a:lnTo>
                    <a:lnTo>
                      <a:pt x="621" y="713"/>
                    </a:lnTo>
                    <a:lnTo>
                      <a:pt x="632" y="713"/>
                    </a:lnTo>
                    <a:lnTo>
                      <a:pt x="640" y="713"/>
                    </a:lnTo>
                    <a:lnTo>
                      <a:pt x="648" y="711"/>
                    </a:lnTo>
                    <a:lnTo>
                      <a:pt x="658" y="707"/>
                    </a:lnTo>
                    <a:lnTo>
                      <a:pt x="666" y="701"/>
                    </a:lnTo>
                    <a:lnTo>
                      <a:pt x="683" y="692"/>
                    </a:lnTo>
                    <a:lnTo>
                      <a:pt x="700" y="683"/>
                    </a:lnTo>
                    <a:lnTo>
                      <a:pt x="702" y="715"/>
                    </a:lnTo>
                    <a:lnTo>
                      <a:pt x="703" y="752"/>
                    </a:lnTo>
                    <a:lnTo>
                      <a:pt x="704" y="761"/>
                    </a:lnTo>
                    <a:lnTo>
                      <a:pt x="706" y="769"/>
                    </a:lnTo>
                    <a:lnTo>
                      <a:pt x="707" y="776"/>
                    </a:lnTo>
                    <a:lnTo>
                      <a:pt x="710" y="783"/>
                    </a:lnTo>
                    <a:lnTo>
                      <a:pt x="714" y="788"/>
                    </a:lnTo>
                    <a:lnTo>
                      <a:pt x="718" y="792"/>
                    </a:lnTo>
                    <a:lnTo>
                      <a:pt x="723" y="795"/>
                    </a:lnTo>
                    <a:lnTo>
                      <a:pt x="730" y="797"/>
                    </a:lnTo>
                    <a:lnTo>
                      <a:pt x="741" y="797"/>
                    </a:lnTo>
                    <a:lnTo>
                      <a:pt x="752" y="797"/>
                    </a:lnTo>
                    <a:lnTo>
                      <a:pt x="757" y="797"/>
                    </a:lnTo>
                    <a:lnTo>
                      <a:pt x="764" y="798"/>
                    </a:lnTo>
                    <a:lnTo>
                      <a:pt x="771" y="801"/>
                    </a:lnTo>
                    <a:lnTo>
                      <a:pt x="778" y="803"/>
                    </a:lnTo>
                    <a:lnTo>
                      <a:pt x="792" y="812"/>
                    </a:lnTo>
                    <a:lnTo>
                      <a:pt x="805" y="822"/>
                    </a:lnTo>
                    <a:lnTo>
                      <a:pt x="811" y="829"/>
                    </a:lnTo>
                    <a:lnTo>
                      <a:pt x="816" y="837"/>
                    </a:lnTo>
                    <a:lnTo>
                      <a:pt x="822" y="846"/>
                    </a:lnTo>
                    <a:lnTo>
                      <a:pt x="826" y="854"/>
                    </a:lnTo>
                    <a:lnTo>
                      <a:pt x="830" y="863"/>
                    </a:lnTo>
                    <a:lnTo>
                      <a:pt x="832" y="873"/>
                    </a:lnTo>
                    <a:lnTo>
                      <a:pt x="834" y="884"/>
                    </a:lnTo>
                    <a:lnTo>
                      <a:pt x="835" y="895"/>
                    </a:lnTo>
                    <a:lnTo>
                      <a:pt x="827" y="916"/>
                    </a:lnTo>
                    <a:lnTo>
                      <a:pt x="820" y="931"/>
                    </a:lnTo>
                    <a:lnTo>
                      <a:pt x="820" y="952"/>
                    </a:lnTo>
                    <a:lnTo>
                      <a:pt x="820" y="968"/>
                    </a:lnTo>
                    <a:lnTo>
                      <a:pt x="823" y="983"/>
                    </a:lnTo>
                    <a:lnTo>
                      <a:pt x="827" y="1000"/>
                    </a:lnTo>
                    <a:lnTo>
                      <a:pt x="828" y="1005"/>
                    </a:lnTo>
                    <a:lnTo>
                      <a:pt x="832" y="1010"/>
                    </a:lnTo>
                    <a:lnTo>
                      <a:pt x="836" y="1017"/>
                    </a:lnTo>
                    <a:lnTo>
                      <a:pt x="842" y="1023"/>
                    </a:lnTo>
                    <a:lnTo>
                      <a:pt x="832" y="1038"/>
                    </a:lnTo>
                    <a:lnTo>
                      <a:pt x="826" y="1054"/>
                    </a:lnTo>
                    <a:lnTo>
                      <a:pt x="823" y="1064"/>
                    </a:lnTo>
                    <a:lnTo>
                      <a:pt x="822" y="1073"/>
                    </a:lnTo>
                    <a:lnTo>
                      <a:pt x="820" y="1084"/>
                    </a:lnTo>
                    <a:lnTo>
                      <a:pt x="820" y="1098"/>
                    </a:lnTo>
                    <a:lnTo>
                      <a:pt x="820" y="1113"/>
                    </a:lnTo>
                    <a:lnTo>
                      <a:pt x="823" y="1128"/>
                    </a:lnTo>
                    <a:lnTo>
                      <a:pt x="826" y="1139"/>
                    </a:lnTo>
                    <a:lnTo>
                      <a:pt x="830" y="1149"/>
                    </a:lnTo>
                    <a:lnTo>
                      <a:pt x="834" y="1158"/>
                    </a:lnTo>
                    <a:lnTo>
                      <a:pt x="839" y="1164"/>
                    </a:lnTo>
                    <a:lnTo>
                      <a:pt x="845" y="1168"/>
                    </a:lnTo>
                    <a:lnTo>
                      <a:pt x="850" y="1173"/>
                    </a:lnTo>
                    <a:lnTo>
                      <a:pt x="841" y="1192"/>
                    </a:lnTo>
                    <a:lnTo>
                      <a:pt x="832" y="1208"/>
                    </a:lnTo>
                    <a:lnTo>
                      <a:pt x="827" y="1226"/>
                    </a:lnTo>
                    <a:lnTo>
                      <a:pt x="822" y="1241"/>
                    </a:lnTo>
                    <a:lnTo>
                      <a:pt x="816" y="1257"/>
                    </a:lnTo>
                    <a:lnTo>
                      <a:pt x="808" y="1275"/>
                    </a:lnTo>
                    <a:lnTo>
                      <a:pt x="797" y="1294"/>
                    </a:lnTo>
                    <a:lnTo>
                      <a:pt x="782" y="1316"/>
                    </a:lnTo>
                    <a:lnTo>
                      <a:pt x="745" y="1307"/>
                    </a:lnTo>
                    <a:lnTo>
                      <a:pt x="736" y="1307"/>
                    </a:lnTo>
                    <a:lnTo>
                      <a:pt x="727" y="1305"/>
                    </a:lnTo>
                    <a:lnTo>
                      <a:pt x="719" y="1302"/>
                    </a:lnTo>
                    <a:lnTo>
                      <a:pt x="712" y="1297"/>
                    </a:lnTo>
                    <a:lnTo>
                      <a:pt x="700" y="1286"/>
                    </a:lnTo>
                    <a:lnTo>
                      <a:pt x="688" y="1271"/>
                    </a:lnTo>
                    <a:lnTo>
                      <a:pt x="677" y="1256"/>
                    </a:lnTo>
                    <a:lnTo>
                      <a:pt x="665" y="1241"/>
                    </a:lnTo>
                    <a:lnTo>
                      <a:pt x="658" y="1234"/>
                    </a:lnTo>
                    <a:lnTo>
                      <a:pt x="650" y="1228"/>
                    </a:lnTo>
                    <a:lnTo>
                      <a:pt x="642" y="1223"/>
                    </a:lnTo>
                    <a:lnTo>
                      <a:pt x="632" y="1218"/>
                    </a:lnTo>
                    <a:lnTo>
                      <a:pt x="621" y="1215"/>
                    </a:lnTo>
                    <a:lnTo>
                      <a:pt x="602" y="1208"/>
                    </a:lnTo>
                    <a:lnTo>
                      <a:pt x="578" y="1197"/>
                    </a:lnTo>
                    <a:lnTo>
                      <a:pt x="552" y="1185"/>
                    </a:lnTo>
                    <a:lnTo>
                      <a:pt x="526" y="1171"/>
                    </a:lnTo>
                    <a:lnTo>
                      <a:pt x="503" y="1158"/>
                    </a:lnTo>
                    <a:lnTo>
                      <a:pt x="494" y="1151"/>
                    </a:lnTo>
                    <a:lnTo>
                      <a:pt x="488" y="1145"/>
                    </a:lnTo>
                    <a:lnTo>
                      <a:pt x="484" y="1140"/>
                    </a:lnTo>
                    <a:lnTo>
                      <a:pt x="482" y="1134"/>
                    </a:lnTo>
                    <a:lnTo>
                      <a:pt x="477" y="1134"/>
                    </a:lnTo>
                    <a:lnTo>
                      <a:pt x="471" y="1132"/>
                    </a:lnTo>
                    <a:lnTo>
                      <a:pt x="466" y="1129"/>
                    </a:lnTo>
                    <a:lnTo>
                      <a:pt x="459" y="1125"/>
                    </a:lnTo>
                    <a:lnTo>
                      <a:pt x="445" y="1114"/>
                    </a:lnTo>
                    <a:lnTo>
                      <a:pt x="430" y="1102"/>
                    </a:lnTo>
                    <a:lnTo>
                      <a:pt x="396" y="1072"/>
                    </a:lnTo>
                    <a:lnTo>
                      <a:pt x="361" y="1045"/>
                    </a:lnTo>
                    <a:lnTo>
                      <a:pt x="355" y="1039"/>
                    </a:lnTo>
                    <a:lnTo>
                      <a:pt x="351" y="1034"/>
                    </a:lnTo>
                    <a:lnTo>
                      <a:pt x="347" y="1027"/>
                    </a:lnTo>
                    <a:lnTo>
                      <a:pt x="346" y="1021"/>
                    </a:lnTo>
                    <a:lnTo>
                      <a:pt x="346" y="1008"/>
                    </a:lnTo>
                    <a:lnTo>
                      <a:pt x="349" y="994"/>
                    </a:lnTo>
                    <a:lnTo>
                      <a:pt x="351" y="979"/>
                    </a:lnTo>
                    <a:lnTo>
                      <a:pt x="353" y="964"/>
                    </a:lnTo>
                    <a:lnTo>
                      <a:pt x="353" y="957"/>
                    </a:lnTo>
                    <a:lnTo>
                      <a:pt x="351" y="949"/>
                    </a:lnTo>
                    <a:lnTo>
                      <a:pt x="350" y="941"/>
                    </a:lnTo>
                    <a:lnTo>
                      <a:pt x="346" y="931"/>
                    </a:lnTo>
                    <a:lnTo>
                      <a:pt x="345" y="927"/>
                    </a:lnTo>
                    <a:lnTo>
                      <a:pt x="342" y="925"/>
                    </a:lnTo>
                    <a:lnTo>
                      <a:pt x="338" y="921"/>
                    </a:lnTo>
                    <a:lnTo>
                      <a:pt x="334" y="918"/>
                    </a:lnTo>
                    <a:lnTo>
                      <a:pt x="324" y="911"/>
                    </a:lnTo>
                    <a:lnTo>
                      <a:pt x="312" y="904"/>
                    </a:lnTo>
                    <a:lnTo>
                      <a:pt x="301" y="896"/>
                    </a:lnTo>
                    <a:lnTo>
                      <a:pt x="291" y="888"/>
                    </a:lnTo>
                    <a:lnTo>
                      <a:pt x="287" y="882"/>
                    </a:lnTo>
                    <a:lnTo>
                      <a:pt x="283" y="877"/>
                    </a:lnTo>
                    <a:lnTo>
                      <a:pt x="280" y="871"/>
                    </a:lnTo>
                    <a:lnTo>
                      <a:pt x="279" y="865"/>
                    </a:lnTo>
                    <a:lnTo>
                      <a:pt x="274" y="854"/>
                    </a:lnTo>
                    <a:lnTo>
                      <a:pt x="271" y="843"/>
                    </a:lnTo>
                    <a:lnTo>
                      <a:pt x="268" y="833"/>
                    </a:lnTo>
                    <a:lnTo>
                      <a:pt x="267" y="822"/>
                    </a:lnTo>
                    <a:lnTo>
                      <a:pt x="264" y="813"/>
                    </a:lnTo>
                    <a:lnTo>
                      <a:pt x="260" y="803"/>
                    </a:lnTo>
                    <a:lnTo>
                      <a:pt x="256" y="792"/>
                    </a:lnTo>
                    <a:lnTo>
                      <a:pt x="249" y="782"/>
                    </a:lnTo>
                    <a:lnTo>
                      <a:pt x="223" y="741"/>
                    </a:lnTo>
                    <a:lnTo>
                      <a:pt x="204" y="703"/>
                    </a:lnTo>
                    <a:lnTo>
                      <a:pt x="186" y="666"/>
                    </a:lnTo>
                    <a:lnTo>
                      <a:pt x="166" y="624"/>
                    </a:lnTo>
                    <a:lnTo>
                      <a:pt x="162" y="617"/>
                    </a:lnTo>
                    <a:lnTo>
                      <a:pt x="159" y="610"/>
                    </a:lnTo>
                    <a:lnTo>
                      <a:pt x="155" y="604"/>
                    </a:lnTo>
                    <a:lnTo>
                      <a:pt x="150" y="599"/>
                    </a:lnTo>
                    <a:lnTo>
                      <a:pt x="144" y="594"/>
                    </a:lnTo>
                    <a:lnTo>
                      <a:pt x="139" y="585"/>
                    </a:lnTo>
                    <a:lnTo>
                      <a:pt x="133" y="576"/>
                    </a:lnTo>
                    <a:lnTo>
                      <a:pt x="128" y="564"/>
                    </a:lnTo>
                    <a:lnTo>
                      <a:pt x="121" y="545"/>
                    </a:lnTo>
                    <a:lnTo>
                      <a:pt x="112" y="523"/>
                    </a:lnTo>
                    <a:lnTo>
                      <a:pt x="105" y="513"/>
                    </a:lnTo>
                    <a:lnTo>
                      <a:pt x="98" y="504"/>
                    </a:lnTo>
                    <a:lnTo>
                      <a:pt x="91" y="495"/>
                    </a:lnTo>
                    <a:lnTo>
                      <a:pt x="83" y="489"/>
                    </a:lnTo>
                    <a:lnTo>
                      <a:pt x="60" y="479"/>
                    </a:lnTo>
                    <a:lnTo>
                      <a:pt x="37" y="470"/>
                    </a:lnTo>
                    <a:lnTo>
                      <a:pt x="26" y="463"/>
                    </a:lnTo>
                    <a:lnTo>
                      <a:pt x="15" y="455"/>
                    </a:lnTo>
                    <a:lnTo>
                      <a:pt x="11" y="449"/>
                    </a:lnTo>
                    <a:lnTo>
                      <a:pt x="7" y="444"/>
                    </a:lnTo>
                    <a:lnTo>
                      <a:pt x="4" y="437"/>
                    </a:lnTo>
                    <a:lnTo>
                      <a:pt x="0" y="429"/>
                    </a:lnTo>
                    <a:lnTo>
                      <a:pt x="23" y="399"/>
                    </a:lnTo>
                    <a:lnTo>
                      <a:pt x="20" y="392"/>
                    </a:lnTo>
                    <a:lnTo>
                      <a:pt x="19" y="385"/>
                    </a:lnTo>
                    <a:lnTo>
                      <a:pt x="17" y="378"/>
                    </a:lnTo>
                    <a:lnTo>
                      <a:pt x="16" y="370"/>
                    </a:lnTo>
                    <a:lnTo>
                      <a:pt x="16" y="352"/>
                    </a:lnTo>
                    <a:lnTo>
                      <a:pt x="15" y="331"/>
                    </a:lnTo>
                    <a:lnTo>
                      <a:pt x="16" y="321"/>
                    </a:lnTo>
                    <a:lnTo>
                      <a:pt x="16" y="313"/>
                    </a:lnTo>
                    <a:lnTo>
                      <a:pt x="19" y="306"/>
                    </a:lnTo>
                    <a:lnTo>
                      <a:pt x="20" y="299"/>
                    </a:lnTo>
                    <a:lnTo>
                      <a:pt x="27" y="290"/>
                    </a:lnTo>
                    <a:lnTo>
                      <a:pt x="34" y="282"/>
                    </a:lnTo>
                    <a:lnTo>
                      <a:pt x="53" y="267"/>
                    </a:lnTo>
                    <a:lnTo>
                      <a:pt x="76" y="248"/>
                    </a:lnTo>
                    <a:lnTo>
                      <a:pt x="83" y="265"/>
                    </a:lnTo>
                    <a:lnTo>
                      <a:pt x="91" y="278"/>
                    </a:lnTo>
                    <a:lnTo>
                      <a:pt x="91" y="293"/>
                    </a:lnTo>
                    <a:lnTo>
                      <a:pt x="91" y="309"/>
                    </a:lnTo>
                    <a:lnTo>
                      <a:pt x="101" y="317"/>
                    </a:lnTo>
                    <a:lnTo>
                      <a:pt x="125" y="335"/>
                    </a:lnTo>
                    <a:lnTo>
                      <a:pt x="151" y="352"/>
                    </a:lnTo>
                    <a:lnTo>
                      <a:pt x="166" y="361"/>
                    </a:lnTo>
                    <a:lnTo>
                      <a:pt x="171" y="359"/>
                    </a:lnTo>
                    <a:lnTo>
                      <a:pt x="178" y="355"/>
                    </a:lnTo>
                    <a:lnTo>
                      <a:pt x="184" y="348"/>
                    </a:lnTo>
                    <a:lnTo>
                      <a:pt x="191" y="340"/>
                    </a:lnTo>
                    <a:lnTo>
                      <a:pt x="196" y="332"/>
                    </a:lnTo>
                    <a:lnTo>
                      <a:pt x="200" y="322"/>
                    </a:lnTo>
                    <a:lnTo>
                      <a:pt x="203" y="314"/>
                    </a:lnTo>
                    <a:lnTo>
                      <a:pt x="203" y="309"/>
                    </a:lnTo>
                    <a:lnTo>
                      <a:pt x="204" y="299"/>
                    </a:lnTo>
                    <a:lnTo>
                      <a:pt x="206" y="291"/>
                    </a:lnTo>
                    <a:lnTo>
                      <a:pt x="208" y="284"/>
                    </a:lnTo>
                    <a:lnTo>
                      <a:pt x="212" y="276"/>
                    </a:lnTo>
                    <a:lnTo>
                      <a:pt x="221" y="261"/>
                    </a:lnTo>
                    <a:lnTo>
                      <a:pt x="231" y="248"/>
                    </a:lnTo>
                    <a:lnTo>
                      <a:pt x="255" y="226"/>
                    </a:lnTo>
                    <a:lnTo>
                      <a:pt x="271" y="211"/>
                    </a:lnTo>
                    <a:lnTo>
                      <a:pt x="291" y="199"/>
                    </a:lnTo>
                    <a:lnTo>
                      <a:pt x="310" y="188"/>
                    </a:lnTo>
                    <a:lnTo>
                      <a:pt x="330" y="175"/>
                    </a:lnTo>
                    <a:lnTo>
                      <a:pt x="347" y="162"/>
                    </a:lnTo>
                    <a:lnTo>
                      <a:pt x="355" y="155"/>
                    </a:lnTo>
                    <a:lnTo>
                      <a:pt x="362" y="147"/>
                    </a:lnTo>
                    <a:lnTo>
                      <a:pt x="368" y="139"/>
                    </a:lnTo>
                    <a:lnTo>
                      <a:pt x="373" y="130"/>
                    </a:lnTo>
                    <a:lnTo>
                      <a:pt x="377" y="121"/>
                    </a:lnTo>
                    <a:lnTo>
                      <a:pt x="381" y="111"/>
                    </a:lnTo>
                    <a:lnTo>
                      <a:pt x="383" y="102"/>
                    </a:lnTo>
                    <a:lnTo>
                      <a:pt x="384" y="91"/>
                    </a:lnTo>
                    <a:lnTo>
                      <a:pt x="383" y="79"/>
                    </a:lnTo>
                    <a:lnTo>
                      <a:pt x="380" y="65"/>
                    </a:lnTo>
                    <a:lnTo>
                      <a:pt x="377" y="50"/>
                    </a:lnTo>
                    <a:lnTo>
                      <a:pt x="373" y="36"/>
                    </a:lnTo>
                    <a:lnTo>
                      <a:pt x="365" y="13"/>
                    </a:lnTo>
                    <a:lnTo>
                      <a:pt x="361" y="0"/>
                    </a:lnTo>
                    <a:lnTo>
                      <a:pt x="376" y="6"/>
                    </a:lnTo>
                    <a:lnTo>
                      <a:pt x="390" y="13"/>
                    </a:lnTo>
                    <a:lnTo>
                      <a:pt x="403" y="23"/>
                    </a:lnTo>
                    <a:lnTo>
                      <a:pt x="417" y="32"/>
                    </a:lnTo>
                    <a:lnTo>
                      <a:pt x="443" y="53"/>
                    </a:lnTo>
                    <a:lnTo>
                      <a:pt x="467" y="75"/>
                    </a:lnTo>
                    <a:lnTo>
                      <a:pt x="479" y="91"/>
                    </a:lnTo>
                    <a:lnTo>
                      <a:pt x="492" y="109"/>
                    </a:lnTo>
                    <a:lnTo>
                      <a:pt x="503" y="128"/>
                    </a:lnTo>
                    <a:lnTo>
                      <a:pt x="514" y="145"/>
                    </a:lnTo>
                    <a:lnTo>
                      <a:pt x="519" y="155"/>
                    </a:lnTo>
                    <a:lnTo>
                      <a:pt x="526" y="162"/>
                    </a:lnTo>
                    <a:lnTo>
                      <a:pt x="531" y="170"/>
                    </a:lnTo>
                    <a:lnTo>
                      <a:pt x="538" y="175"/>
                    </a:lnTo>
                    <a:lnTo>
                      <a:pt x="546" y="181"/>
                    </a:lnTo>
                    <a:lnTo>
                      <a:pt x="553" y="185"/>
                    </a:lnTo>
                    <a:lnTo>
                      <a:pt x="563" y="188"/>
                    </a:lnTo>
                    <a:lnTo>
                      <a:pt x="572" y="188"/>
                    </a:lnTo>
                    <a:lnTo>
                      <a:pt x="583" y="188"/>
                    </a:lnTo>
                    <a:lnTo>
                      <a:pt x="594" y="186"/>
                    </a:lnTo>
                    <a:lnTo>
                      <a:pt x="605" y="184"/>
                    </a:lnTo>
                    <a:lnTo>
                      <a:pt x="616" y="181"/>
                    </a:lnTo>
                    <a:lnTo>
                      <a:pt x="636" y="175"/>
                    </a:lnTo>
                    <a:lnTo>
                      <a:pt x="654" y="173"/>
                    </a:lnTo>
                    <a:lnTo>
                      <a:pt x="665" y="174"/>
                    </a:lnTo>
                    <a:lnTo>
                      <a:pt x="673" y="175"/>
                    </a:lnTo>
                    <a:lnTo>
                      <a:pt x="677" y="177"/>
                    </a:lnTo>
                    <a:lnTo>
                      <a:pt x="683" y="177"/>
                    </a:lnTo>
                    <a:lnTo>
                      <a:pt x="687" y="175"/>
                    </a:lnTo>
                    <a:lnTo>
                      <a:pt x="692" y="173"/>
                    </a:lnTo>
                    <a:lnTo>
                      <a:pt x="695" y="182"/>
                    </a:lnTo>
                    <a:lnTo>
                      <a:pt x="700" y="196"/>
                    </a:lnTo>
                    <a:lnTo>
                      <a:pt x="704" y="209"/>
                    </a:lnTo>
                    <a:lnTo>
                      <a:pt x="707" y="218"/>
                    </a:lnTo>
                    <a:lnTo>
                      <a:pt x="706" y="223"/>
                    </a:lnTo>
                    <a:lnTo>
                      <a:pt x="703" y="227"/>
                    </a:lnTo>
                    <a:lnTo>
                      <a:pt x="697" y="231"/>
                    </a:lnTo>
                    <a:lnTo>
                      <a:pt x="692" y="234"/>
                    </a:lnTo>
                    <a:lnTo>
                      <a:pt x="687" y="238"/>
                    </a:lnTo>
                    <a:lnTo>
                      <a:pt x="681" y="242"/>
                    </a:lnTo>
                    <a:lnTo>
                      <a:pt x="678" y="248"/>
                    </a:lnTo>
                    <a:lnTo>
                      <a:pt x="677" y="256"/>
                    </a:lnTo>
                    <a:lnTo>
                      <a:pt x="677" y="273"/>
                    </a:lnTo>
                    <a:lnTo>
                      <a:pt x="678" y="284"/>
                    </a:lnTo>
                    <a:lnTo>
                      <a:pt x="684" y="291"/>
                    </a:lnTo>
                    <a:lnTo>
                      <a:pt x="692"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53" name="Freeform 690"/>
              <p:cNvSpPr>
                <a:spLocks/>
              </p:cNvSpPr>
              <p:nvPr/>
            </p:nvSpPr>
            <p:spPr bwMode="auto">
              <a:xfrm>
                <a:off x="2169021" y="3303021"/>
                <a:ext cx="155480" cy="187819"/>
              </a:xfrm>
              <a:custGeom>
                <a:avLst/>
                <a:gdLst>
                  <a:gd name="T0" fmla="*/ 37 w 376"/>
                  <a:gd name="T1" fmla="*/ 10 h 451"/>
                  <a:gd name="T2" fmla="*/ 34 w 376"/>
                  <a:gd name="T3" fmla="*/ 10 h 451"/>
                  <a:gd name="T4" fmla="*/ 32 w 376"/>
                  <a:gd name="T5" fmla="*/ 10 h 451"/>
                  <a:gd name="T6" fmla="*/ 29 w 376"/>
                  <a:gd name="T7" fmla="*/ 9 h 451"/>
                  <a:gd name="T8" fmla="*/ 26 w 376"/>
                  <a:gd name="T9" fmla="*/ 8 h 451"/>
                  <a:gd name="T10" fmla="*/ 22 w 376"/>
                  <a:gd name="T11" fmla="*/ 4 h 451"/>
                  <a:gd name="T12" fmla="*/ 18 w 376"/>
                  <a:gd name="T13" fmla="*/ 1 h 451"/>
                  <a:gd name="T14" fmla="*/ 16 w 376"/>
                  <a:gd name="T15" fmla="*/ 1 h 451"/>
                  <a:gd name="T16" fmla="*/ 15 w 376"/>
                  <a:gd name="T17" fmla="*/ 3 h 451"/>
                  <a:gd name="T18" fmla="*/ 14 w 376"/>
                  <a:gd name="T19" fmla="*/ 4 h 451"/>
                  <a:gd name="T20" fmla="*/ 13 w 376"/>
                  <a:gd name="T21" fmla="*/ 5 h 451"/>
                  <a:gd name="T22" fmla="*/ 8 w 376"/>
                  <a:gd name="T23" fmla="*/ 10 h 451"/>
                  <a:gd name="T24" fmla="*/ 3 w 376"/>
                  <a:gd name="T25" fmla="*/ 19 h 451"/>
                  <a:gd name="T26" fmla="*/ 1 w 376"/>
                  <a:gd name="T27" fmla="*/ 23 h 451"/>
                  <a:gd name="T28" fmla="*/ 0 w 376"/>
                  <a:gd name="T29" fmla="*/ 26 h 451"/>
                  <a:gd name="T30" fmla="*/ 0 w 376"/>
                  <a:gd name="T31" fmla="*/ 28 h 451"/>
                  <a:gd name="T32" fmla="*/ 1 w 376"/>
                  <a:gd name="T33" fmla="*/ 30 h 451"/>
                  <a:gd name="T34" fmla="*/ 3 w 376"/>
                  <a:gd name="T35" fmla="*/ 31 h 451"/>
                  <a:gd name="T36" fmla="*/ 5 w 376"/>
                  <a:gd name="T37" fmla="*/ 32 h 451"/>
                  <a:gd name="T38" fmla="*/ 7 w 376"/>
                  <a:gd name="T39" fmla="*/ 31 h 451"/>
                  <a:gd name="T40" fmla="*/ 9 w 376"/>
                  <a:gd name="T41" fmla="*/ 31 h 451"/>
                  <a:gd name="T42" fmla="*/ 10 w 376"/>
                  <a:gd name="T43" fmla="*/ 31 h 451"/>
                  <a:gd name="T44" fmla="*/ 10 w 376"/>
                  <a:gd name="T45" fmla="*/ 31 h 451"/>
                  <a:gd name="T46" fmla="*/ 10 w 376"/>
                  <a:gd name="T47" fmla="*/ 32 h 451"/>
                  <a:gd name="T48" fmla="*/ 10 w 376"/>
                  <a:gd name="T49" fmla="*/ 34 h 451"/>
                  <a:gd name="T50" fmla="*/ 9 w 376"/>
                  <a:gd name="T51" fmla="*/ 36 h 451"/>
                  <a:gd name="T52" fmla="*/ 8 w 376"/>
                  <a:gd name="T53" fmla="*/ 37 h 451"/>
                  <a:gd name="T54" fmla="*/ 9 w 376"/>
                  <a:gd name="T55" fmla="*/ 40 h 451"/>
                  <a:gd name="T56" fmla="*/ 9 w 376"/>
                  <a:gd name="T57" fmla="*/ 43 h 451"/>
                  <a:gd name="T58" fmla="*/ 10 w 376"/>
                  <a:gd name="T59" fmla="*/ 46 h 451"/>
                  <a:gd name="T60" fmla="*/ 16 w 376"/>
                  <a:gd name="T61" fmla="*/ 50 h 451"/>
                  <a:gd name="T62" fmla="*/ 18 w 376"/>
                  <a:gd name="T63" fmla="*/ 50 h 451"/>
                  <a:gd name="T64" fmla="*/ 20 w 376"/>
                  <a:gd name="T65" fmla="*/ 49 h 451"/>
                  <a:gd name="T66" fmla="*/ 21 w 376"/>
                  <a:gd name="T67" fmla="*/ 47 h 451"/>
                  <a:gd name="T68" fmla="*/ 22 w 376"/>
                  <a:gd name="T69" fmla="*/ 45 h 451"/>
                  <a:gd name="T70" fmla="*/ 22 w 376"/>
                  <a:gd name="T71" fmla="*/ 44 h 451"/>
                  <a:gd name="T72" fmla="*/ 22 w 376"/>
                  <a:gd name="T73" fmla="*/ 42 h 451"/>
                  <a:gd name="T74" fmla="*/ 24 w 376"/>
                  <a:gd name="T75" fmla="*/ 40 h 451"/>
                  <a:gd name="T76" fmla="*/ 27 w 376"/>
                  <a:gd name="T77" fmla="*/ 35 h 451"/>
                  <a:gd name="T78" fmla="*/ 31 w 376"/>
                  <a:gd name="T79" fmla="*/ 32 h 451"/>
                  <a:gd name="T80" fmla="*/ 36 w 376"/>
                  <a:gd name="T81" fmla="*/ 30 h 451"/>
                  <a:gd name="T82" fmla="*/ 38 w 376"/>
                  <a:gd name="T83" fmla="*/ 27 h 451"/>
                  <a:gd name="T84" fmla="*/ 40 w 376"/>
                  <a:gd name="T85" fmla="*/ 26 h 451"/>
                  <a:gd name="T86" fmla="*/ 41 w 376"/>
                  <a:gd name="T87" fmla="*/ 24 h 451"/>
                  <a:gd name="T88" fmla="*/ 42 w 376"/>
                  <a:gd name="T89" fmla="*/ 21 h 451"/>
                  <a:gd name="T90" fmla="*/ 42 w 376"/>
                  <a:gd name="T91" fmla="*/ 19 h 451"/>
                  <a:gd name="T92" fmla="*/ 41 w 376"/>
                  <a:gd name="T93" fmla="*/ 16 h 451"/>
                  <a:gd name="T94" fmla="*/ 40 w 376"/>
                  <a:gd name="T95" fmla="*/ 11 h 4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6" h="451">
                    <a:moveTo>
                      <a:pt x="353" y="90"/>
                    </a:moveTo>
                    <a:lnTo>
                      <a:pt x="338" y="90"/>
                    </a:lnTo>
                    <a:lnTo>
                      <a:pt x="323" y="90"/>
                    </a:lnTo>
                    <a:lnTo>
                      <a:pt x="305" y="90"/>
                    </a:lnTo>
                    <a:lnTo>
                      <a:pt x="293" y="90"/>
                    </a:lnTo>
                    <a:lnTo>
                      <a:pt x="285" y="90"/>
                    </a:lnTo>
                    <a:lnTo>
                      <a:pt x="275" y="87"/>
                    </a:lnTo>
                    <a:lnTo>
                      <a:pt x="266" y="84"/>
                    </a:lnTo>
                    <a:lnTo>
                      <a:pt x="257" y="79"/>
                    </a:lnTo>
                    <a:lnTo>
                      <a:pt x="237" y="68"/>
                    </a:lnTo>
                    <a:lnTo>
                      <a:pt x="218" y="53"/>
                    </a:lnTo>
                    <a:lnTo>
                      <a:pt x="198" y="38"/>
                    </a:lnTo>
                    <a:lnTo>
                      <a:pt x="178" y="23"/>
                    </a:lnTo>
                    <a:lnTo>
                      <a:pt x="161" y="11"/>
                    </a:lnTo>
                    <a:lnTo>
                      <a:pt x="143" y="0"/>
                    </a:lnTo>
                    <a:lnTo>
                      <a:pt x="142" y="11"/>
                    </a:lnTo>
                    <a:lnTo>
                      <a:pt x="140" y="20"/>
                    </a:lnTo>
                    <a:lnTo>
                      <a:pt x="136" y="27"/>
                    </a:lnTo>
                    <a:lnTo>
                      <a:pt x="132" y="34"/>
                    </a:lnTo>
                    <a:lnTo>
                      <a:pt x="127" y="39"/>
                    </a:lnTo>
                    <a:lnTo>
                      <a:pt x="120" y="42"/>
                    </a:lnTo>
                    <a:lnTo>
                      <a:pt x="113" y="45"/>
                    </a:lnTo>
                    <a:lnTo>
                      <a:pt x="105" y="45"/>
                    </a:lnTo>
                    <a:lnTo>
                      <a:pt x="76" y="90"/>
                    </a:lnTo>
                    <a:lnTo>
                      <a:pt x="41" y="140"/>
                    </a:lnTo>
                    <a:lnTo>
                      <a:pt x="26" y="166"/>
                    </a:lnTo>
                    <a:lnTo>
                      <a:pt x="12" y="192"/>
                    </a:lnTo>
                    <a:lnTo>
                      <a:pt x="7" y="204"/>
                    </a:lnTo>
                    <a:lnTo>
                      <a:pt x="3" y="216"/>
                    </a:lnTo>
                    <a:lnTo>
                      <a:pt x="1" y="229"/>
                    </a:lnTo>
                    <a:lnTo>
                      <a:pt x="0" y="241"/>
                    </a:lnTo>
                    <a:lnTo>
                      <a:pt x="1" y="250"/>
                    </a:lnTo>
                    <a:lnTo>
                      <a:pt x="4" y="260"/>
                    </a:lnTo>
                    <a:lnTo>
                      <a:pt x="8" y="268"/>
                    </a:lnTo>
                    <a:lnTo>
                      <a:pt x="15" y="274"/>
                    </a:lnTo>
                    <a:lnTo>
                      <a:pt x="23" y="279"/>
                    </a:lnTo>
                    <a:lnTo>
                      <a:pt x="31" y="283"/>
                    </a:lnTo>
                    <a:lnTo>
                      <a:pt x="42" y="284"/>
                    </a:lnTo>
                    <a:lnTo>
                      <a:pt x="53" y="286"/>
                    </a:lnTo>
                    <a:lnTo>
                      <a:pt x="61" y="282"/>
                    </a:lnTo>
                    <a:lnTo>
                      <a:pt x="74" y="276"/>
                    </a:lnTo>
                    <a:lnTo>
                      <a:pt x="80" y="274"/>
                    </a:lnTo>
                    <a:lnTo>
                      <a:pt x="86" y="272"/>
                    </a:lnTo>
                    <a:lnTo>
                      <a:pt x="87" y="274"/>
                    </a:lnTo>
                    <a:lnTo>
                      <a:pt x="89" y="274"/>
                    </a:lnTo>
                    <a:lnTo>
                      <a:pt x="90" y="276"/>
                    </a:lnTo>
                    <a:lnTo>
                      <a:pt x="90" y="278"/>
                    </a:lnTo>
                    <a:lnTo>
                      <a:pt x="90" y="289"/>
                    </a:lnTo>
                    <a:lnTo>
                      <a:pt x="89" y="298"/>
                    </a:lnTo>
                    <a:lnTo>
                      <a:pt x="87" y="306"/>
                    </a:lnTo>
                    <a:lnTo>
                      <a:pt x="84" y="313"/>
                    </a:lnTo>
                    <a:lnTo>
                      <a:pt x="82" y="320"/>
                    </a:lnTo>
                    <a:lnTo>
                      <a:pt x="78" y="327"/>
                    </a:lnTo>
                    <a:lnTo>
                      <a:pt x="72" y="332"/>
                    </a:lnTo>
                    <a:lnTo>
                      <a:pt x="68" y="338"/>
                    </a:lnTo>
                    <a:lnTo>
                      <a:pt x="78" y="355"/>
                    </a:lnTo>
                    <a:lnTo>
                      <a:pt x="83" y="368"/>
                    </a:lnTo>
                    <a:lnTo>
                      <a:pt x="83" y="383"/>
                    </a:lnTo>
                    <a:lnTo>
                      <a:pt x="83" y="399"/>
                    </a:lnTo>
                    <a:lnTo>
                      <a:pt x="93" y="407"/>
                    </a:lnTo>
                    <a:lnTo>
                      <a:pt x="117" y="425"/>
                    </a:lnTo>
                    <a:lnTo>
                      <a:pt x="143" y="442"/>
                    </a:lnTo>
                    <a:lnTo>
                      <a:pt x="158" y="451"/>
                    </a:lnTo>
                    <a:lnTo>
                      <a:pt x="163" y="449"/>
                    </a:lnTo>
                    <a:lnTo>
                      <a:pt x="170" y="445"/>
                    </a:lnTo>
                    <a:lnTo>
                      <a:pt x="176" y="438"/>
                    </a:lnTo>
                    <a:lnTo>
                      <a:pt x="183" y="430"/>
                    </a:lnTo>
                    <a:lnTo>
                      <a:pt x="188" y="422"/>
                    </a:lnTo>
                    <a:lnTo>
                      <a:pt x="192" y="412"/>
                    </a:lnTo>
                    <a:lnTo>
                      <a:pt x="195" y="404"/>
                    </a:lnTo>
                    <a:lnTo>
                      <a:pt x="195" y="399"/>
                    </a:lnTo>
                    <a:lnTo>
                      <a:pt x="196" y="389"/>
                    </a:lnTo>
                    <a:lnTo>
                      <a:pt x="198" y="381"/>
                    </a:lnTo>
                    <a:lnTo>
                      <a:pt x="200" y="374"/>
                    </a:lnTo>
                    <a:lnTo>
                      <a:pt x="204" y="366"/>
                    </a:lnTo>
                    <a:lnTo>
                      <a:pt x="213" y="351"/>
                    </a:lnTo>
                    <a:lnTo>
                      <a:pt x="223" y="338"/>
                    </a:lnTo>
                    <a:lnTo>
                      <a:pt x="247" y="316"/>
                    </a:lnTo>
                    <a:lnTo>
                      <a:pt x="263" y="301"/>
                    </a:lnTo>
                    <a:lnTo>
                      <a:pt x="283" y="289"/>
                    </a:lnTo>
                    <a:lnTo>
                      <a:pt x="302" y="278"/>
                    </a:lnTo>
                    <a:lnTo>
                      <a:pt x="322" y="265"/>
                    </a:lnTo>
                    <a:lnTo>
                      <a:pt x="339" y="252"/>
                    </a:lnTo>
                    <a:lnTo>
                      <a:pt x="347" y="245"/>
                    </a:lnTo>
                    <a:lnTo>
                      <a:pt x="354" y="237"/>
                    </a:lnTo>
                    <a:lnTo>
                      <a:pt x="360" y="229"/>
                    </a:lnTo>
                    <a:lnTo>
                      <a:pt x="365" y="220"/>
                    </a:lnTo>
                    <a:lnTo>
                      <a:pt x="369" y="211"/>
                    </a:lnTo>
                    <a:lnTo>
                      <a:pt x="373" y="201"/>
                    </a:lnTo>
                    <a:lnTo>
                      <a:pt x="375" y="192"/>
                    </a:lnTo>
                    <a:lnTo>
                      <a:pt x="376" y="181"/>
                    </a:lnTo>
                    <a:lnTo>
                      <a:pt x="375" y="169"/>
                    </a:lnTo>
                    <a:lnTo>
                      <a:pt x="372" y="155"/>
                    </a:lnTo>
                    <a:lnTo>
                      <a:pt x="369" y="140"/>
                    </a:lnTo>
                    <a:lnTo>
                      <a:pt x="365" y="126"/>
                    </a:lnTo>
                    <a:lnTo>
                      <a:pt x="357" y="103"/>
                    </a:lnTo>
                    <a:lnTo>
                      <a:pt x="35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54" name="Freeform 691"/>
              <p:cNvSpPr>
                <a:spLocks/>
              </p:cNvSpPr>
              <p:nvPr/>
            </p:nvSpPr>
            <p:spPr bwMode="auto">
              <a:xfrm>
                <a:off x="2396644" y="3000769"/>
                <a:ext cx="329617" cy="327129"/>
              </a:xfrm>
              <a:custGeom>
                <a:avLst/>
                <a:gdLst>
                  <a:gd name="T0" fmla="*/ 1 w 797"/>
                  <a:gd name="T1" fmla="*/ 27 h 789"/>
                  <a:gd name="T2" fmla="*/ 6 w 797"/>
                  <a:gd name="T3" fmla="*/ 35 h 789"/>
                  <a:gd name="T4" fmla="*/ 14 w 797"/>
                  <a:gd name="T5" fmla="*/ 39 h 789"/>
                  <a:gd name="T6" fmla="*/ 19 w 797"/>
                  <a:gd name="T7" fmla="*/ 42 h 789"/>
                  <a:gd name="T8" fmla="*/ 23 w 797"/>
                  <a:gd name="T9" fmla="*/ 45 h 789"/>
                  <a:gd name="T10" fmla="*/ 35 w 797"/>
                  <a:gd name="T11" fmla="*/ 50 h 789"/>
                  <a:gd name="T12" fmla="*/ 34 w 797"/>
                  <a:gd name="T13" fmla="*/ 55 h 789"/>
                  <a:gd name="T14" fmla="*/ 37 w 797"/>
                  <a:gd name="T15" fmla="*/ 68 h 789"/>
                  <a:gd name="T16" fmla="*/ 35 w 797"/>
                  <a:gd name="T17" fmla="*/ 74 h 789"/>
                  <a:gd name="T18" fmla="*/ 38 w 797"/>
                  <a:gd name="T19" fmla="*/ 80 h 789"/>
                  <a:gd name="T20" fmla="*/ 43 w 797"/>
                  <a:gd name="T21" fmla="*/ 85 h 789"/>
                  <a:gd name="T22" fmla="*/ 48 w 797"/>
                  <a:gd name="T23" fmla="*/ 88 h 789"/>
                  <a:gd name="T24" fmla="*/ 54 w 797"/>
                  <a:gd name="T25" fmla="*/ 86 h 789"/>
                  <a:gd name="T26" fmla="*/ 61 w 797"/>
                  <a:gd name="T27" fmla="*/ 80 h 789"/>
                  <a:gd name="T28" fmla="*/ 61 w 797"/>
                  <a:gd name="T29" fmla="*/ 75 h 789"/>
                  <a:gd name="T30" fmla="*/ 60 w 797"/>
                  <a:gd name="T31" fmla="*/ 62 h 789"/>
                  <a:gd name="T32" fmla="*/ 66 w 797"/>
                  <a:gd name="T33" fmla="*/ 65 h 789"/>
                  <a:gd name="T34" fmla="*/ 69 w 797"/>
                  <a:gd name="T35" fmla="*/ 64 h 789"/>
                  <a:gd name="T36" fmla="*/ 77 w 797"/>
                  <a:gd name="T37" fmla="*/ 59 h 789"/>
                  <a:gd name="T38" fmla="*/ 79 w 797"/>
                  <a:gd name="T39" fmla="*/ 58 h 789"/>
                  <a:gd name="T40" fmla="*/ 82 w 797"/>
                  <a:gd name="T41" fmla="*/ 56 h 789"/>
                  <a:gd name="T42" fmla="*/ 79 w 797"/>
                  <a:gd name="T43" fmla="*/ 43 h 789"/>
                  <a:gd name="T44" fmla="*/ 85 w 797"/>
                  <a:gd name="T45" fmla="*/ 38 h 789"/>
                  <a:gd name="T46" fmla="*/ 85 w 797"/>
                  <a:gd name="T47" fmla="*/ 31 h 789"/>
                  <a:gd name="T48" fmla="*/ 88 w 797"/>
                  <a:gd name="T49" fmla="*/ 29 h 789"/>
                  <a:gd name="T50" fmla="*/ 85 w 797"/>
                  <a:gd name="T51" fmla="*/ 28 h 789"/>
                  <a:gd name="T52" fmla="*/ 82 w 797"/>
                  <a:gd name="T53" fmla="*/ 25 h 789"/>
                  <a:gd name="T54" fmla="*/ 80 w 797"/>
                  <a:gd name="T55" fmla="*/ 18 h 789"/>
                  <a:gd name="T56" fmla="*/ 76 w 797"/>
                  <a:gd name="T57" fmla="*/ 20 h 789"/>
                  <a:gd name="T58" fmla="*/ 74 w 797"/>
                  <a:gd name="T59" fmla="*/ 17 h 789"/>
                  <a:gd name="T60" fmla="*/ 70 w 797"/>
                  <a:gd name="T61" fmla="*/ 14 h 789"/>
                  <a:gd name="T62" fmla="*/ 64 w 797"/>
                  <a:gd name="T63" fmla="*/ 9 h 789"/>
                  <a:gd name="T64" fmla="*/ 60 w 797"/>
                  <a:gd name="T65" fmla="*/ 11 h 789"/>
                  <a:gd name="T66" fmla="*/ 56 w 797"/>
                  <a:gd name="T67" fmla="*/ 13 h 789"/>
                  <a:gd name="T68" fmla="*/ 51 w 797"/>
                  <a:gd name="T69" fmla="*/ 14 h 789"/>
                  <a:gd name="T70" fmla="*/ 48 w 797"/>
                  <a:gd name="T71" fmla="*/ 14 h 789"/>
                  <a:gd name="T72" fmla="*/ 45 w 797"/>
                  <a:gd name="T73" fmla="*/ 11 h 789"/>
                  <a:gd name="T74" fmla="*/ 39 w 797"/>
                  <a:gd name="T75" fmla="*/ 11 h 789"/>
                  <a:gd name="T76" fmla="*/ 35 w 797"/>
                  <a:gd name="T77" fmla="*/ 12 h 789"/>
                  <a:gd name="T78" fmla="*/ 29 w 797"/>
                  <a:gd name="T79" fmla="*/ 13 h 789"/>
                  <a:gd name="T80" fmla="*/ 27 w 797"/>
                  <a:gd name="T81" fmla="*/ 6 h 789"/>
                  <a:gd name="T82" fmla="*/ 21 w 797"/>
                  <a:gd name="T83" fmla="*/ 3 h 789"/>
                  <a:gd name="T84" fmla="*/ 17 w 797"/>
                  <a:gd name="T85" fmla="*/ 1 h 789"/>
                  <a:gd name="T86" fmla="*/ 15 w 797"/>
                  <a:gd name="T87" fmla="*/ 6 h 789"/>
                  <a:gd name="T88" fmla="*/ 13 w 797"/>
                  <a:gd name="T89" fmla="*/ 9 h 789"/>
                  <a:gd name="T90" fmla="*/ 14 w 797"/>
                  <a:gd name="T91" fmla="*/ 18 h 789"/>
                  <a:gd name="T92" fmla="*/ 12 w 797"/>
                  <a:gd name="T93" fmla="*/ 25 h 789"/>
                  <a:gd name="T94" fmla="*/ 10 w 797"/>
                  <a:gd name="T95" fmla="*/ 25 h 789"/>
                  <a:gd name="T96" fmla="*/ 8 w 797"/>
                  <a:gd name="T97" fmla="*/ 24 h 789"/>
                  <a:gd name="T98" fmla="*/ 6 w 797"/>
                  <a:gd name="T99" fmla="*/ 22 h 789"/>
                  <a:gd name="T100" fmla="*/ 6 w 797"/>
                  <a:gd name="T101" fmla="*/ 16 h 789"/>
                  <a:gd name="T102" fmla="*/ 8 w 797"/>
                  <a:gd name="T103" fmla="*/ 8 h 789"/>
                  <a:gd name="T104" fmla="*/ 12 w 797"/>
                  <a:gd name="T105" fmla="*/ 2 h 789"/>
                  <a:gd name="T106" fmla="*/ 6 w 797"/>
                  <a:gd name="T107" fmla="*/ 4 h 789"/>
                  <a:gd name="T108" fmla="*/ 2 w 797"/>
                  <a:gd name="T109" fmla="*/ 9 h 789"/>
                  <a:gd name="T110" fmla="*/ 0 w 797"/>
                  <a:gd name="T111" fmla="*/ 15 h 7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7" h="789">
                    <a:moveTo>
                      <a:pt x="0" y="165"/>
                    </a:moveTo>
                    <a:lnTo>
                      <a:pt x="0" y="186"/>
                    </a:lnTo>
                    <a:lnTo>
                      <a:pt x="3" y="208"/>
                    </a:lnTo>
                    <a:lnTo>
                      <a:pt x="6" y="227"/>
                    </a:lnTo>
                    <a:lnTo>
                      <a:pt x="10" y="245"/>
                    </a:lnTo>
                    <a:lnTo>
                      <a:pt x="15" y="261"/>
                    </a:lnTo>
                    <a:lnTo>
                      <a:pt x="22" y="278"/>
                    </a:lnTo>
                    <a:lnTo>
                      <a:pt x="30" y="291"/>
                    </a:lnTo>
                    <a:lnTo>
                      <a:pt x="40" y="304"/>
                    </a:lnTo>
                    <a:lnTo>
                      <a:pt x="51" y="316"/>
                    </a:lnTo>
                    <a:lnTo>
                      <a:pt x="63" y="325"/>
                    </a:lnTo>
                    <a:lnTo>
                      <a:pt x="76" y="334"/>
                    </a:lnTo>
                    <a:lnTo>
                      <a:pt x="91" y="340"/>
                    </a:lnTo>
                    <a:lnTo>
                      <a:pt x="108" y="346"/>
                    </a:lnTo>
                    <a:lnTo>
                      <a:pt x="126" y="350"/>
                    </a:lnTo>
                    <a:lnTo>
                      <a:pt x="145" y="353"/>
                    </a:lnTo>
                    <a:lnTo>
                      <a:pt x="165" y="353"/>
                    </a:lnTo>
                    <a:lnTo>
                      <a:pt x="166" y="359"/>
                    </a:lnTo>
                    <a:lnTo>
                      <a:pt x="169" y="366"/>
                    </a:lnTo>
                    <a:lnTo>
                      <a:pt x="173" y="374"/>
                    </a:lnTo>
                    <a:lnTo>
                      <a:pt x="179" y="383"/>
                    </a:lnTo>
                    <a:lnTo>
                      <a:pt x="185" y="389"/>
                    </a:lnTo>
                    <a:lnTo>
                      <a:pt x="194" y="396"/>
                    </a:lnTo>
                    <a:lnTo>
                      <a:pt x="202" y="402"/>
                    </a:lnTo>
                    <a:lnTo>
                      <a:pt x="210" y="406"/>
                    </a:lnTo>
                    <a:lnTo>
                      <a:pt x="338" y="406"/>
                    </a:lnTo>
                    <a:lnTo>
                      <a:pt x="334" y="418"/>
                    </a:lnTo>
                    <a:lnTo>
                      <a:pt x="330" y="429"/>
                    </a:lnTo>
                    <a:lnTo>
                      <a:pt x="326" y="439"/>
                    </a:lnTo>
                    <a:lnTo>
                      <a:pt x="320" y="447"/>
                    </a:lnTo>
                    <a:lnTo>
                      <a:pt x="315" y="453"/>
                    </a:lnTo>
                    <a:lnTo>
                      <a:pt x="312" y="462"/>
                    </a:lnTo>
                    <a:lnTo>
                      <a:pt x="309" y="470"/>
                    </a:lnTo>
                    <a:lnTo>
                      <a:pt x="308" y="481"/>
                    </a:lnTo>
                    <a:lnTo>
                      <a:pt x="309" y="497"/>
                    </a:lnTo>
                    <a:lnTo>
                      <a:pt x="312" y="515"/>
                    </a:lnTo>
                    <a:lnTo>
                      <a:pt x="315" y="534"/>
                    </a:lnTo>
                    <a:lnTo>
                      <a:pt x="319" y="553"/>
                    </a:lnTo>
                    <a:lnTo>
                      <a:pt x="327" y="587"/>
                    </a:lnTo>
                    <a:lnTo>
                      <a:pt x="330" y="609"/>
                    </a:lnTo>
                    <a:lnTo>
                      <a:pt x="329" y="620"/>
                    </a:lnTo>
                    <a:lnTo>
                      <a:pt x="323" y="631"/>
                    </a:lnTo>
                    <a:lnTo>
                      <a:pt x="318" y="643"/>
                    </a:lnTo>
                    <a:lnTo>
                      <a:pt x="315" y="654"/>
                    </a:lnTo>
                    <a:lnTo>
                      <a:pt x="316" y="663"/>
                    </a:lnTo>
                    <a:lnTo>
                      <a:pt x="319" y="673"/>
                    </a:lnTo>
                    <a:lnTo>
                      <a:pt x="323" y="682"/>
                    </a:lnTo>
                    <a:lnTo>
                      <a:pt x="329" y="693"/>
                    </a:lnTo>
                    <a:lnTo>
                      <a:pt x="334" y="706"/>
                    </a:lnTo>
                    <a:lnTo>
                      <a:pt x="342" y="716"/>
                    </a:lnTo>
                    <a:lnTo>
                      <a:pt x="350" y="727"/>
                    </a:lnTo>
                    <a:lnTo>
                      <a:pt x="359" y="738"/>
                    </a:lnTo>
                    <a:lnTo>
                      <a:pt x="368" y="749"/>
                    </a:lnTo>
                    <a:lnTo>
                      <a:pt x="378" y="759"/>
                    </a:lnTo>
                    <a:lnTo>
                      <a:pt x="389" y="767"/>
                    </a:lnTo>
                    <a:lnTo>
                      <a:pt x="398" y="774"/>
                    </a:lnTo>
                    <a:lnTo>
                      <a:pt x="408" y="780"/>
                    </a:lnTo>
                    <a:lnTo>
                      <a:pt x="417" y="785"/>
                    </a:lnTo>
                    <a:lnTo>
                      <a:pt x="427" y="787"/>
                    </a:lnTo>
                    <a:lnTo>
                      <a:pt x="436" y="789"/>
                    </a:lnTo>
                    <a:lnTo>
                      <a:pt x="446" y="789"/>
                    </a:lnTo>
                    <a:lnTo>
                      <a:pt x="457" y="786"/>
                    </a:lnTo>
                    <a:lnTo>
                      <a:pt x="466" y="783"/>
                    </a:lnTo>
                    <a:lnTo>
                      <a:pt x="477" y="779"/>
                    </a:lnTo>
                    <a:lnTo>
                      <a:pt x="487" y="774"/>
                    </a:lnTo>
                    <a:lnTo>
                      <a:pt x="498" y="768"/>
                    </a:lnTo>
                    <a:lnTo>
                      <a:pt x="507" y="761"/>
                    </a:lnTo>
                    <a:lnTo>
                      <a:pt x="517" y="755"/>
                    </a:lnTo>
                    <a:lnTo>
                      <a:pt x="534" y="738"/>
                    </a:lnTo>
                    <a:lnTo>
                      <a:pt x="548" y="722"/>
                    </a:lnTo>
                    <a:lnTo>
                      <a:pt x="553" y="714"/>
                    </a:lnTo>
                    <a:lnTo>
                      <a:pt x="557" y="707"/>
                    </a:lnTo>
                    <a:lnTo>
                      <a:pt x="562" y="699"/>
                    </a:lnTo>
                    <a:lnTo>
                      <a:pt x="564" y="692"/>
                    </a:lnTo>
                    <a:lnTo>
                      <a:pt x="553" y="676"/>
                    </a:lnTo>
                    <a:lnTo>
                      <a:pt x="537" y="648"/>
                    </a:lnTo>
                    <a:lnTo>
                      <a:pt x="521" y="621"/>
                    </a:lnTo>
                    <a:lnTo>
                      <a:pt x="511" y="601"/>
                    </a:lnTo>
                    <a:lnTo>
                      <a:pt x="511" y="556"/>
                    </a:lnTo>
                    <a:lnTo>
                      <a:pt x="541" y="556"/>
                    </a:lnTo>
                    <a:lnTo>
                      <a:pt x="544" y="560"/>
                    </a:lnTo>
                    <a:lnTo>
                      <a:pt x="552" y="564"/>
                    </a:lnTo>
                    <a:lnTo>
                      <a:pt x="563" y="569"/>
                    </a:lnTo>
                    <a:lnTo>
                      <a:pt x="575" y="573"/>
                    </a:lnTo>
                    <a:lnTo>
                      <a:pt x="601" y="583"/>
                    </a:lnTo>
                    <a:lnTo>
                      <a:pt x="616" y="586"/>
                    </a:lnTo>
                    <a:lnTo>
                      <a:pt x="617" y="583"/>
                    </a:lnTo>
                    <a:lnTo>
                      <a:pt x="620" y="580"/>
                    </a:lnTo>
                    <a:lnTo>
                      <a:pt x="624" y="576"/>
                    </a:lnTo>
                    <a:lnTo>
                      <a:pt x="630" y="572"/>
                    </a:lnTo>
                    <a:lnTo>
                      <a:pt x="643" y="564"/>
                    </a:lnTo>
                    <a:lnTo>
                      <a:pt x="658" y="556"/>
                    </a:lnTo>
                    <a:lnTo>
                      <a:pt x="675" y="546"/>
                    </a:lnTo>
                    <a:lnTo>
                      <a:pt x="690" y="537"/>
                    </a:lnTo>
                    <a:lnTo>
                      <a:pt x="695" y="531"/>
                    </a:lnTo>
                    <a:lnTo>
                      <a:pt x="701" y="527"/>
                    </a:lnTo>
                    <a:lnTo>
                      <a:pt x="705" y="523"/>
                    </a:lnTo>
                    <a:lnTo>
                      <a:pt x="706" y="519"/>
                    </a:lnTo>
                    <a:lnTo>
                      <a:pt x="710" y="520"/>
                    </a:lnTo>
                    <a:lnTo>
                      <a:pt x="714" y="522"/>
                    </a:lnTo>
                    <a:lnTo>
                      <a:pt x="718" y="523"/>
                    </a:lnTo>
                    <a:lnTo>
                      <a:pt x="722" y="522"/>
                    </a:lnTo>
                    <a:lnTo>
                      <a:pt x="728" y="519"/>
                    </a:lnTo>
                    <a:lnTo>
                      <a:pt x="733" y="515"/>
                    </a:lnTo>
                    <a:lnTo>
                      <a:pt x="739" y="508"/>
                    </a:lnTo>
                    <a:lnTo>
                      <a:pt x="741" y="501"/>
                    </a:lnTo>
                    <a:lnTo>
                      <a:pt x="743" y="494"/>
                    </a:lnTo>
                    <a:lnTo>
                      <a:pt x="744" y="489"/>
                    </a:lnTo>
                    <a:lnTo>
                      <a:pt x="706" y="406"/>
                    </a:lnTo>
                    <a:lnTo>
                      <a:pt x="716" y="389"/>
                    </a:lnTo>
                    <a:lnTo>
                      <a:pt x="731" y="369"/>
                    </a:lnTo>
                    <a:lnTo>
                      <a:pt x="740" y="358"/>
                    </a:lnTo>
                    <a:lnTo>
                      <a:pt x="748" y="350"/>
                    </a:lnTo>
                    <a:lnTo>
                      <a:pt x="758" y="342"/>
                    </a:lnTo>
                    <a:lnTo>
                      <a:pt x="766" y="338"/>
                    </a:lnTo>
                    <a:lnTo>
                      <a:pt x="766" y="319"/>
                    </a:lnTo>
                    <a:lnTo>
                      <a:pt x="766" y="305"/>
                    </a:lnTo>
                    <a:lnTo>
                      <a:pt x="766" y="293"/>
                    </a:lnTo>
                    <a:lnTo>
                      <a:pt x="766" y="278"/>
                    </a:lnTo>
                    <a:lnTo>
                      <a:pt x="773" y="278"/>
                    </a:lnTo>
                    <a:lnTo>
                      <a:pt x="778" y="275"/>
                    </a:lnTo>
                    <a:lnTo>
                      <a:pt x="782" y="272"/>
                    </a:lnTo>
                    <a:lnTo>
                      <a:pt x="788" y="270"/>
                    </a:lnTo>
                    <a:lnTo>
                      <a:pt x="791" y="265"/>
                    </a:lnTo>
                    <a:lnTo>
                      <a:pt x="795" y="261"/>
                    </a:lnTo>
                    <a:lnTo>
                      <a:pt x="796" y="259"/>
                    </a:lnTo>
                    <a:lnTo>
                      <a:pt x="797" y="256"/>
                    </a:lnTo>
                    <a:lnTo>
                      <a:pt x="789" y="253"/>
                    </a:lnTo>
                    <a:lnTo>
                      <a:pt x="781" y="251"/>
                    </a:lnTo>
                    <a:lnTo>
                      <a:pt x="774" y="248"/>
                    </a:lnTo>
                    <a:lnTo>
                      <a:pt x="767" y="245"/>
                    </a:lnTo>
                    <a:lnTo>
                      <a:pt x="761" y="240"/>
                    </a:lnTo>
                    <a:lnTo>
                      <a:pt x="755" y="236"/>
                    </a:lnTo>
                    <a:lnTo>
                      <a:pt x="751" y="230"/>
                    </a:lnTo>
                    <a:lnTo>
                      <a:pt x="746" y="225"/>
                    </a:lnTo>
                    <a:lnTo>
                      <a:pt x="739" y="211"/>
                    </a:lnTo>
                    <a:lnTo>
                      <a:pt x="733" y="197"/>
                    </a:lnTo>
                    <a:lnTo>
                      <a:pt x="731" y="181"/>
                    </a:lnTo>
                    <a:lnTo>
                      <a:pt x="729" y="165"/>
                    </a:lnTo>
                    <a:lnTo>
                      <a:pt x="724" y="166"/>
                    </a:lnTo>
                    <a:lnTo>
                      <a:pt x="718" y="170"/>
                    </a:lnTo>
                    <a:lnTo>
                      <a:pt x="711" y="174"/>
                    </a:lnTo>
                    <a:lnTo>
                      <a:pt x="706" y="180"/>
                    </a:lnTo>
                    <a:lnTo>
                      <a:pt x="694" y="180"/>
                    </a:lnTo>
                    <a:lnTo>
                      <a:pt x="686" y="177"/>
                    </a:lnTo>
                    <a:lnTo>
                      <a:pt x="680" y="173"/>
                    </a:lnTo>
                    <a:lnTo>
                      <a:pt x="677" y="167"/>
                    </a:lnTo>
                    <a:lnTo>
                      <a:pt x="676" y="158"/>
                    </a:lnTo>
                    <a:lnTo>
                      <a:pt x="676" y="150"/>
                    </a:lnTo>
                    <a:lnTo>
                      <a:pt x="671" y="150"/>
                    </a:lnTo>
                    <a:lnTo>
                      <a:pt x="662" y="147"/>
                    </a:lnTo>
                    <a:lnTo>
                      <a:pt x="656" y="142"/>
                    </a:lnTo>
                    <a:lnTo>
                      <a:pt x="649" y="137"/>
                    </a:lnTo>
                    <a:lnTo>
                      <a:pt x="642" y="131"/>
                    </a:lnTo>
                    <a:lnTo>
                      <a:pt x="637" y="125"/>
                    </a:lnTo>
                    <a:lnTo>
                      <a:pt x="632" y="118"/>
                    </a:lnTo>
                    <a:lnTo>
                      <a:pt x="631" y="113"/>
                    </a:lnTo>
                    <a:lnTo>
                      <a:pt x="635" y="95"/>
                    </a:lnTo>
                    <a:lnTo>
                      <a:pt x="639" y="83"/>
                    </a:lnTo>
                    <a:lnTo>
                      <a:pt x="579" y="83"/>
                    </a:lnTo>
                    <a:lnTo>
                      <a:pt x="572" y="90"/>
                    </a:lnTo>
                    <a:lnTo>
                      <a:pt x="567" y="94"/>
                    </a:lnTo>
                    <a:lnTo>
                      <a:pt x="562" y="97"/>
                    </a:lnTo>
                    <a:lnTo>
                      <a:pt x="555" y="98"/>
                    </a:lnTo>
                    <a:lnTo>
                      <a:pt x="541" y="98"/>
                    </a:lnTo>
                    <a:lnTo>
                      <a:pt x="526" y="98"/>
                    </a:lnTo>
                    <a:lnTo>
                      <a:pt x="519" y="99"/>
                    </a:lnTo>
                    <a:lnTo>
                      <a:pt x="513" y="106"/>
                    </a:lnTo>
                    <a:lnTo>
                      <a:pt x="506" y="113"/>
                    </a:lnTo>
                    <a:lnTo>
                      <a:pt x="503" y="120"/>
                    </a:lnTo>
                    <a:lnTo>
                      <a:pt x="491" y="128"/>
                    </a:lnTo>
                    <a:lnTo>
                      <a:pt x="473" y="135"/>
                    </a:lnTo>
                    <a:lnTo>
                      <a:pt x="466" y="133"/>
                    </a:lnTo>
                    <a:lnTo>
                      <a:pt x="459" y="131"/>
                    </a:lnTo>
                    <a:lnTo>
                      <a:pt x="457" y="128"/>
                    </a:lnTo>
                    <a:lnTo>
                      <a:pt x="454" y="125"/>
                    </a:lnTo>
                    <a:lnTo>
                      <a:pt x="451" y="122"/>
                    </a:lnTo>
                    <a:lnTo>
                      <a:pt x="451" y="120"/>
                    </a:lnTo>
                    <a:lnTo>
                      <a:pt x="443" y="122"/>
                    </a:lnTo>
                    <a:lnTo>
                      <a:pt x="435" y="122"/>
                    </a:lnTo>
                    <a:lnTo>
                      <a:pt x="428" y="121"/>
                    </a:lnTo>
                    <a:lnTo>
                      <a:pt x="423" y="120"/>
                    </a:lnTo>
                    <a:lnTo>
                      <a:pt x="417" y="114"/>
                    </a:lnTo>
                    <a:lnTo>
                      <a:pt x="413" y="109"/>
                    </a:lnTo>
                    <a:lnTo>
                      <a:pt x="409" y="101"/>
                    </a:lnTo>
                    <a:lnTo>
                      <a:pt x="406" y="90"/>
                    </a:lnTo>
                    <a:lnTo>
                      <a:pt x="384" y="95"/>
                    </a:lnTo>
                    <a:lnTo>
                      <a:pt x="367" y="98"/>
                    </a:lnTo>
                    <a:lnTo>
                      <a:pt x="359" y="98"/>
                    </a:lnTo>
                    <a:lnTo>
                      <a:pt x="350" y="98"/>
                    </a:lnTo>
                    <a:lnTo>
                      <a:pt x="344" y="95"/>
                    </a:lnTo>
                    <a:lnTo>
                      <a:pt x="338" y="90"/>
                    </a:lnTo>
                    <a:lnTo>
                      <a:pt x="331" y="97"/>
                    </a:lnTo>
                    <a:lnTo>
                      <a:pt x="322" y="103"/>
                    </a:lnTo>
                    <a:lnTo>
                      <a:pt x="318" y="107"/>
                    </a:lnTo>
                    <a:lnTo>
                      <a:pt x="312" y="110"/>
                    </a:lnTo>
                    <a:lnTo>
                      <a:pt x="307" y="112"/>
                    </a:lnTo>
                    <a:lnTo>
                      <a:pt x="300" y="113"/>
                    </a:lnTo>
                    <a:lnTo>
                      <a:pt x="285" y="113"/>
                    </a:lnTo>
                    <a:lnTo>
                      <a:pt x="263" y="113"/>
                    </a:lnTo>
                    <a:lnTo>
                      <a:pt x="262" y="98"/>
                    </a:lnTo>
                    <a:lnTo>
                      <a:pt x="259" y="86"/>
                    </a:lnTo>
                    <a:lnTo>
                      <a:pt x="256" y="75"/>
                    </a:lnTo>
                    <a:lnTo>
                      <a:pt x="251" y="67"/>
                    </a:lnTo>
                    <a:lnTo>
                      <a:pt x="244" y="58"/>
                    </a:lnTo>
                    <a:lnTo>
                      <a:pt x="237" y="53"/>
                    </a:lnTo>
                    <a:lnTo>
                      <a:pt x="230" y="48"/>
                    </a:lnTo>
                    <a:lnTo>
                      <a:pt x="221" y="42"/>
                    </a:lnTo>
                    <a:lnTo>
                      <a:pt x="205" y="34"/>
                    </a:lnTo>
                    <a:lnTo>
                      <a:pt x="187" y="24"/>
                    </a:lnTo>
                    <a:lnTo>
                      <a:pt x="179" y="20"/>
                    </a:lnTo>
                    <a:lnTo>
                      <a:pt x="170" y="15"/>
                    </a:lnTo>
                    <a:lnTo>
                      <a:pt x="164" y="8"/>
                    </a:lnTo>
                    <a:lnTo>
                      <a:pt x="158" y="0"/>
                    </a:lnTo>
                    <a:lnTo>
                      <a:pt x="153" y="11"/>
                    </a:lnTo>
                    <a:lnTo>
                      <a:pt x="151" y="22"/>
                    </a:lnTo>
                    <a:lnTo>
                      <a:pt x="150" y="34"/>
                    </a:lnTo>
                    <a:lnTo>
                      <a:pt x="150" y="45"/>
                    </a:lnTo>
                    <a:lnTo>
                      <a:pt x="145" y="48"/>
                    </a:lnTo>
                    <a:lnTo>
                      <a:pt x="139" y="52"/>
                    </a:lnTo>
                    <a:lnTo>
                      <a:pt x="134" y="57"/>
                    </a:lnTo>
                    <a:lnTo>
                      <a:pt x="130" y="61"/>
                    </a:lnTo>
                    <a:lnTo>
                      <a:pt x="126" y="68"/>
                    </a:lnTo>
                    <a:lnTo>
                      <a:pt x="123" y="75"/>
                    </a:lnTo>
                    <a:lnTo>
                      <a:pt x="120" y="82"/>
                    </a:lnTo>
                    <a:lnTo>
                      <a:pt x="120" y="90"/>
                    </a:lnTo>
                    <a:lnTo>
                      <a:pt x="121" y="112"/>
                    </a:lnTo>
                    <a:lnTo>
                      <a:pt x="124" y="125"/>
                    </a:lnTo>
                    <a:lnTo>
                      <a:pt x="127" y="140"/>
                    </a:lnTo>
                    <a:lnTo>
                      <a:pt x="128" y="165"/>
                    </a:lnTo>
                    <a:lnTo>
                      <a:pt x="124" y="178"/>
                    </a:lnTo>
                    <a:lnTo>
                      <a:pt x="117" y="199"/>
                    </a:lnTo>
                    <a:lnTo>
                      <a:pt x="115" y="210"/>
                    </a:lnTo>
                    <a:lnTo>
                      <a:pt x="112" y="221"/>
                    </a:lnTo>
                    <a:lnTo>
                      <a:pt x="111" y="227"/>
                    </a:lnTo>
                    <a:lnTo>
                      <a:pt x="112" y="233"/>
                    </a:lnTo>
                    <a:lnTo>
                      <a:pt x="106" y="231"/>
                    </a:lnTo>
                    <a:lnTo>
                      <a:pt x="98" y="229"/>
                    </a:lnTo>
                    <a:lnTo>
                      <a:pt x="96" y="226"/>
                    </a:lnTo>
                    <a:lnTo>
                      <a:pt x="93" y="223"/>
                    </a:lnTo>
                    <a:lnTo>
                      <a:pt x="90" y="221"/>
                    </a:lnTo>
                    <a:lnTo>
                      <a:pt x="90" y="218"/>
                    </a:lnTo>
                    <a:lnTo>
                      <a:pt x="83" y="218"/>
                    </a:lnTo>
                    <a:lnTo>
                      <a:pt x="78" y="216"/>
                    </a:lnTo>
                    <a:lnTo>
                      <a:pt x="72" y="215"/>
                    </a:lnTo>
                    <a:lnTo>
                      <a:pt x="68" y="212"/>
                    </a:lnTo>
                    <a:lnTo>
                      <a:pt x="64" y="210"/>
                    </a:lnTo>
                    <a:lnTo>
                      <a:pt x="61" y="207"/>
                    </a:lnTo>
                    <a:lnTo>
                      <a:pt x="59" y="203"/>
                    </a:lnTo>
                    <a:lnTo>
                      <a:pt x="57" y="199"/>
                    </a:lnTo>
                    <a:lnTo>
                      <a:pt x="55" y="189"/>
                    </a:lnTo>
                    <a:lnTo>
                      <a:pt x="53" y="180"/>
                    </a:lnTo>
                    <a:lnTo>
                      <a:pt x="52" y="169"/>
                    </a:lnTo>
                    <a:lnTo>
                      <a:pt x="52" y="158"/>
                    </a:lnTo>
                    <a:lnTo>
                      <a:pt x="53" y="143"/>
                    </a:lnTo>
                    <a:lnTo>
                      <a:pt x="55" y="129"/>
                    </a:lnTo>
                    <a:lnTo>
                      <a:pt x="56" y="117"/>
                    </a:lnTo>
                    <a:lnTo>
                      <a:pt x="60" y="106"/>
                    </a:lnTo>
                    <a:lnTo>
                      <a:pt x="67" y="86"/>
                    </a:lnTo>
                    <a:lnTo>
                      <a:pt x="76" y="68"/>
                    </a:lnTo>
                    <a:lnTo>
                      <a:pt x="85" y="53"/>
                    </a:lnTo>
                    <a:lnTo>
                      <a:pt x="94" y="38"/>
                    </a:lnTo>
                    <a:lnTo>
                      <a:pt x="97" y="31"/>
                    </a:lnTo>
                    <a:lnTo>
                      <a:pt x="101" y="23"/>
                    </a:lnTo>
                    <a:lnTo>
                      <a:pt x="104" y="15"/>
                    </a:lnTo>
                    <a:lnTo>
                      <a:pt x="105" y="7"/>
                    </a:lnTo>
                    <a:lnTo>
                      <a:pt x="91" y="13"/>
                    </a:lnTo>
                    <a:lnTo>
                      <a:pt x="79" y="20"/>
                    </a:lnTo>
                    <a:lnTo>
                      <a:pt x="67" y="27"/>
                    </a:lnTo>
                    <a:lnTo>
                      <a:pt x="57" y="34"/>
                    </a:lnTo>
                    <a:lnTo>
                      <a:pt x="48" y="42"/>
                    </a:lnTo>
                    <a:lnTo>
                      <a:pt x="38" y="50"/>
                    </a:lnTo>
                    <a:lnTo>
                      <a:pt x="31" y="60"/>
                    </a:lnTo>
                    <a:lnTo>
                      <a:pt x="25" y="69"/>
                    </a:lnTo>
                    <a:lnTo>
                      <a:pt x="18" y="79"/>
                    </a:lnTo>
                    <a:lnTo>
                      <a:pt x="14" y="90"/>
                    </a:lnTo>
                    <a:lnTo>
                      <a:pt x="10" y="101"/>
                    </a:lnTo>
                    <a:lnTo>
                      <a:pt x="6" y="113"/>
                    </a:lnTo>
                    <a:lnTo>
                      <a:pt x="3" y="125"/>
                    </a:lnTo>
                    <a:lnTo>
                      <a:pt x="1" y="137"/>
                    </a:lnTo>
                    <a:lnTo>
                      <a:pt x="0" y="151"/>
                    </a:lnTo>
                    <a:lnTo>
                      <a:pt x="0"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55" name="Freeform 693"/>
              <p:cNvSpPr>
                <a:spLocks/>
              </p:cNvSpPr>
              <p:nvPr/>
            </p:nvSpPr>
            <p:spPr bwMode="auto">
              <a:xfrm>
                <a:off x="2227482" y="2988331"/>
                <a:ext cx="308472" cy="483853"/>
              </a:xfrm>
              <a:custGeom>
                <a:avLst/>
                <a:gdLst>
                  <a:gd name="T0" fmla="*/ 80 w 744"/>
                  <a:gd name="T1" fmla="*/ 76 h 1165"/>
                  <a:gd name="T2" fmla="*/ 81 w 744"/>
                  <a:gd name="T3" fmla="*/ 69 h 1165"/>
                  <a:gd name="T4" fmla="*/ 79 w 744"/>
                  <a:gd name="T5" fmla="*/ 57 h 1165"/>
                  <a:gd name="T6" fmla="*/ 81 w 744"/>
                  <a:gd name="T7" fmla="*/ 52 h 1165"/>
                  <a:gd name="T8" fmla="*/ 68 w 744"/>
                  <a:gd name="T9" fmla="*/ 48 h 1165"/>
                  <a:gd name="T10" fmla="*/ 64 w 744"/>
                  <a:gd name="T11" fmla="*/ 44 h 1165"/>
                  <a:gd name="T12" fmla="*/ 57 w 744"/>
                  <a:gd name="T13" fmla="*/ 42 h 1165"/>
                  <a:gd name="T14" fmla="*/ 50 w 744"/>
                  <a:gd name="T15" fmla="*/ 37 h 1165"/>
                  <a:gd name="T16" fmla="*/ 46 w 744"/>
                  <a:gd name="T17" fmla="*/ 29 h 1165"/>
                  <a:gd name="T18" fmla="*/ 45 w 744"/>
                  <a:gd name="T19" fmla="*/ 19 h 1165"/>
                  <a:gd name="T20" fmla="*/ 47 w 744"/>
                  <a:gd name="T21" fmla="*/ 12 h 1165"/>
                  <a:gd name="T22" fmla="*/ 51 w 744"/>
                  <a:gd name="T23" fmla="*/ 7 h 1165"/>
                  <a:gd name="T24" fmla="*/ 56 w 744"/>
                  <a:gd name="T25" fmla="*/ 2 h 1165"/>
                  <a:gd name="T26" fmla="*/ 54 w 744"/>
                  <a:gd name="T27" fmla="*/ 0 h 1165"/>
                  <a:gd name="T28" fmla="*/ 42 w 744"/>
                  <a:gd name="T29" fmla="*/ 9 h 1165"/>
                  <a:gd name="T30" fmla="*/ 38 w 744"/>
                  <a:gd name="T31" fmla="*/ 9 h 1165"/>
                  <a:gd name="T32" fmla="*/ 35 w 744"/>
                  <a:gd name="T33" fmla="*/ 10 h 1165"/>
                  <a:gd name="T34" fmla="*/ 32 w 744"/>
                  <a:gd name="T35" fmla="*/ 10 h 1165"/>
                  <a:gd name="T36" fmla="*/ 28 w 744"/>
                  <a:gd name="T37" fmla="*/ 11 h 1165"/>
                  <a:gd name="T38" fmla="*/ 25 w 744"/>
                  <a:gd name="T39" fmla="*/ 17 h 1165"/>
                  <a:gd name="T40" fmla="*/ 22 w 744"/>
                  <a:gd name="T41" fmla="*/ 25 h 1165"/>
                  <a:gd name="T42" fmla="*/ 16 w 744"/>
                  <a:gd name="T43" fmla="*/ 33 h 1165"/>
                  <a:gd name="T44" fmla="*/ 11 w 744"/>
                  <a:gd name="T45" fmla="*/ 40 h 1165"/>
                  <a:gd name="T46" fmla="*/ 10 w 744"/>
                  <a:gd name="T47" fmla="*/ 46 h 1165"/>
                  <a:gd name="T48" fmla="*/ 12 w 744"/>
                  <a:gd name="T49" fmla="*/ 51 h 1165"/>
                  <a:gd name="T50" fmla="*/ 12 w 744"/>
                  <a:gd name="T51" fmla="*/ 64 h 1165"/>
                  <a:gd name="T52" fmla="*/ 11 w 744"/>
                  <a:gd name="T53" fmla="*/ 70 h 1165"/>
                  <a:gd name="T54" fmla="*/ 6 w 744"/>
                  <a:gd name="T55" fmla="*/ 77 h 1165"/>
                  <a:gd name="T56" fmla="*/ 2 w 744"/>
                  <a:gd name="T57" fmla="*/ 79 h 1165"/>
                  <a:gd name="T58" fmla="*/ 4 w 744"/>
                  <a:gd name="T59" fmla="*/ 87 h 1165"/>
                  <a:gd name="T60" fmla="*/ 15 w 744"/>
                  <a:gd name="T61" fmla="*/ 94 h 1165"/>
                  <a:gd name="T62" fmla="*/ 21 w 744"/>
                  <a:gd name="T63" fmla="*/ 95 h 1165"/>
                  <a:gd name="T64" fmla="*/ 28 w 744"/>
                  <a:gd name="T65" fmla="*/ 97 h 1165"/>
                  <a:gd name="T66" fmla="*/ 36 w 744"/>
                  <a:gd name="T67" fmla="*/ 105 h 1165"/>
                  <a:gd name="T68" fmla="*/ 42 w 744"/>
                  <a:gd name="T69" fmla="*/ 113 h 1165"/>
                  <a:gd name="T70" fmla="*/ 46 w 744"/>
                  <a:gd name="T71" fmla="*/ 116 h 1165"/>
                  <a:gd name="T72" fmla="*/ 52 w 744"/>
                  <a:gd name="T73" fmla="*/ 115 h 1165"/>
                  <a:gd name="T74" fmla="*/ 58 w 744"/>
                  <a:gd name="T75" fmla="*/ 115 h 1165"/>
                  <a:gd name="T76" fmla="*/ 61 w 744"/>
                  <a:gd name="T77" fmla="*/ 117 h 1165"/>
                  <a:gd name="T78" fmla="*/ 61 w 744"/>
                  <a:gd name="T79" fmla="*/ 121 h 1165"/>
                  <a:gd name="T80" fmla="*/ 58 w 744"/>
                  <a:gd name="T81" fmla="*/ 123 h 1165"/>
                  <a:gd name="T82" fmla="*/ 61 w 744"/>
                  <a:gd name="T83" fmla="*/ 129 h 1165"/>
                  <a:gd name="T84" fmla="*/ 65 w 744"/>
                  <a:gd name="T85" fmla="*/ 125 h 1165"/>
                  <a:gd name="T86" fmla="*/ 68 w 744"/>
                  <a:gd name="T87" fmla="*/ 112 h 1165"/>
                  <a:gd name="T88" fmla="*/ 68 w 744"/>
                  <a:gd name="T89" fmla="*/ 104 h 1165"/>
                  <a:gd name="T90" fmla="*/ 67 w 744"/>
                  <a:gd name="T91" fmla="*/ 101 h 1165"/>
                  <a:gd name="T92" fmla="*/ 63 w 744"/>
                  <a:gd name="T93" fmla="*/ 98 h 1165"/>
                  <a:gd name="T94" fmla="*/ 63 w 744"/>
                  <a:gd name="T95" fmla="*/ 94 h 1165"/>
                  <a:gd name="T96" fmla="*/ 68 w 744"/>
                  <a:gd name="T97" fmla="*/ 92 h 1165"/>
                  <a:gd name="T98" fmla="*/ 68 w 744"/>
                  <a:gd name="T99" fmla="*/ 88 h 1165"/>
                  <a:gd name="T100" fmla="*/ 66 w 744"/>
                  <a:gd name="T101" fmla="*/ 85 h 1165"/>
                  <a:gd name="T102" fmla="*/ 76 w 744"/>
                  <a:gd name="T103" fmla="*/ 83 h 11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4" h="1165">
                    <a:moveTo>
                      <a:pt x="736" y="729"/>
                    </a:moveTo>
                    <a:lnTo>
                      <a:pt x="730" y="716"/>
                    </a:lnTo>
                    <a:lnTo>
                      <a:pt x="726" y="703"/>
                    </a:lnTo>
                    <a:lnTo>
                      <a:pt x="722" y="692"/>
                    </a:lnTo>
                    <a:lnTo>
                      <a:pt x="721" y="684"/>
                    </a:lnTo>
                    <a:lnTo>
                      <a:pt x="724" y="673"/>
                    </a:lnTo>
                    <a:lnTo>
                      <a:pt x="729" y="661"/>
                    </a:lnTo>
                    <a:lnTo>
                      <a:pt x="735" y="650"/>
                    </a:lnTo>
                    <a:lnTo>
                      <a:pt x="736" y="639"/>
                    </a:lnTo>
                    <a:lnTo>
                      <a:pt x="733" y="617"/>
                    </a:lnTo>
                    <a:lnTo>
                      <a:pt x="725" y="583"/>
                    </a:lnTo>
                    <a:lnTo>
                      <a:pt x="721" y="564"/>
                    </a:lnTo>
                    <a:lnTo>
                      <a:pt x="718" y="545"/>
                    </a:lnTo>
                    <a:lnTo>
                      <a:pt x="715" y="527"/>
                    </a:lnTo>
                    <a:lnTo>
                      <a:pt x="714" y="511"/>
                    </a:lnTo>
                    <a:lnTo>
                      <a:pt x="715" y="500"/>
                    </a:lnTo>
                    <a:lnTo>
                      <a:pt x="718" y="492"/>
                    </a:lnTo>
                    <a:lnTo>
                      <a:pt x="721" y="483"/>
                    </a:lnTo>
                    <a:lnTo>
                      <a:pt x="726" y="477"/>
                    </a:lnTo>
                    <a:lnTo>
                      <a:pt x="732" y="469"/>
                    </a:lnTo>
                    <a:lnTo>
                      <a:pt x="736" y="459"/>
                    </a:lnTo>
                    <a:lnTo>
                      <a:pt x="740" y="448"/>
                    </a:lnTo>
                    <a:lnTo>
                      <a:pt x="744" y="436"/>
                    </a:lnTo>
                    <a:lnTo>
                      <a:pt x="616" y="436"/>
                    </a:lnTo>
                    <a:lnTo>
                      <a:pt x="608" y="432"/>
                    </a:lnTo>
                    <a:lnTo>
                      <a:pt x="600" y="426"/>
                    </a:lnTo>
                    <a:lnTo>
                      <a:pt x="591" y="419"/>
                    </a:lnTo>
                    <a:lnTo>
                      <a:pt x="585" y="413"/>
                    </a:lnTo>
                    <a:lnTo>
                      <a:pt x="579" y="404"/>
                    </a:lnTo>
                    <a:lnTo>
                      <a:pt x="575" y="396"/>
                    </a:lnTo>
                    <a:lnTo>
                      <a:pt x="572" y="389"/>
                    </a:lnTo>
                    <a:lnTo>
                      <a:pt x="571" y="383"/>
                    </a:lnTo>
                    <a:lnTo>
                      <a:pt x="551" y="383"/>
                    </a:lnTo>
                    <a:lnTo>
                      <a:pt x="532" y="380"/>
                    </a:lnTo>
                    <a:lnTo>
                      <a:pt x="514" y="376"/>
                    </a:lnTo>
                    <a:lnTo>
                      <a:pt x="497" y="370"/>
                    </a:lnTo>
                    <a:lnTo>
                      <a:pt x="482" y="364"/>
                    </a:lnTo>
                    <a:lnTo>
                      <a:pt x="469" y="355"/>
                    </a:lnTo>
                    <a:lnTo>
                      <a:pt x="457" y="346"/>
                    </a:lnTo>
                    <a:lnTo>
                      <a:pt x="446" y="334"/>
                    </a:lnTo>
                    <a:lnTo>
                      <a:pt x="436" y="321"/>
                    </a:lnTo>
                    <a:lnTo>
                      <a:pt x="428" y="308"/>
                    </a:lnTo>
                    <a:lnTo>
                      <a:pt x="421" y="291"/>
                    </a:lnTo>
                    <a:lnTo>
                      <a:pt x="416" y="275"/>
                    </a:lnTo>
                    <a:lnTo>
                      <a:pt x="412" y="257"/>
                    </a:lnTo>
                    <a:lnTo>
                      <a:pt x="409" y="238"/>
                    </a:lnTo>
                    <a:lnTo>
                      <a:pt x="406" y="216"/>
                    </a:lnTo>
                    <a:lnTo>
                      <a:pt x="406" y="195"/>
                    </a:lnTo>
                    <a:lnTo>
                      <a:pt x="406" y="181"/>
                    </a:lnTo>
                    <a:lnTo>
                      <a:pt x="407" y="167"/>
                    </a:lnTo>
                    <a:lnTo>
                      <a:pt x="409" y="155"/>
                    </a:lnTo>
                    <a:lnTo>
                      <a:pt x="412" y="143"/>
                    </a:lnTo>
                    <a:lnTo>
                      <a:pt x="416" y="131"/>
                    </a:lnTo>
                    <a:lnTo>
                      <a:pt x="420" y="120"/>
                    </a:lnTo>
                    <a:lnTo>
                      <a:pt x="424" y="109"/>
                    </a:lnTo>
                    <a:lnTo>
                      <a:pt x="431" y="99"/>
                    </a:lnTo>
                    <a:lnTo>
                      <a:pt x="437" y="90"/>
                    </a:lnTo>
                    <a:lnTo>
                      <a:pt x="444" y="80"/>
                    </a:lnTo>
                    <a:lnTo>
                      <a:pt x="454" y="72"/>
                    </a:lnTo>
                    <a:lnTo>
                      <a:pt x="463" y="64"/>
                    </a:lnTo>
                    <a:lnTo>
                      <a:pt x="473" y="57"/>
                    </a:lnTo>
                    <a:lnTo>
                      <a:pt x="485" y="50"/>
                    </a:lnTo>
                    <a:lnTo>
                      <a:pt x="497" y="43"/>
                    </a:lnTo>
                    <a:lnTo>
                      <a:pt x="511" y="37"/>
                    </a:lnTo>
                    <a:lnTo>
                      <a:pt x="503" y="22"/>
                    </a:lnTo>
                    <a:lnTo>
                      <a:pt x="500" y="18"/>
                    </a:lnTo>
                    <a:lnTo>
                      <a:pt x="497" y="13"/>
                    </a:lnTo>
                    <a:lnTo>
                      <a:pt x="495" y="11"/>
                    </a:lnTo>
                    <a:lnTo>
                      <a:pt x="491" y="8"/>
                    </a:lnTo>
                    <a:lnTo>
                      <a:pt x="484" y="4"/>
                    </a:lnTo>
                    <a:lnTo>
                      <a:pt x="473" y="0"/>
                    </a:lnTo>
                    <a:lnTo>
                      <a:pt x="448" y="23"/>
                    </a:lnTo>
                    <a:lnTo>
                      <a:pt x="421" y="46"/>
                    </a:lnTo>
                    <a:lnTo>
                      <a:pt x="397" y="68"/>
                    </a:lnTo>
                    <a:lnTo>
                      <a:pt x="376" y="83"/>
                    </a:lnTo>
                    <a:lnTo>
                      <a:pt x="364" y="82"/>
                    </a:lnTo>
                    <a:lnTo>
                      <a:pt x="354" y="82"/>
                    </a:lnTo>
                    <a:lnTo>
                      <a:pt x="349" y="80"/>
                    </a:lnTo>
                    <a:lnTo>
                      <a:pt x="345" y="79"/>
                    </a:lnTo>
                    <a:lnTo>
                      <a:pt x="341" y="78"/>
                    </a:lnTo>
                    <a:lnTo>
                      <a:pt x="338" y="75"/>
                    </a:lnTo>
                    <a:lnTo>
                      <a:pt x="334" y="82"/>
                    </a:lnTo>
                    <a:lnTo>
                      <a:pt x="328" y="88"/>
                    </a:lnTo>
                    <a:lnTo>
                      <a:pt x="324" y="91"/>
                    </a:lnTo>
                    <a:lnTo>
                      <a:pt x="319" y="94"/>
                    </a:lnTo>
                    <a:lnTo>
                      <a:pt x="313" y="95"/>
                    </a:lnTo>
                    <a:lnTo>
                      <a:pt x="308" y="95"/>
                    </a:lnTo>
                    <a:lnTo>
                      <a:pt x="303" y="95"/>
                    </a:lnTo>
                    <a:lnTo>
                      <a:pt x="297" y="95"/>
                    </a:lnTo>
                    <a:lnTo>
                      <a:pt x="285" y="93"/>
                    </a:lnTo>
                    <a:lnTo>
                      <a:pt x="275" y="91"/>
                    </a:lnTo>
                    <a:lnTo>
                      <a:pt x="270" y="91"/>
                    </a:lnTo>
                    <a:lnTo>
                      <a:pt x="264" y="91"/>
                    </a:lnTo>
                    <a:lnTo>
                      <a:pt x="260" y="94"/>
                    </a:lnTo>
                    <a:lnTo>
                      <a:pt x="255" y="98"/>
                    </a:lnTo>
                    <a:lnTo>
                      <a:pt x="247" y="107"/>
                    </a:lnTo>
                    <a:lnTo>
                      <a:pt x="239" y="117"/>
                    </a:lnTo>
                    <a:lnTo>
                      <a:pt x="233" y="125"/>
                    </a:lnTo>
                    <a:lnTo>
                      <a:pt x="229" y="135"/>
                    </a:lnTo>
                    <a:lnTo>
                      <a:pt x="222" y="152"/>
                    </a:lnTo>
                    <a:lnTo>
                      <a:pt x="218" y="170"/>
                    </a:lnTo>
                    <a:lnTo>
                      <a:pt x="215" y="188"/>
                    </a:lnTo>
                    <a:lnTo>
                      <a:pt x="210" y="206"/>
                    </a:lnTo>
                    <a:lnTo>
                      <a:pt x="206" y="216"/>
                    </a:lnTo>
                    <a:lnTo>
                      <a:pt x="202" y="226"/>
                    </a:lnTo>
                    <a:lnTo>
                      <a:pt x="195" y="237"/>
                    </a:lnTo>
                    <a:lnTo>
                      <a:pt x="188" y="248"/>
                    </a:lnTo>
                    <a:lnTo>
                      <a:pt x="170" y="266"/>
                    </a:lnTo>
                    <a:lnTo>
                      <a:pt x="151" y="286"/>
                    </a:lnTo>
                    <a:lnTo>
                      <a:pt x="142" y="297"/>
                    </a:lnTo>
                    <a:lnTo>
                      <a:pt x="134" y="308"/>
                    </a:lnTo>
                    <a:lnTo>
                      <a:pt x="127" y="319"/>
                    </a:lnTo>
                    <a:lnTo>
                      <a:pt x="120" y="331"/>
                    </a:lnTo>
                    <a:lnTo>
                      <a:pt x="110" y="346"/>
                    </a:lnTo>
                    <a:lnTo>
                      <a:pt x="102" y="361"/>
                    </a:lnTo>
                    <a:lnTo>
                      <a:pt x="95" y="375"/>
                    </a:lnTo>
                    <a:lnTo>
                      <a:pt x="90" y="391"/>
                    </a:lnTo>
                    <a:lnTo>
                      <a:pt x="87" y="395"/>
                    </a:lnTo>
                    <a:lnTo>
                      <a:pt x="87" y="403"/>
                    </a:lnTo>
                    <a:lnTo>
                      <a:pt x="87" y="413"/>
                    </a:lnTo>
                    <a:lnTo>
                      <a:pt x="89" y="425"/>
                    </a:lnTo>
                    <a:lnTo>
                      <a:pt x="91" y="436"/>
                    </a:lnTo>
                    <a:lnTo>
                      <a:pt x="95" y="445"/>
                    </a:lnTo>
                    <a:lnTo>
                      <a:pt x="100" y="454"/>
                    </a:lnTo>
                    <a:lnTo>
                      <a:pt x="105" y="458"/>
                    </a:lnTo>
                    <a:lnTo>
                      <a:pt x="102" y="477"/>
                    </a:lnTo>
                    <a:lnTo>
                      <a:pt x="102" y="496"/>
                    </a:lnTo>
                    <a:lnTo>
                      <a:pt x="102" y="518"/>
                    </a:lnTo>
                    <a:lnTo>
                      <a:pt x="102" y="538"/>
                    </a:lnTo>
                    <a:lnTo>
                      <a:pt x="104" y="576"/>
                    </a:lnTo>
                    <a:lnTo>
                      <a:pt x="105" y="601"/>
                    </a:lnTo>
                    <a:lnTo>
                      <a:pt x="105" y="607"/>
                    </a:lnTo>
                    <a:lnTo>
                      <a:pt x="104" y="614"/>
                    </a:lnTo>
                    <a:lnTo>
                      <a:pt x="101" y="622"/>
                    </a:lnTo>
                    <a:lnTo>
                      <a:pt x="97" y="631"/>
                    </a:lnTo>
                    <a:lnTo>
                      <a:pt x="89" y="650"/>
                    </a:lnTo>
                    <a:lnTo>
                      <a:pt x="76" y="669"/>
                    </a:lnTo>
                    <a:lnTo>
                      <a:pt x="70" y="677"/>
                    </a:lnTo>
                    <a:lnTo>
                      <a:pt x="63" y="686"/>
                    </a:lnTo>
                    <a:lnTo>
                      <a:pt x="56" y="693"/>
                    </a:lnTo>
                    <a:lnTo>
                      <a:pt x="48" y="700"/>
                    </a:lnTo>
                    <a:lnTo>
                      <a:pt x="40" y="706"/>
                    </a:lnTo>
                    <a:lnTo>
                      <a:pt x="31" y="710"/>
                    </a:lnTo>
                    <a:lnTo>
                      <a:pt x="23" y="712"/>
                    </a:lnTo>
                    <a:lnTo>
                      <a:pt x="15" y="714"/>
                    </a:lnTo>
                    <a:lnTo>
                      <a:pt x="12" y="725"/>
                    </a:lnTo>
                    <a:lnTo>
                      <a:pt x="7" y="737"/>
                    </a:lnTo>
                    <a:lnTo>
                      <a:pt x="3" y="748"/>
                    </a:lnTo>
                    <a:lnTo>
                      <a:pt x="0" y="759"/>
                    </a:lnTo>
                    <a:lnTo>
                      <a:pt x="33" y="782"/>
                    </a:lnTo>
                    <a:lnTo>
                      <a:pt x="72" y="812"/>
                    </a:lnTo>
                    <a:lnTo>
                      <a:pt x="93" y="827"/>
                    </a:lnTo>
                    <a:lnTo>
                      <a:pt x="113" y="838"/>
                    </a:lnTo>
                    <a:lnTo>
                      <a:pt x="123" y="843"/>
                    </a:lnTo>
                    <a:lnTo>
                      <a:pt x="132" y="846"/>
                    </a:lnTo>
                    <a:lnTo>
                      <a:pt x="142" y="849"/>
                    </a:lnTo>
                    <a:lnTo>
                      <a:pt x="150" y="849"/>
                    </a:lnTo>
                    <a:lnTo>
                      <a:pt x="162" y="849"/>
                    </a:lnTo>
                    <a:lnTo>
                      <a:pt x="180" y="849"/>
                    </a:lnTo>
                    <a:lnTo>
                      <a:pt x="189" y="850"/>
                    </a:lnTo>
                    <a:lnTo>
                      <a:pt x="199" y="851"/>
                    </a:lnTo>
                    <a:lnTo>
                      <a:pt x="209" y="853"/>
                    </a:lnTo>
                    <a:lnTo>
                      <a:pt x="218" y="855"/>
                    </a:lnTo>
                    <a:lnTo>
                      <a:pt x="236" y="862"/>
                    </a:lnTo>
                    <a:lnTo>
                      <a:pt x="253" y="873"/>
                    </a:lnTo>
                    <a:lnTo>
                      <a:pt x="270" y="884"/>
                    </a:lnTo>
                    <a:lnTo>
                      <a:pt x="286" y="896"/>
                    </a:lnTo>
                    <a:lnTo>
                      <a:pt x="301" y="910"/>
                    </a:lnTo>
                    <a:lnTo>
                      <a:pt x="316" y="924"/>
                    </a:lnTo>
                    <a:lnTo>
                      <a:pt x="328" y="940"/>
                    </a:lnTo>
                    <a:lnTo>
                      <a:pt x="341" y="958"/>
                    </a:lnTo>
                    <a:lnTo>
                      <a:pt x="352" y="977"/>
                    </a:lnTo>
                    <a:lnTo>
                      <a:pt x="363" y="994"/>
                    </a:lnTo>
                    <a:lnTo>
                      <a:pt x="368" y="1004"/>
                    </a:lnTo>
                    <a:lnTo>
                      <a:pt x="375" y="1011"/>
                    </a:lnTo>
                    <a:lnTo>
                      <a:pt x="380" y="1019"/>
                    </a:lnTo>
                    <a:lnTo>
                      <a:pt x="387" y="1024"/>
                    </a:lnTo>
                    <a:lnTo>
                      <a:pt x="395" y="1030"/>
                    </a:lnTo>
                    <a:lnTo>
                      <a:pt x="402" y="1034"/>
                    </a:lnTo>
                    <a:lnTo>
                      <a:pt x="412" y="1037"/>
                    </a:lnTo>
                    <a:lnTo>
                      <a:pt x="421" y="1037"/>
                    </a:lnTo>
                    <a:lnTo>
                      <a:pt x="432" y="1037"/>
                    </a:lnTo>
                    <a:lnTo>
                      <a:pt x="443" y="1035"/>
                    </a:lnTo>
                    <a:lnTo>
                      <a:pt x="454" y="1033"/>
                    </a:lnTo>
                    <a:lnTo>
                      <a:pt x="465" y="1030"/>
                    </a:lnTo>
                    <a:lnTo>
                      <a:pt x="485" y="1024"/>
                    </a:lnTo>
                    <a:lnTo>
                      <a:pt x="503" y="1022"/>
                    </a:lnTo>
                    <a:lnTo>
                      <a:pt x="514" y="1023"/>
                    </a:lnTo>
                    <a:lnTo>
                      <a:pt x="522" y="1024"/>
                    </a:lnTo>
                    <a:lnTo>
                      <a:pt x="526" y="1026"/>
                    </a:lnTo>
                    <a:lnTo>
                      <a:pt x="532" y="1026"/>
                    </a:lnTo>
                    <a:lnTo>
                      <a:pt x="536" y="1024"/>
                    </a:lnTo>
                    <a:lnTo>
                      <a:pt x="541" y="1022"/>
                    </a:lnTo>
                    <a:lnTo>
                      <a:pt x="544" y="1031"/>
                    </a:lnTo>
                    <a:lnTo>
                      <a:pt x="549" y="1045"/>
                    </a:lnTo>
                    <a:lnTo>
                      <a:pt x="553" y="1058"/>
                    </a:lnTo>
                    <a:lnTo>
                      <a:pt x="556" y="1067"/>
                    </a:lnTo>
                    <a:lnTo>
                      <a:pt x="555" y="1072"/>
                    </a:lnTo>
                    <a:lnTo>
                      <a:pt x="552" y="1076"/>
                    </a:lnTo>
                    <a:lnTo>
                      <a:pt x="546" y="1080"/>
                    </a:lnTo>
                    <a:lnTo>
                      <a:pt x="541" y="1083"/>
                    </a:lnTo>
                    <a:lnTo>
                      <a:pt x="536" y="1087"/>
                    </a:lnTo>
                    <a:lnTo>
                      <a:pt x="530" y="1091"/>
                    </a:lnTo>
                    <a:lnTo>
                      <a:pt x="527" y="1097"/>
                    </a:lnTo>
                    <a:lnTo>
                      <a:pt x="526" y="1105"/>
                    </a:lnTo>
                    <a:lnTo>
                      <a:pt x="526" y="1116"/>
                    </a:lnTo>
                    <a:lnTo>
                      <a:pt x="529" y="1125"/>
                    </a:lnTo>
                    <a:lnTo>
                      <a:pt x="532" y="1133"/>
                    </a:lnTo>
                    <a:lnTo>
                      <a:pt x="536" y="1140"/>
                    </a:lnTo>
                    <a:lnTo>
                      <a:pt x="545" y="1154"/>
                    </a:lnTo>
                    <a:lnTo>
                      <a:pt x="556" y="1165"/>
                    </a:lnTo>
                    <a:lnTo>
                      <a:pt x="579" y="1165"/>
                    </a:lnTo>
                    <a:lnTo>
                      <a:pt x="579" y="1151"/>
                    </a:lnTo>
                    <a:lnTo>
                      <a:pt x="581" y="1137"/>
                    </a:lnTo>
                    <a:lnTo>
                      <a:pt x="582" y="1124"/>
                    </a:lnTo>
                    <a:lnTo>
                      <a:pt x="585" y="1110"/>
                    </a:lnTo>
                    <a:lnTo>
                      <a:pt x="590" y="1084"/>
                    </a:lnTo>
                    <a:lnTo>
                      <a:pt x="597" y="1058"/>
                    </a:lnTo>
                    <a:lnTo>
                      <a:pt x="604" y="1033"/>
                    </a:lnTo>
                    <a:lnTo>
                      <a:pt x="611" y="1005"/>
                    </a:lnTo>
                    <a:lnTo>
                      <a:pt x="613" y="992"/>
                    </a:lnTo>
                    <a:lnTo>
                      <a:pt x="615" y="977"/>
                    </a:lnTo>
                    <a:lnTo>
                      <a:pt x="616" y="962"/>
                    </a:lnTo>
                    <a:lnTo>
                      <a:pt x="616" y="947"/>
                    </a:lnTo>
                    <a:lnTo>
                      <a:pt x="616" y="934"/>
                    </a:lnTo>
                    <a:lnTo>
                      <a:pt x="615" y="925"/>
                    </a:lnTo>
                    <a:lnTo>
                      <a:pt x="612" y="917"/>
                    </a:lnTo>
                    <a:lnTo>
                      <a:pt x="608" y="910"/>
                    </a:lnTo>
                    <a:lnTo>
                      <a:pt x="604" y="904"/>
                    </a:lnTo>
                    <a:lnTo>
                      <a:pt x="600" y="900"/>
                    </a:lnTo>
                    <a:lnTo>
                      <a:pt x="594" y="896"/>
                    </a:lnTo>
                    <a:lnTo>
                      <a:pt x="590" y="894"/>
                    </a:lnTo>
                    <a:lnTo>
                      <a:pt x="581" y="887"/>
                    </a:lnTo>
                    <a:lnTo>
                      <a:pt x="572" y="880"/>
                    </a:lnTo>
                    <a:lnTo>
                      <a:pt x="568" y="876"/>
                    </a:lnTo>
                    <a:lnTo>
                      <a:pt x="566" y="870"/>
                    </a:lnTo>
                    <a:lnTo>
                      <a:pt x="564" y="864"/>
                    </a:lnTo>
                    <a:lnTo>
                      <a:pt x="564" y="857"/>
                    </a:lnTo>
                    <a:lnTo>
                      <a:pt x="564" y="851"/>
                    </a:lnTo>
                    <a:lnTo>
                      <a:pt x="566" y="847"/>
                    </a:lnTo>
                    <a:lnTo>
                      <a:pt x="568" y="843"/>
                    </a:lnTo>
                    <a:lnTo>
                      <a:pt x="572" y="839"/>
                    </a:lnTo>
                    <a:lnTo>
                      <a:pt x="581" y="834"/>
                    </a:lnTo>
                    <a:lnTo>
                      <a:pt x="591" y="830"/>
                    </a:lnTo>
                    <a:lnTo>
                      <a:pt x="611" y="824"/>
                    </a:lnTo>
                    <a:lnTo>
                      <a:pt x="624" y="819"/>
                    </a:lnTo>
                    <a:lnTo>
                      <a:pt x="624" y="797"/>
                    </a:lnTo>
                    <a:lnTo>
                      <a:pt x="619" y="795"/>
                    </a:lnTo>
                    <a:lnTo>
                      <a:pt x="613" y="794"/>
                    </a:lnTo>
                    <a:lnTo>
                      <a:pt x="608" y="791"/>
                    </a:lnTo>
                    <a:lnTo>
                      <a:pt x="604" y="787"/>
                    </a:lnTo>
                    <a:lnTo>
                      <a:pt x="600" y="782"/>
                    </a:lnTo>
                    <a:lnTo>
                      <a:pt x="597" y="778"/>
                    </a:lnTo>
                    <a:lnTo>
                      <a:pt x="594" y="772"/>
                    </a:lnTo>
                    <a:lnTo>
                      <a:pt x="594" y="767"/>
                    </a:lnTo>
                    <a:lnTo>
                      <a:pt x="598" y="763"/>
                    </a:lnTo>
                    <a:lnTo>
                      <a:pt x="613" y="760"/>
                    </a:lnTo>
                    <a:lnTo>
                      <a:pt x="632" y="755"/>
                    </a:lnTo>
                    <a:lnTo>
                      <a:pt x="657" y="751"/>
                    </a:lnTo>
                    <a:lnTo>
                      <a:pt x="681" y="745"/>
                    </a:lnTo>
                    <a:lnTo>
                      <a:pt x="705" y="740"/>
                    </a:lnTo>
                    <a:lnTo>
                      <a:pt x="724" y="734"/>
                    </a:lnTo>
                    <a:lnTo>
                      <a:pt x="736" y="7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56" name="Freeform 716"/>
              <p:cNvSpPr>
                <a:spLocks/>
              </p:cNvSpPr>
              <p:nvPr/>
            </p:nvSpPr>
            <p:spPr bwMode="auto">
              <a:xfrm>
                <a:off x="2869302" y="3181125"/>
                <a:ext cx="75874" cy="100751"/>
              </a:xfrm>
              <a:custGeom>
                <a:avLst/>
                <a:gdLst>
                  <a:gd name="T0" fmla="*/ 1 w 181"/>
                  <a:gd name="T1" fmla="*/ 24 h 243"/>
                  <a:gd name="T2" fmla="*/ 10 w 181"/>
                  <a:gd name="T3" fmla="*/ 27 h 243"/>
                  <a:gd name="T4" fmla="*/ 11 w 181"/>
                  <a:gd name="T5" fmla="*/ 27 h 243"/>
                  <a:gd name="T6" fmla="*/ 11 w 181"/>
                  <a:gd name="T7" fmla="*/ 26 h 243"/>
                  <a:gd name="T8" fmla="*/ 12 w 181"/>
                  <a:gd name="T9" fmla="*/ 26 h 243"/>
                  <a:gd name="T10" fmla="*/ 13 w 181"/>
                  <a:gd name="T11" fmla="*/ 25 h 243"/>
                  <a:gd name="T12" fmla="*/ 14 w 181"/>
                  <a:gd name="T13" fmla="*/ 23 h 243"/>
                  <a:gd name="T14" fmla="*/ 16 w 181"/>
                  <a:gd name="T15" fmla="*/ 21 h 243"/>
                  <a:gd name="T16" fmla="*/ 19 w 181"/>
                  <a:gd name="T17" fmla="*/ 16 h 243"/>
                  <a:gd name="T18" fmla="*/ 21 w 181"/>
                  <a:gd name="T19" fmla="*/ 14 h 243"/>
                  <a:gd name="T20" fmla="*/ 18 w 181"/>
                  <a:gd name="T21" fmla="*/ 12 h 243"/>
                  <a:gd name="T22" fmla="*/ 16 w 181"/>
                  <a:gd name="T23" fmla="*/ 11 h 243"/>
                  <a:gd name="T24" fmla="*/ 14 w 181"/>
                  <a:gd name="T25" fmla="*/ 9 h 243"/>
                  <a:gd name="T26" fmla="*/ 12 w 181"/>
                  <a:gd name="T27" fmla="*/ 8 h 243"/>
                  <a:gd name="T28" fmla="*/ 11 w 181"/>
                  <a:gd name="T29" fmla="*/ 7 h 243"/>
                  <a:gd name="T30" fmla="*/ 10 w 181"/>
                  <a:gd name="T31" fmla="*/ 7 h 243"/>
                  <a:gd name="T32" fmla="*/ 10 w 181"/>
                  <a:gd name="T33" fmla="*/ 6 h 243"/>
                  <a:gd name="T34" fmla="*/ 9 w 181"/>
                  <a:gd name="T35" fmla="*/ 5 h 243"/>
                  <a:gd name="T36" fmla="*/ 9 w 181"/>
                  <a:gd name="T37" fmla="*/ 4 h 243"/>
                  <a:gd name="T38" fmla="*/ 8 w 181"/>
                  <a:gd name="T39" fmla="*/ 3 h 243"/>
                  <a:gd name="T40" fmla="*/ 8 w 181"/>
                  <a:gd name="T41" fmla="*/ 2 h 243"/>
                  <a:gd name="T42" fmla="*/ 8 w 181"/>
                  <a:gd name="T43" fmla="*/ 1 h 243"/>
                  <a:gd name="T44" fmla="*/ 6 w 181"/>
                  <a:gd name="T45" fmla="*/ 1 h 243"/>
                  <a:gd name="T46" fmla="*/ 6 w 181"/>
                  <a:gd name="T47" fmla="*/ 1 h 243"/>
                  <a:gd name="T48" fmla="*/ 5 w 181"/>
                  <a:gd name="T49" fmla="*/ 0 h 243"/>
                  <a:gd name="T50" fmla="*/ 5 w 181"/>
                  <a:gd name="T51" fmla="*/ 0 h 243"/>
                  <a:gd name="T52" fmla="*/ 5 w 181"/>
                  <a:gd name="T53" fmla="*/ 0 h 243"/>
                  <a:gd name="T54" fmla="*/ 5 w 181"/>
                  <a:gd name="T55" fmla="*/ 0 h 243"/>
                  <a:gd name="T56" fmla="*/ 4 w 181"/>
                  <a:gd name="T57" fmla="*/ 0 h 243"/>
                  <a:gd name="T58" fmla="*/ 3 w 181"/>
                  <a:gd name="T59" fmla="*/ 1 h 243"/>
                  <a:gd name="T60" fmla="*/ 3 w 181"/>
                  <a:gd name="T61" fmla="*/ 2 h 243"/>
                  <a:gd name="T62" fmla="*/ 1 w 181"/>
                  <a:gd name="T63" fmla="*/ 3 h 243"/>
                  <a:gd name="T64" fmla="*/ 1 w 181"/>
                  <a:gd name="T65" fmla="*/ 4 h 243"/>
                  <a:gd name="T66" fmla="*/ 0 w 181"/>
                  <a:gd name="T67" fmla="*/ 5 h 243"/>
                  <a:gd name="T68" fmla="*/ 0 w 181"/>
                  <a:gd name="T69" fmla="*/ 6 h 243"/>
                  <a:gd name="T70" fmla="*/ 0 w 181"/>
                  <a:gd name="T71" fmla="*/ 7 h 243"/>
                  <a:gd name="T72" fmla="*/ 0 w 181"/>
                  <a:gd name="T73" fmla="*/ 8 h 243"/>
                  <a:gd name="T74" fmla="*/ 1 w 181"/>
                  <a:gd name="T75" fmla="*/ 10 h 243"/>
                  <a:gd name="T76" fmla="*/ 1 w 181"/>
                  <a:gd name="T77" fmla="*/ 11 h 243"/>
                  <a:gd name="T78" fmla="*/ 2 w 181"/>
                  <a:gd name="T79" fmla="*/ 13 h 243"/>
                  <a:gd name="T80" fmla="*/ 3 w 181"/>
                  <a:gd name="T81" fmla="*/ 14 h 243"/>
                  <a:gd name="T82" fmla="*/ 4 w 181"/>
                  <a:gd name="T83" fmla="*/ 16 h 243"/>
                  <a:gd name="T84" fmla="*/ 4 w 181"/>
                  <a:gd name="T85" fmla="*/ 17 h 243"/>
                  <a:gd name="T86" fmla="*/ 4 w 181"/>
                  <a:gd name="T87" fmla="*/ 19 h 243"/>
                  <a:gd name="T88" fmla="*/ 4 w 181"/>
                  <a:gd name="T89" fmla="*/ 20 h 243"/>
                  <a:gd name="T90" fmla="*/ 4 w 181"/>
                  <a:gd name="T91" fmla="*/ 20 h 243"/>
                  <a:gd name="T92" fmla="*/ 4 w 181"/>
                  <a:gd name="T93" fmla="*/ 21 h 243"/>
                  <a:gd name="T94" fmla="*/ 3 w 181"/>
                  <a:gd name="T95" fmla="*/ 22 h 243"/>
                  <a:gd name="T96" fmla="*/ 3 w 181"/>
                  <a:gd name="T97" fmla="*/ 22 h 243"/>
                  <a:gd name="T98" fmla="*/ 2 w 181"/>
                  <a:gd name="T99" fmla="*/ 23 h 243"/>
                  <a:gd name="T100" fmla="*/ 2 w 181"/>
                  <a:gd name="T101" fmla="*/ 23 h 243"/>
                  <a:gd name="T102" fmla="*/ 1 w 181"/>
                  <a:gd name="T103" fmla="*/ 24 h 2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243">
                    <a:moveTo>
                      <a:pt x="8" y="213"/>
                    </a:moveTo>
                    <a:lnTo>
                      <a:pt x="91" y="243"/>
                    </a:lnTo>
                    <a:lnTo>
                      <a:pt x="96" y="243"/>
                    </a:lnTo>
                    <a:lnTo>
                      <a:pt x="101" y="238"/>
                    </a:lnTo>
                    <a:lnTo>
                      <a:pt x="106" y="233"/>
                    </a:lnTo>
                    <a:lnTo>
                      <a:pt x="113" y="225"/>
                    </a:lnTo>
                    <a:lnTo>
                      <a:pt x="127" y="207"/>
                    </a:lnTo>
                    <a:lnTo>
                      <a:pt x="142" y="185"/>
                    </a:lnTo>
                    <a:lnTo>
                      <a:pt x="166" y="144"/>
                    </a:lnTo>
                    <a:lnTo>
                      <a:pt x="181" y="123"/>
                    </a:lnTo>
                    <a:lnTo>
                      <a:pt x="160" y="109"/>
                    </a:lnTo>
                    <a:lnTo>
                      <a:pt x="139" y="97"/>
                    </a:lnTo>
                    <a:lnTo>
                      <a:pt x="121" y="85"/>
                    </a:lnTo>
                    <a:lnTo>
                      <a:pt x="105" y="72"/>
                    </a:lnTo>
                    <a:lnTo>
                      <a:pt x="98" y="65"/>
                    </a:lnTo>
                    <a:lnTo>
                      <a:pt x="91" y="59"/>
                    </a:lnTo>
                    <a:lnTo>
                      <a:pt x="86" y="52"/>
                    </a:lnTo>
                    <a:lnTo>
                      <a:pt x="81" y="45"/>
                    </a:lnTo>
                    <a:lnTo>
                      <a:pt x="76" y="37"/>
                    </a:lnTo>
                    <a:lnTo>
                      <a:pt x="72" y="29"/>
                    </a:lnTo>
                    <a:lnTo>
                      <a:pt x="70" y="19"/>
                    </a:lnTo>
                    <a:lnTo>
                      <a:pt x="68" y="10"/>
                    </a:lnTo>
                    <a:lnTo>
                      <a:pt x="57" y="10"/>
                    </a:lnTo>
                    <a:lnTo>
                      <a:pt x="49" y="7"/>
                    </a:lnTo>
                    <a:lnTo>
                      <a:pt x="45" y="4"/>
                    </a:lnTo>
                    <a:lnTo>
                      <a:pt x="44" y="1"/>
                    </a:lnTo>
                    <a:lnTo>
                      <a:pt x="42" y="0"/>
                    </a:lnTo>
                    <a:lnTo>
                      <a:pt x="41" y="0"/>
                    </a:lnTo>
                    <a:lnTo>
                      <a:pt x="37" y="4"/>
                    </a:lnTo>
                    <a:lnTo>
                      <a:pt x="30" y="10"/>
                    </a:lnTo>
                    <a:lnTo>
                      <a:pt x="23" y="18"/>
                    </a:lnTo>
                    <a:lnTo>
                      <a:pt x="12" y="29"/>
                    </a:lnTo>
                    <a:lnTo>
                      <a:pt x="8" y="35"/>
                    </a:lnTo>
                    <a:lnTo>
                      <a:pt x="4" y="44"/>
                    </a:lnTo>
                    <a:lnTo>
                      <a:pt x="1" y="52"/>
                    </a:lnTo>
                    <a:lnTo>
                      <a:pt x="0" y="63"/>
                    </a:lnTo>
                    <a:lnTo>
                      <a:pt x="3" y="76"/>
                    </a:lnTo>
                    <a:lnTo>
                      <a:pt x="7" y="90"/>
                    </a:lnTo>
                    <a:lnTo>
                      <a:pt x="12" y="102"/>
                    </a:lnTo>
                    <a:lnTo>
                      <a:pt x="19" y="116"/>
                    </a:lnTo>
                    <a:lnTo>
                      <a:pt x="26" y="128"/>
                    </a:lnTo>
                    <a:lnTo>
                      <a:pt x="33" y="140"/>
                    </a:lnTo>
                    <a:lnTo>
                      <a:pt x="37" y="154"/>
                    </a:lnTo>
                    <a:lnTo>
                      <a:pt x="38" y="168"/>
                    </a:lnTo>
                    <a:lnTo>
                      <a:pt x="37" y="176"/>
                    </a:lnTo>
                    <a:lnTo>
                      <a:pt x="36" y="184"/>
                    </a:lnTo>
                    <a:lnTo>
                      <a:pt x="33" y="191"/>
                    </a:lnTo>
                    <a:lnTo>
                      <a:pt x="29" y="196"/>
                    </a:lnTo>
                    <a:lnTo>
                      <a:pt x="25" y="202"/>
                    </a:lnTo>
                    <a:lnTo>
                      <a:pt x="19" y="206"/>
                    </a:lnTo>
                    <a:lnTo>
                      <a:pt x="14" y="210"/>
                    </a:lnTo>
                    <a:lnTo>
                      <a:pt x="8" y="2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57" name="Freeform 683"/>
              <p:cNvSpPr>
                <a:spLocks/>
              </p:cNvSpPr>
              <p:nvPr/>
            </p:nvSpPr>
            <p:spPr bwMode="auto">
              <a:xfrm>
                <a:off x="2464619" y="3636960"/>
                <a:ext cx="339568" cy="379370"/>
              </a:xfrm>
              <a:custGeom>
                <a:avLst/>
                <a:gdLst>
                  <a:gd name="T0" fmla="*/ 3 w 819"/>
                  <a:gd name="T1" fmla="*/ 10 h 916"/>
                  <a:gd name="T2" fmla="*/ 7 w 819"/>
                  <a:gd name="T3" fmla="*/ 12 h 916"/>
                  <a:gd name="T4" fmla="*/ 10 w 819"/>
                  <a:gd name="T5" fmla="*/ 15 h 916"/>
                  <a:gd name="T6" fmla="*/ 12 w 819"/>
                  <a:gd name="T7" fmla="*/ 20 h 916"/>
                  <a:gd name="T8" fmla="*/ 10 w 819"/>
                  <a:gd name="T9" fmla="*/ 27 h 916"/>
                  <a:gd name="T10" fmla="*/ 11 w 819"/>
                  <a:gd name="T11" fmla="*/ 33 h 916"/>
                  <a:gd name="T12" fmla="*/ 11 w 819"/>
                  <a:gd name="T13" fmla="*/ 37 h 916"/>
                  <a:gd name="T14" fmla="*/ 10 w 819"/>
                  <a:gd name="T15" fmla="*/ 42 h 916"/>
                  <a:gd name="T16" fmla="*/ 11 w 819"/>
                  <a:gd name="T17" fmla="*/ 48 h 916"/>
                  <a:gd name="T18" fmla="*/ 13 w 819"/>
                  <a:gd name="T19" fmla="*/ 51 h 916"/>
                  <a:gd name="T20" fmla="*/ 9 w 819"/>
                  <a:gd name="T21" fmla="*/ 59 h 916"/>
                  <a:gd name="T22" fmla="*/ 13 w 819"/>
                  <a:gd name="T23" fmla="*/ 68 h 916"/>
                  <a:gd name="T24" fmla="*/ 17 w 819"/>
                  <a:gd name="T25" fmla="*/ 77 h 916"/>
                  <a:gd name="T26" fmla="*/ 18 w 819"/>
                  <a:gd name="T27" fmla="*/ 82 h 916"/>
                  <a:gd name="T28" fmla="*/ 20 w 819"/>
                  <a:gd name="T29" fmla="*/ 89 h 916"/>
                  <a:gd name="T30" fmla="*/ 26 w 819"/>
                  <a:gd name="T31" fmla="*/ 100 h 916"/>
                  <a:gd name="T32" fmla="*/ 29 w 819"/>
                  <a:gd name="T33" fmla="*/ 102 h 916"/>
                  <a:gd name="T34" fmla="*/ 32 w 819"/>
                  <a:gd name="T35" fmla="*/ 100 h 916"/>
                  <a:gd name="T36" fmla="*/ 37 w 819"/>
                  <a:gd name="T37" fmla="*/ 96 h 916"/>
                  <a:gd name="T38" fmla="*/ 41 w 819"/>
                  <a:gd name="T39" fmla="*/ 96 h 916"/>
                  <a:gd name="T40" fmla="*/ 45 w 819"/>
                  <a:gd name="T41" fmla="*/ 97 h 916"/>
                  <a:gd name="T42" fmla="*/ 50 w 819"/>
                  <a:gd name="T43" fmla="*/ 101 h 916"/>
                  <a:gd name="T44" fmla="*/ 52 w 819"/>
                  <a:gd name="T45" fmla="*/ 97 h 916"/>
                  <a:gd name="T46" fmla="*/ 57 w 819"/>
                  <a:gd name="T47" fmla="*/ 96 h 916"/>
                  <a:gd name="T48" fmla="*/ 63 w 819"/>
                  <a:gd name="T49" fmla="*/ 81 h 916"/>
                  <a:gd name="T50" fmla="*/ 65 w 819"/>
                  <a:gd name="T51" fmla="*/ 78 h 916"/>
                  <a:gd name="T52" fmla="*/ 69 w 819"/>
                  <a:gd name="T53" fmla="*/ 75 h 916"/>
                  <a:gd name="T54" fmla="*/ 79 w 819"/>
                  <a:gd name="T55" fmla="*/ 73 h 916"/>
                  <a:gd name="T56" fmla="*/ 82 w 819"/>
                  <a:gd name="T57" fmla="*/ 75 h 916"/>
                  <a:gd name="T58" fmla="*/ 89 w 819"/>
                  <a:gd name="T59" fmla="*/ 76 h 916"/>
                  <a:gd name="T60" fmla="*/ 90 w 819"/>
                  <a:gd name="T61" fmla="*/ 72 h 916"/>
                  <a:gd name="T62" fmla="*/ 91 w 819"/>
                  <a:gd name="T63" fmla="*/ 67 h 916"/>
                  <a:gd name="T64" fmla="*/ 89 w 819"/>
                  <a:gd name="T65" fmla="*/ 61 h 916"/>
                  <a:gd name="T66" fmla="*/ 85 w 819"/>
                  <a:gd name="T67" fmla="*/ 56 h 916"/>
                  <a:gd name="T68" fmla="*/ 81 w 819"/>
                  <a:gd name="T69" fmla="*/ 52 h 916"/>
                  <a:gd name="T70" fmla="*/ 76 w 819"/>
                  <a:gd name="T71" fmla="*/ 51 h 916"/>
                  <a:gd name="T72" fmla="*/ 73 w 819"/>
                  <a:gd name="T73" fmla="*/ 49 h 916"/>
                  <a:gd name="T74" fmla="*/ 71 w 819"/>
                  <a:gd name="T75" fmla="*/ 42 h 916"/>
                  <a:gd name="T76" fmla="*/ 71 w 819"/>
                  <a:gd name="T77" fmla="*/ 36 h 916"/>
                  <a:gd name="T78" fmla="*/ 70 w 819"/>
                  <a:gd name="T79" fmla="*/ 34 h 916"/>
                  <a:gd name="T80" fmla="*/ 65 w 819"/>
                  <a:gd name="T81" fmla="*/ 29 h 916"/>
                  <a:gd name="T82" fmla="*/ 53 w 819"/>
                  <a:gd name="T83" fmla="*/ 23 h 916"/>
                  <a:gd name="T84" fmla="*/ 48 w 819"/>
                  <a:gd name="T85" fmla="*/ 22 h 916"/>
                  <a:gd name="T86" fmla="*/ 43 w 819"/>
                  <a:gd name="T87" fmla="*/ 21 h 916"/>
                  <a:gd name="T88" fmla="*/ 40 w 819"/>
                  <a:gd name="T89" fmla="*/ 19 h 916"/>
                  <a:gd name="T90" fmla="*/ 37 w 819"/>
                  <a:gd name="T91" fmla="*/ 16 h 916"/>
                  <a:gd name="T92" fmla="*/ 35 w 819"/>
                  <a:gd name="T93" fmla="*/ 12 h 916"/>
                  <a:gd name="T94" fmla="*/ 34 w 819"/>
                  <a:gd name="T95" fmla="*/ 4 h 916"/>
                  <a:gd name="T96" fmla="*/ 33 w 819"/>
                  <a:gd name="T97" fmla="*/ 1 h 916"/>
                  <a:gd name="T98" fmla="*/ 30 w 819"/>
                  <a:gd name="T99" fmla="*/ 0 h 916"/>
                  <a:gd name="T100" fmla="*/ 25 w 819"/>
                  <a:gd name="T101" fmla="*/ 1 h 916"/>
                  <a:gd name="T102" fmla="*/ 16 w 819"/>
                  <a:gd name="T103" fmla="*/ 7 h 916"/>
                  <a:gd name="T104" fmla="*/ 0 w 819"/>
                  <a:gd name="T105" fmla="*/ 10 h 9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9" h="916">
                    <a:moveTo>
                      <a:pt x="0" y="90"/>
                    </a:moveTo>
                    <a:lnTo>
                      <a:pt x="11" y="90"/>
                    </a:lnTo>
                    <a:lnTo>
                      <a:pt x="22" y="90"/>
                    </a:lnTo>
                    <a:lnTo>
                      <a:pt x="27" y="90"/>
                    </a:lnTo>
                    <a:lnTo>
                      <a:pt x="34" y="91"/>
                    </a:lnTo>
                    <a:lnTo>
                      <a:pt x="41" y="94"/>
                    </a:lnTo>
                    <a:lnTo>
                      <a:pt x="48" y="96"/>
                    </a:lnTo>
                    <a:lnTo>
                      <a:pt x="62" y="105"/>
                    </a:lnTo>
                    <a:lnTo>
                      <a:pt x="75" y="115"/>
                    </a:lnTo>
                    <a:lnTo>
                      <a:pt x="81" y="122"/>
                    </a:lnTo>
                    <a:lnTo>
                      <a:pt x="86" y="130"/>
                    </a:lnTo>
                    <a:lnTo>
                      <a:pt x="92" y="139"/>
                    </a:lnTo>
                    <a:lnTo>
                      <a:pt x="96" y="147"/>
                    </a:lnTo>
                    <a:lnTo>
                      <a:pt x="100" y="156"/>
                    </a:lnTo>
                    <a:lnTo>
                      <a:pt x="102" y="166"/>
                    </a:lnTo>
                    <a:lnTo>
                      <a:pt x="104" y="177"/>
                    </a:lnTo>
                    <a:lnTo>
                      <a:pt x="105" y="188"/>
                    </a:lnTo>
                    <a:lnTo>
                      <a:pt x="97" y="209"/>
                    </a:lnTo>
                    <a:lnTo>
                      <a:pt x="90" y="224"/>
                    </a:lnTo>
                    <a:lnTo>
                      <a:pt x="90" y="245"/>
                    </a:lnTo>
                    <a:lnTo>
                      <a:pt x="90" y="261"/>
                    </a:lnTo>
                    <a:lnTo>
                      <a:pt x="93" y="276"/>
                    </a:lnTo>
                    <a:lnTo>
                      <a:pt x="97" y="293"/>
                    </a:lnTo>
                    <a:lnTo>
                      <a:pt x="98" y="298"/>
                    </a:lnTo>
                    <a:lnTo>
                      <a:pt x="102" y="303"/>
                    </a:lnTo>
                    <a:lnTo>
                      <a:pt x="106" y="310"/>
                    </a:lnTo>
                    <a:lnTo>
                      <a:pt x="112" y="316"/>
                    </a:lnTo>
                    <a:lnTo>
                      <a:pt x="102" y="331"/>
                    </a:lnTo>
                    <a:lnTo>
                      <a:pt x="96" y="347"/>
                    </a:lnTo>
                    <a:lnTo>
                      <a:pt x="93" y="357"/>
                    </a:lnTo>
                    <a:lnTo>
                      <a:pt x="92" y="366"/>
                    </a:lnTo>
                    <a:lnTo>
                      <a:pt x="90" y="377"/>
                    </a:lnTo>
                    <a:lnTo>
                      <a:pt x="90" y="391"/>
                    </a:lnTo>
                    <a:lnTo>
                      <a:pt x="90" y="406"/>
                    </a:lnTo>
                    <a:lnTo>
                      <a:pt x="93" y="421"/>
                    </a:lnTo>
                    <a:lnTo>
                      <a:pt x="96" y="432"/>
                    </a:lnTo>
                    <a:lnTo>
                      <a:pt x="100" y="442"/>
                    </a:lnTo>
                    <a:lnTo>
                      <a:pt x="104" y="451"/>
                    </a:lnTo>
                    <a:lnTo>
                      <a:pt x="109" y="457"/>
                    </a:lnTo>
                    <a:lnTo>
                      <a:pt x="115" y="461"/>
                    </a:lnTo>
                    <a:lnTo>
                      <a:pt x="120" y="466"/>
                    </a:lnTo>
                    <a:lnTo>
                      <a:pt x="105" y="490"/>
                    </a:lnTo>
                    <a:lnTo>
                      <a:pt x="94" y="509"/>
                    </a:lnTo>
                    <a:lnTo>
                      <a:pt x="85" y="528"/>
                    </a:lnTo>
                    <a:lnTo>
                      <a:pt x="75" y="549"/>
                    </a:lnTo>
                    <a:lnTo>
                      <a:pt x="92" y="570"/>
                    </a:lnTo>
                    <a:lnTo>
                      <a:pt x="106" y="592"/>
                    </a:lnTo>
                    <a:lnTo>
                      <a:pt x="121" y="614"/>
                    </a:lnTo>
                    <a:lnTo>
                      <a:pt x="134" y="637"/>
                    </a:lnTo>
                    <a:lnTo>
                      <a:pt x="143" y="659"/>
                    </a:lnTo>
                    <a:lnTo>
                      <a:pt x="151" y="684"/>
                    </a:lnTo>
                    <a:lnTo>
                      <a:pt x="154" y="696"/>
                    </a:lnTo>
                    <a:lnTo>
                      <a:pt x="156" y="709"/>
                    </a:lnTo>
                    <a:lnTo>
                      <a:pt x="157" y="722"/>
                    </a:lnTo>
                    <a:lnTo>
                      <a:pt x="157" y="737"/>
                    </a:lnTo>
                    <a:lnTo>
                      <a:pt x="158" y="743"/>
                    </a:lnTo>
                    <a:lnTo>
                      <a:pt x="161" y="753"/>
                    </a:lnTo>
                    <a:lnTo>
                      <a:pt x="164" y="764"/>
                    </a:lnTo>
                    <a:lnTo>
                      <a:pt x="169" y="778"/>
                    </a:lnTo>
                    <a:lnTo>
                      <a:pt x="180" y="806"/>
                    </a:lnTo>
                    <a:lnTo>
                      <a:pt x="195" y="837"/>
                    </a:lnTo>
                    <a:lnTo>
                      <a:pt x="211" y="867"/>
                    </a:lnTo>
                    <a:lnTo>
                      <a:pt x="228" y="892"/>
                    </a:lnTo>
                    <a:lnTo>
                      <a:pt x="235" y="903"/>
                    </a:lnTo>
                    <a:lnTo>
                      <a:pt x="243" y="910"/>
                    </a:lnTo>
                    <a:lnTo>
                      <a:pt x="250" y="915"/>
                    </a:lnTo>
                    <a:lnTo>
                      <a:pt x="255" y="916"/>
                    </a:lnTo>
                    <a:lnTo>
                      <a:pt x="260" y="916"/>
                    </a:lnTo>
                    <a:lnTo>
                      <a:pt x="266" y="914"/>
                    </a:lnTo>
                    <a:lnTo>
                      <a:pt x="271" y="911"/>
                    </a:lnTo>
                    <a:lnTo>
                      <a:pt x="277" y="908"/>
                    </a:lnTo>
                    <a:lnTo>
                      <a:pt x="288" y="900"/>
                    </a:lnTo>
                    <a:lnTo>
                      <a:pt x="300" y="891"/>
                    </a:lnTo>
                    <a:lnTo>
                      <a:pt x="312" y="881"/>
                    </a:lnTo>
                    <a:lnTo>
                      <a:pt x="326" y="872"/>
                    </a:lnTo>
                    <a:lnTo>
                      <a:pt x="334" y="869"/>
                    </a:lnTo>
                    <a:lnTo>
                      <a:pt x="342" y="866"/>
                    </a:lnTo>
                    <a:lnTo>
                      <a:pt x="350" y="865"/>
                    </a:lnTo>
                    <a:lnTo>
                      <a:pt x="360" y="863"/>
                    </a:lnTo>
                    <a:lnTo>
                      <a:pt x="370" y="865"/>
                    </a:lnTo>
                    <a:lnTo>
                      <a:pt x="378" y="866"/>
                    </a:lnTo>
                    <a:lnTo>
                      <a:pt x="386" y="867"/>
                    </a:lnTo>
                    <a:lnTo>
                      <a:pt x="393" y="870"/>
                    </a:lnTo>
                    <a:lnTo>
                      <a:pt x="404" y="877"/>
                    </a:lnTo>
                    <a:lnTo>
                      <a:pt x="413" y="885"/>
                    </a:lnTo>
                    <a:lnTo>
                      <a:pt x="428" y="902"/>
                    </a:lnTo>
                    <a:lnTo>
                      <a:pt x="443" y="916"/>
                    </a:lnTo>
                    <a:lnTo>
                      <a:pt x="449" y="906"/>
                    </a:lnTo>
                    <a:lnTo>
                      <a:pt x="454" y="897"/>
                    </a:lnTo>
                    <a:lnTo>
                      <a:pt x="461" y="891"/>
                    </a:lnTo>
                    <a:lnTo>
                      <a:pt x="466" y="884"/>
                    </a:lnTo>
                    <a:lnTo>
                      <a:pt x="472" y="878"/>
                    </a:lnTo>
                    <a:lnTo>
                      <a:pt x="479" y="876"/>
                    </a:lnTo>
                    <a:lnTo>
                      <a:pt x="484" y="872"/>
                    </a:lnTo>
                    <a:lnTo>
                      <a:pt x="491" y="870"/>
                    </a:lnTo>
                    <a:lnTo>
                      <a:pt x="517" y="863"/>
                    </a:lnTo>
                    <a:lnTo>
                      <a:pt x="548" y="857"/>
                    </a:lnTo>
                    <a:lnTo>
                      <a:pt x="571" y="752"/>
                    </a:lnTo>
                    <a:lnTo>
                      <a:pt x="571" y="739"/>
                    </a:lnTo>
                    <a:lnTo>
                      <a:pt x="571" y="728"/>
                    </a:lnTo>
                    <a:lnTo>
                      <a:pt x="573" y="720"/>
                    </a:lnTo>
                    <a:lnTo>
                      <a:pt x="575" y="712"/>
                    </a:lnTo>
                    <a:lnTo>
                      <a:pt x="579" y="705"/>
                    </a:lnTo>
                    <a:lnTo>
                      <a:pt x="586" y="699"/>
                    </a:lnTo>
                    <a:lnTo>
                      <a:pt x="593" y="693"/>
                    </a:lnTo>
                    <a:lnTo>
                      <a:pt x="603" y="688"/>
                    </a:lnTo>
                    <a:lnTo>
                      <a:pt x="612" y="682"/>
                    </a:lnTo>
                    <a:lnTo>
                      <a:pt x="623" y="678"/>
                    </a:lnTo>
                    <a:lnTo>
                      <a:pt x="646" y="670"/>
                    </a:lnTo>
                    <a:lnTo>
                      <a:pt x="669" y="666"/>
                    </a:lnTo>
                    <a:lnTo>
                      <a:pt x="692" y="662"/>
                    </a:lnTo>
                    <a:lnTo>
                      <a:pt x="714" y="660"/>
                    </a:lnTo>
                    <a:lnTo>
                      <a:pt x="722" y="662"/>
                    </a:lnTo>
                    <a:lnTo>
                      <a:pt x="729" y="664"/>
                    </a:lnTo>
                    <a:lnTo>
                      <a:pt x="736" y="669"/>
                    </a:lnTo>
                    <a:lnTo>
                      <a:pt x="742" y="673"/>
                    </a:lnTo>
                    <a:lnTo>
                      <a:pt x="752" y="679"/>
                    </a:lnTo>
                    <a:lnTo>
                      <a:pt x="759" y="684"/>
                    </a:lnTo>
                    <a:lnTo>
                      <a:pt x="796" y="699"/>
                    </a:lnTo>
                    <a:lnTo>
                      <a:pt x="797" y="688"/>
                    </a:lnTo>
                    <a:lnTo>
                      <a:pt x="800" y="678"/>
                    </a:lnTo>
                    <a:lnTo>
                      <a:pt x="804" y="669"/>
                    </a:lnTo>
                    <a:lnTo>
                      <a:pt x="808" y="660"/>
                    </a:lnTo>
                    <a:lnTo>
                      <a:pt x="812" y="651"/>
                    </a:lnTo>
                    <a:lnTo>
                      <a:pt x="815" y="640"/>
                    </a:lnTo>
                    <a:lnTo>
                      <a:pt x="818" y="629"/>
                    </a:lnTo>
                    <a:lnTo>
                      <a:pt x="819" y="615"/>
                    </a:lnTo>
                    <a:lnTo>
                      <a:pt x="818" y="602"/>
                    </a:lnTo>
                    <a:lnTo>
                      <a:pt x="816" y="590"/>
                    </a:lnTo>
                    <a:lnTo>
                      <a:pt x="814" y="579"/>
                    </a:lnTo>
                    <a:lnTo>
                      <a:pt x="810" y="569"/>
                    </a:lnTo>
                    <a:lnTo>
                      <a:pt x="800" y="554"/>
                    </a:lnTo>
                    <a:lnTo>
                      <a:pt x="789" y="540"/>
                    </a:lnTo>
                    <a:lnTo>
                      <a:pt x="778" y="528"/>
                    </a:lnTo>
                    <a:lnTo>
                      <a:pt x="769" y="512"/>
                    </a:lnTo>
                    <a:lnTo>
                      <a:pt x="765" y="504"/>
                    </a:lnTo>
                    <a:lnTo>
                      <a:pt x="762" y="493"/>
                    </a:lnTo>
                    <a:lnTo>
                      <a:pt x="759" y="481"/>
                    </a:lnTo>
                    <a:lnTo>
                      <a:pt x="759" y="466"/>
                    </a:lnTo>
                    <a:lnTo>
                      <a:pt x="729" y="466"/>
                    </a:lnTo>
                    <a:lnTo>
                      <a:pt x="717" y="468"/>
                    </a:lnTo>
                    <a:lnTo>
                      <a:pt x="706" y="470"/>
                    </a:lnTo>
                    <a:lnTo>
                      <a:pt x="695" y="467"/>
                    </a:lnTo>
                    <a:lnTo>
                      <a:pt x="686" y="464"/>
                    </a:lnTo>
                    <a:lnTo>
                      <a:pt x="677" y="459"/>
                    </a:lnTo>
                    <a:lnTo>
                      <a:pt x="671" y="453"/>
                    </a:lnTo>
                    <a:lnTo>
                      <a:pt x="664" y="445"/>
                    </a:lnTo>
                    <a:lnTo>
                      <a:pt x="658" y="437"/>
                    </a:lnTo>
                    <a:lnTo>
                      <a:pt x="649" y="419"/>
                    </a:lnTo>
                    <a:lnTo>
                      <a:pt x="643" y="402"/>
                    </a:lnTo>
                    <a:lnTo>
                      <a:pt x="639" y="387"/>
                    </a:lnTo>
                    <a:lnTo>
                      <a:pt x="639" y="376"/>
                    </a:lnTo>
                    <a:lnTo>
                      <a:pt x="639" y="369"/>
                    </a:lnTo>
                    <a:lnTo>
                      <a:pt x="639" y="358"/>
                    </a:lnTo>
                    <a:lnTo>
                      <a:pt x="639" y="343"/>
                    </a:lnTo>
                    <a:lnTo>
                      <a:pt x="639" y="323"/>
                    </a:lnTo>
                    <a:lnTo>
                      <a:pt x="638" y="318"/>
                    </a:lnTo>
                    <a:lnTo>
                      <a:pt x="637" y="313"/>
                    </a:lnTo>
                    <a:lnTo>
                      <a:pt x="634" y="308"/>
                    </a:lnTo>
                    <a:lnTo>
                      <a:pt x="631" y="302"/>
                    </a:lnTo>
                    <a:lnTo>
                      <a:pt x="623" y="291"/>
                    </a:lnTo>
                    <a:lnTo>
                      <a:pt x="611" y="280"/>
                    </a:lnTo>
                    <a:lnTo>
                      <a:pt x="597" y="269"/>
                    </a:lnTo>
                    <a:lnTo>
                      <a:pt x="582" y="260"/>
                    </a:lnTo>
                    <a:lnTo>
                      <a:pt x="566" y="249"/>
                    </a:lnTo>
                    <a:lnTo>
                      <a:pt x="548" y="239"/>
                    </a:lnTo>
                    <a:lnTo>
                      <a:pt x="511" y="222"/>
                    </a:lnTo>
                    <a:lnTo>
                      <a:pt x="477" y="208"/>
                    </a:lnTo>
                    <a:lnTo>
                      <a:pt x="462" y="203"/>
                    </a:lnTo>
                    <a:lnTo>
                      <a:pt x="449" y="199"/>
                    </a:lnTo>
                    <a:lnTo>
                      <a:pt x="436" y="196"/>
                    </a:lnTo>
                    <a:lnTo>
                      <a:pt x="428" y="194"/>
                    </a:lnTo>
                    <a:lnTo>
                      <a:pt x="419" y="194"/>
                    </a:lnTo>
                    <a:lnTo>
                      <a:pt x="409" y="193"/>
                    </a:lnTo>
                    <a:lnTo>
                      <a:pt x="399" y="192"/>
                    </a:lnTo>
                    <a:lnTo>
                      <a:pt x="390" y="188"/>
                    </a:lnTo>
                    <a:lnTo>
                      <a:pt x="382" y="185"/>
                    </a:lnTo>
                    <a:lnTo>
                      <a:pt x="374" y="181"/>
                    </a:lnTo>
                    <a:lnTo>
                      <a:pt x="365" y="175"/>
                    </a:lnTo>
                    <a:lnTo>
                      <a:pt x="357" y="170"/>
                    </a:lnTo>
                    <a:lnTo>
                      <a:pt x="350" y="163"/>
                    </a:lnTo>
                    <a:lnTo>
                      <a:pt x="344" y="156"/>
                    </a:lnTo>
                    <a:lnTo>
                      <a:pt x="338" y="150"/>
                    </a:lnTo>
                    <a:lnTo>
                      <a:pt x="331" y="141"/>
                    </a:lnTo>
                    <a:lnTo>
                      <a:pt x="327" y="133"/>
                    </a:lnTo>
                    <a:lnTo>
                      <a:pt x="322" y="124"/>
                    </a:lnTo>
                    <a:lnTo>
                      <a:pt x="319" y="114"/>
                    </a:lnTo>
                    <a:lnTo>
                      <a:pt x="315" y="105"/>
                    </a:lnTo>
                    <a:lnTo>
                      <a:pt x="315" y="87"/>
                    </a:lnTo>
                    <a:lnTo>
                      <a:pt x="315" y="69"/>
                    </a:lnTo>
                    <a:lnTo>
                      <a:pt x="314" y="51"/>
                    </a:lnTo>
                    <a:lnTo>
                      <a:pt x="310" y="35"/>
                    </a:lnTo>
                    <a:lnTo>
                      <a:pt x="307" y="28"/>
                    </a:lnTo>
                    <a:lnTo>
                      <a:pt x="304" y="21"/>
                    </a:lnTo>
                    <a:lnTo>
                      <a:pt x="301" y="15"/>
                    </a:lnTo>
                    <a:lnTo>
                      <a:pt x="296" y="9"/>
                    </a:lnTo>
                    <a:lnTo>
                      <a:pt x="292" y="5"/>
                    </a:lnTo>
                    <a:lnTo>
                      <a:pt x="285" y="2"/>
                    </a:lnTo>
                    <a:lnTo>
                      <a:pt x="278" y="0"/>
                    </a:lnTo>
                    <a:lnTo>
                      <a:pt x="270" y="0"/>
                    </a:lnTo>
                    <a:lnTo>
                      <a:pt x="259" y="0"/>
                    </a:lnTo>
                    <a:lnTo>
                      <a:pt x="248" y="2"/>
                    </a:lnTo>
                    <a:lnTo>
                      <a:pt x="237" y="5"/>
                    </a:lnTo>
                    <a:lnTo>
                      <a:pt x="228" y="9"/>
                    </a:lnTo>
                    <a:lnTo>
                      <a:pt x="207" y="20"/>
                    </a:lnTo>
                    <a:lnTo>
                      <a:pt x="188" y="32"/>
                    </a:lnTo>
                    <a:lnTo>
                      <a:pt x="168" y="46"/>
                    </a:lnTo>
                    <a:lnTo>
                      <a:pt x="147" y="60"/>
                    </a:lnTo>
                    <a:lnTo>
                      <a:pt x="127" y="72"/>
                    </a:lnTo>
                    <a:lnTo>
                      <a:pt x="105" y="83"/>
                    </a:lnTo>
                    <a:lnTo>
                      <a:pt x="22"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58" name="Freeform 712"/>
              <p:cNvSpPr>
                <a:spLocks/>
              </p:cNvSpPr>
              <p:nvPr/>
            </p:nvSpPr>
            <p:spPr bwMode="auto">
              <a:xfrm>
                <a:off x="2692241" y="3910604"/>
                <a:ext cx="218915" cy="243792"/>
              </a:xfrm>
              <a:custGeom>
                <a:avLst/>
                <a:gdLst>
                  <a:gd name="T0" fmla="*/ 3 w 527"/>
                  <a:gd name="T1" fmla="*/ 24 h 588"/>
                  <a:gd name="T2" fmla="*/ 5 w 527"/>
                  <a:gd name="T3" fmla="*/ 29 h 588"/>
                  <a:gd name="T4" fmla="*/ 8 w 527"/>
                  <a:gd name="T5" fmla="*/ 33 h 588"/>
                  <a:gd name="T6" fmla="*/ 13 w 527"/>
                  <a:gd name="T7" fmla="*/ 37 h 588"/>
                  <a:gd name="T8" fmla="*/ 18 w 527"/>
                  <a:gd name="T9" fmla="*/ 40 h 588"/>
                  <a:gd name="T10" fmla="*/ 26 w 527"/>
                  <a:gd name="T11" fmla="*/ 42 h 588"/>
                  <a:gd name="T12" fmla="*/ 34 w 527"/>
                  <a:gd name="T13" fmla="*/ 44 h 588"/>
                  <a:gd name="T14" fmla="*/ 37 w 527"/>
                  <a:gd name="T15" fmla="*/ 48 h 588"/>
                  <a:gd name="T16" fmla="*/ 34 w 527"/>
                  <a:gd name="T17" fmla="*/ 53 h 588"/>
                  <a:gd name="T18" fmla="*/ 32 w 527"/>
                  <a:gd name="T19" fmla="*/ 57 h 588"/>
                  <a:gd name="T20" fmla="*/ 32 w 527"/>
                  <a:gd name="T21" fmla="*/ 59 h 588"/>
                  <a:gd name="T22" fmla="*/ 33 w 527"/>
                  <a:gd name="T23" fmla="*/ 62 h 588"/>
                  <a:gd name="T24" fmla="*/ 35 w 527"/>
                  <a:gd name="T25" fmla="*/ 64 h 588"/>
                  <a:gd name="T26" fmla="*/ 39 w 527"/>
                  <a:gd name="T27" fmla="*/ 65 h 588"/>
                  <a:gd name="T28" fmla="*/ 46 w 527"/>
                  <a:gd name="T29" fmla="*/ 65 h 588"/>
                  <a:gd name="T30" fmla="*/ 49 w 527"/>
                  <a:gd name="T31" fmla="*/ 64 h 588"/>
                  <a:gd name="T32" fmla="*/ 53 w 527"/>
                  <a:gd name="T33" fmla="*/ 62 h 588"/>
                  <a:gd name="T34" fmla="*/ 56 w 527"/>
                  <a:gd name="T35" fmla="*/ 59 h 588"/>
                  <a:gd name="T36" fmla="*/ 58 w 527"/>
                  <a:gd name="T37" fmla="*/ 56 h 588"/>
                  <a:gd name="T38" fmla="*/ 59 w 527"/>
                  <a:gd name="T39" fmla="*/ 53 h 588"/>
                  <a:gd name="T40" fmla="*/ 58 w 527"/>
                  <a:gd name="T41" fmla="*/ 51 h 588"/>
                  <a:gd name="T42" fmla="*/ 57 w 527"/>
                  <a:gd name="T43" fmla="*/ 43 h 588"/>
                  <a:gd name="T44" fmla="*/ 57 w 527"/>
                  <a:gd name="T45" fmla="*/ 38 h 588"/>
                  <a:gd name="T46" fmla="*/ 56 w 527"/>
                  <a:gd name="T47" fmla="*/ 34 h 588"/>
                  <a:gd name="T48" fmla="*/ 54 w 527"/>
                  <a:gd name="T49" fmla="*/ 32 h 588"/>
                  <a:gd name="T50" fmla="*/ 51 w 527"/>
                  <a:gd name="T51" fmla="*/ 31 h 588"/>
                  <a:gd name="T52" fmla="*/ 48 w 527"/>
                  <a:gd name="T53" fmla="*/ 29 h 588"/>
                  <a:gd name="T54" fmla="*/ 46 w 527"/>
                  <a:gd name="T55" fmla="*/ 27 h 588"/>
                  <a:gd name="T56" fmla="*/ 42 w 527"/>
                  <a:gd name="T57" fmla="*/ 26 h 588"/>
                  <a:gd name="T58" fmla="*/ 36 w 527"/>
                  <a:gd name="T59" fmla="*/ 24 h 588"/>
                  <a:gd name="T60" fmla="*/ 32 w 527"/>
                  <a:gd name="T61" fmla="*/ 21 h 588"/>
                  <a:gd name="T62" fmla="*/ 32 w 527"/>
                  <a:gd name="T63" fmla="*/ 19 h 588"/>
                  <a:gd name="T64" fmla="*/ 31 w 527"/>
                  <a:gd name="T65" fmla="*/ 15 h 588"/>
                  <a:gd name="T66" fmla="*/ 31 w 527"/>
                  <a:gd name="T67" fmla="*/ 10 h 588"/>
                  <a:gd name="T68" fmla="*/ 29 w 527"/>
                  <a:gd name="T69" fmla="*/ 8 h 588"/>
                  <a:gd name="T70" fmla="*/ 28 w 527"/>
                  <a:gd name="T71" fmla="*/ 4 h 588"/>
                  <a:gd name="T72" fmla="*/ 22 w 527"/>
                  <a:gd name="T73" fmla="*/ 1 h 588"/>
                  <a:gd name="T74" fmla="*/ 19 w 527"/>
                  <a:gd name="T75" fmla="*/ 0 h 588"/>
                  <a:gd name="T76" fmla="*/ 13 w 527"/>
                  <a:gd name="T77" fmla="*/ 1 h 588"/>
                  <a:gd name="T78" fmla="*/ 7 w 527"/>
                  <a:gd name="T79" fmla="*/ 2 h 588"/>
                  <a:gd name="T80" fmla="*/ 4 w 527"/>
                  <a:gd name="T81" fmla="*/ 4 h 588"/>
                  <a:gd name="T82" fmla="*/ 3 w 527"/>
                  <a:gd name="T83" fmla="*/ 7 h 588"/>
                  <a:gd name="T84" fmla="*/ 3 w 527"/>
                  <a:gd name="T85" fmla="*/ 10 h 5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7" h="588">
                    <a:moveTo>
                      <a:pt x="0" y="197"/>
                    </a:moveTo>
                    <a:lnTo>
                      <a:pt x="14" y="207"/>
                    </a:lnTo>
                    <a:lnTo>
                      <a:pt x="23" y="220"/>
                    </a:lnTo>
                    <a:lnTo>
                      <a:pt x="30" y="232"/>
                    </a:lnTo>
                    <a:lnTo>
                      <a:pt x="37" y="246"/>
                    </a:lnTo>
                    <a:lnTo>
                      <a:pt x="44" y="258"/>
                    </a:lnTo>
                    <a:lnTo>
                      <a:pt x="50" y="270"/>
                    </a:lnTo>
                    <a:lnTo>
                      <a:pt x="59" y="282"/>
                    </a:lnTo>
                    <a:lnTo>
                      <a:pt x="68" y="295"/>
                    </a:lnTo>
                    <a:lnTo>
                      <a:pt x="85" y="310"/>
                    </a:lnTo>
                    <a:lnTo>
                      <a:pt x="101" y="323"/>
                    </a:lnTo>
                    <a:lnTo>
                      <a:pt x="117" y="334"/>
                    </a:lnTo>
                    <a:lnTo>
                      <a:pt x="134" y="344"/>
                    </a:lnTo>
                    <a:lnTo>
                      <a:pt x="150" y="352"/>
                    </a:lnTo>
                    <a:lnTo>
                      <a:pt x="166" y="357"/>
                    </a:lnTo>
                    <a:lnTo>
                      <a:pt x="181" y="364"/>
                    </a:lnTo>
                    <a:lnTo>
                      <a:pt x="198" y="368"/>
                    </a:lnTo>
                    <a:lnTo>
                      <a:pt x="230" y="376"/>
                    </a:lnTo>
                    <a:lnTo>
                      <a:pt x="264" y="386"/>
                    </a:lnTo>
                    <a:lnTo>
                      <a:pt x="282" y="391"/>
                    </a:lnTo>
                    <a:lnTo>
                      <a:pt x="301" y="398"/>
                    </a:lnTo>
                    <a:lnTo>
                      <a:pt x="319" y="405"/>
                    </a:lnTo>
                    <a:lnTo>
                      <a:pt x="339" y="415"/>
                    </a:lnTo>
                    <a:lnTo>
                      <a:pt x="333" y="432"/>
                    </a:lnTo>
                    <a:lnTo>
                      <a:pt x="324" y="449"/>
                    </a:lnTo>
                    <a:lnTo>
                      <a:pt x="316" y="464"/>
                    </a:lnTo>
                    <a:lnTo>
                      <a:pt x="307" y="477"/>
                    </a:lnTo>
                    <a:lnTo>
                      <a:pt x="298" y="491"/>
                    </a:lnTo>
                    <a:lnTo>
                      <a:pt x="292" y="504"/>
                    </a:lnTo>
                    <a:lnTo>
                      <a:pt x="290" y="511"/>
                    </a:lnTo>
                    <a:lnTo>
                      <a:pt x="288" y="518"/>
                    </a:lnTo>
                    <a:lnTo>
                      <a:pt x="286" y="526"/>
                    </a:lnTo>
                    <a:lnTo>
                      <a:pt x="286" y="534"/>
                    </a:lnTo>
                    <a:lnTo>
                      <a:pt x="288" y="544"/>
                    </a:lnTo>
                    <a:lnTo>
                      <a:pt x="289" y="552"/>
                    </a:lnTo>
                    <a:lnTo>
                      <a:pt x="293" y="559"/>
                    </a:lnTo>
                    <a:lnTo>
                      <a:pt x="298" y="566"/>
                    </a:lnTo>
                    <a:lnTo>
                      <a:pt x="305" y="570"/>
                    </a:lnTo>
                    <a:lnTo>
                      <a:pt x="313" y="574"/>
                    </a:lnTo>
                    <a:lnTo>
                      <a:pt x="322" y="578"/>
                    </a:lnTo>
                    <a:lnTo>
                      <a:pt x="330" y="581"/>
                    </a:lnTo>
                    <a:lnTo>
                      <a:pt x="350" y="585"/>
                    </a:lnTo>
                    <a:lnTo>
                      <a:pt x="372" y="586"/>
                    </a:lnTo>
                    <a:lnTo>
                      <a:pt x="394" y="588"/>
                    </a:lnTo>
                    <a:lnTo>
                      <a:pt x="414" y="588"/>
                    </a:lnTo>
                    <a:lnTo>
                      <a:pt x="422" y="586"/>
                    </a:lnTo>
                    <a:lnTo>
                      <a:pt x="431" y="583"/>
                    </a:lnTo>
                    <a:lnTo>
                      <a:pt x="442" y="579"/>
                    </a:lnTo>
                    <a:lnTo>
                      <a:pt x="451" y="575"/>
                    </a:lnTo>
                    <a:lnTo>
                      <a:pt x="462" y="568"/>
                    </a:lnTo>
                    <a:lnTo>
                      <a:pt x="474" y="560"/>
                    </a:lnTo>
                    <a:lnTo>
                      <a:pt x="485" y="552"/>
                    </a:lnTo>
                    <a:lnTo>
                      <a:pt x="495" y="543"/>
                    </a:lnTo>
                    <a:lnTo>
                      <a:pt x="504" y="533"/>
                    </a:lnTo>
                    <a:lnTo>
                      <a:pt x="512" y="524"/>
                    </a:lnTo>
                    <a:lnTo>
                      <a:pt x="519" y="513"/>
                    </a:lnTo>
                    <a:lnTo>
                      <a:pt x="523" y="502"/>
                    </a:lnTo>
                    <a:lnTo>
                      <a:pt x="527" y="491"/>
                    </a:lnTo>
                    <a:lnTo>
                      <a:pt x="527" y="480"/>
                    </a:lnTo>
                    <a:lnTo>
                      <a:pt x="526" y="474"/>
                    </a:lnTo>
                    <a:lnTo>
                      <a:pt x="525" y="469"/>
                    </a:lnTo>
                    <a:lnTo>
                      <a:pt x="522" y="465"/>
                    </a:lnTo>
                    <a:lnTo>
                      <a:pt x="519" y="459"/>
                    </a:lnTo>
                    <a:lnTo>
                      <a:pt x="519" y="421"/>
                    </a:lnTo>
                    <a:lnTo>
                      <a:pt x="515" y="406"/>
                    </a:lnTo>
                    <a:lnTo>
                      <a:pt x="512" y="390"/>
                    </a:lnTo>
                    <a:lnTo>
                      <a:pt x="511" y="372"/>
                    </a:lnTo>
                    <a:lnTo>
                      <a:pt x="510" y="355"/>
                    </a:lnTo>
                    <a:lnTo>
                      <a:pt x="508" y="338"/>
                    </a:lnTo>
                    <a:lnTo>
                      <a:pt x="504" y="322"/>
                    </a:lnTo>
                    <a:lnTo>
                      <a:pt x="502" y="314"/>
                    </a:lnTo>
                    <a:lnTo>
                      <a:pt x="499" y="307"/>
                    </a:lnTo>
                    <a:lnTo>
                      <a:pt x="495" y="300"/>
                    </a:lnTo>
                    <a:lnTo>
                      <a:pt x="489" y="295"/>
                    </a:lnTo>
                    <a:lnTo>
                      <a:pt x="482" y="289"/>
                    </a:lnTo>
                    <a:lnTo>
                      <a:pt x="474" y="285"/>
                    </a:lnTo>
                    <a:lnTo>
                      <a:pt x="465" y="281"/>
                    </a:lnTo>
                    <a:lnTo>
                      <a:pt x="455" y="278"/>
                    </a:lnTo>
                    <a:lnTo>
                      <a:pt x="446" y="274"/>
                    </a:lnTo>
                    <a:lnTo>
                      <a:pt x="436" y="270"/>
                    </a:lnTo>
                    <a:lnTo>
                      <a:pt x="428" y="265"/>
                    </a:lnTo>
                    <a:lnTo>
                      <a:pt x="421" y="256"/>
                    </a:lnTo>
                    <a:lnTo>
                      <a:pt x="416" y="251"/>
                    </a:lnTo>
                    <a:lnTo>
                      <a:pt x="409" y="246"/>
                    </a:lnTo>
                    <a:lnTo>
                      <a:pt x="401" y="242"/>
                    </a:lnTo>
                    <a:lnTo>
                      <a:pt x="392" y="237"/>
                    </a:lnTo>
                    <a:lnTo>
                      <a:pt x="376" y="231"/>
                    </a:lnTo>
                    <a:lnTo>
                      <a:pt x="357" y="224"/>
                    </a:lnTo>
                    <a:lnTo>
                      <a:pt x="339" y="217"/>
                    </a:lnTo>
                    <a:lnTo>
                      <a:pt x="322" y="212"/>
                    </a:lnTo>
                    <a:lnTo>
                      <a:pt x="307" y="205"/>
                    </a:lnTo>
                    <a:lnTo>
                      <a:pt x="294" y="197"/>
                    </a:lnTo>
                    <a:lnTo>
                      <a:pt x="290" y="192"/>
                    </a:lnTo>
                    <a:lnTo>
                      <a:pt x="288" y="187"/>
                    </a:lnTo>
                    <a:lnTo>
                      <a:pt x="285" y="182"/>
                    </a:lnTo>
                    <a:lnTo>
                      <a:pt x="283" y="175"/>
                    </a:lnTo>
                    <a:lnTo>
                      <a:pt x="281" y="161"/>
                    </a:lnTo>
                    <a:lnTo>
                      <a:pt x="281" y="146"/>
                    </a:lnTo>
                    <a:lnTo>
                      <a:pt x="281" y="131"/>
                    </a:lnTo>
                    <a:lnTo>
                      <a:pt x="281" y="118"/>
                    </a:lnTo>
                    <a:lnTo>
                      <a:pt x="281" y="104"/>
                    </a:lnTo>
                    <a:lnTo>
                      <a:pt x="279" y="92"/>
                    </a:lnTo>
                    <a:lnTo>
                      <a:pt x="274" y="85"/>
                    </a:lnTo>
                    <a:lnTo>
                      <a:pt x="263" y="77"/>
                    </a:lnTo>
                    <a:lnTo>
                      <a:pt x="258" y="70"/>
                    </a:lnTo>
                    <a:lnTo>
                      <a:pt x="253" y="62"/>
                    </a:lnTo>
                    <a:lnTo>
                      <a:pt x="249" y="51"/>
                    </a:lnTo>
                    <a:lnTo>
                      <a:pt x="248" y="39"/>
                    </a:lnTo>
                    <a:lnTo>
                      <a:pt x="211" y="24"/>
                    </a:lnTo>
                    <a:lnTo>
                      <a:pt x="204" y="19"/>
                    </a:lnTo>
                    <a:lnTo>
                      <a:pt x="194" y="13"/>
                    </a:lnTo>
                    <a:lnTo>
                      <a:pt x="188" y="9"/>
                    </a:lnTo>
                    <a:lnTo>
                      <a:pt x="181" y="4"/>
                    </a:lnTo>
                    <a:lnTo>
                      <a:pt x="174" y="2"/>
                    </a:lnTo>
                    <a:lnTo>
                      <a:pt x="166" y="0"/>
                    </a:lnTo>
                    <a:lnTo>
                      <a:pt x="144" y="2"/>
                    </a:lnTo>
                    <a:lnTo>
                      <a:pt x="121" y="6"/>
                    </a:lnTo>
                    <a:lnTo>
                      <a:pt x="98" y="10"/>
                    </a:lnTo>
                    <a:lnTo>
                      <a:pt x="75" y="18"/>
                    </a:lnTo>
                    <a:lnTo>
                      <a:pt x="64" y="22"/>
                    </a:lnTo>
                    <a:lnTo>
                      <a:pt x="55" y="28"/>
                    </a:lnTo>
                    <a:lnTo>
                      <a:pt x="45" y="33"/>
                    </a:lnTo>
                    <a:lnTo>
                      <a:pt x="38" y="39"/>
                    </a:lnTo>
                    <a:lnTo>
                      <a:pt x="31" y="45"/>
                    </a:lnTo>
                    <a:lnTo>
                      <a:pt x="27" y="52"/>
                    </a:lnTo>
                    <a:lnTo>
                      <a:pt x="25" y="60"/>
                    </a:lnTo>
                    <a:lnTo>
                      <a:pt x="23" y="68"/>
                    </a:lnTo>
                    <a:lnTo>
                      <a:pt x="23" y="79"/>
                    </a:lnTo>
                    <a:lnTo>
                      <a:pt x="23" y="92"/>
                    </a:lnTo>
                    <a:lnTo>
                      <a:pt x="0"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159" name="Gruppieren 158"/>
              <p:cNvGrpSpPr/>
              <p:nvPr/>
            </p:nvGrpSpPr>
            <p:grpSpPr>
              <a:xfrm>
                <a:off x="2530542" y="3992698"/>
                <a:ext cx="395540" cy="952779"/>
                <a:chOff x="2530542" y="3992698"/>
                <a:chExt cx="395540" cy="952779"/>
              </a:xfrm>
              <a:grpFill/>
            </p:grpSpPr>
            <p:sp>
              <p:nvSpPr>
                <p:cNvPr id="167" name="Freeform 681"/>
                <p:cNvSpPr>
                  <a:spLocks/>
                </p:cNvSpPr>
                <p:nvPr/>
              </p:nvSpPr>
              <p:spPr bwMode="auto">
                <a:xfrm>
                  <a:off x="2530542" y="3992698"/>
                  <a:ext cx="395540" cy="874418"/>
                </a:xfrm>
                <a:custGeom>
                  <a:avLst/>
                  <a:gdLst>
                    <a:gd name="T0" fmla="*/ 93 w 955"/>
                    <a:gd name="T1" fmla="*/ 54 h 2111"/>
                    <a:gd name="T2" fmla="*/ 105 w 955"/>
                    <a:gd name="T3" fmla="*/ 44 h 2111"/>
                    <a:gd name="T4" fmla="*/ 106 w 955"/>
                    <a:gd name="T5" fmla="*/ 30 h 2111"/>
                    <a:gd name="T6" fmla="*/ 101 w 955"/>
                    <a:gd name="T7" fmla="*/ 25 h 2111"/>
                    <a:gd name="T8" fmla="*/ 101 w 955"/>
                    <a:gd name="T9" fmla="*/ 34 h 2111"/>
                    <a:gd name="T10" fmla="*/ 93 w 955"/>
                    <a:gd name="T11" fmla="*/ 42 h 2111"/>
                    <a:gd name="T12" fmla="*/ 80 w 955"/>
                    <a:gd name="T13" fmla="*/ 43 h 2111"/>
                    <a:gd name="T14" fmla="*/ 75 w 955"/>
                    <a:gd name="T15" fmla="*/ 37 h 2111"/>
                    <a:gd name="T16" fmla="*/ 79 w 955"/>
                    <a:gd name="T17" fmla="*/ 28 h 2111"/>
                    <a:gd name="T18" fmla="*/ 65 w 955"/>
                    <a:gd name="T19" fmla="*/ 19 h 2111"/>
                    <a:gd name="T20" fmla="*/ 51 w 955"/>
                    <a:gd name="T21" fmla="*/ 11 h 2111"/>
                    <a:gd name="T22" fmla="*/ 43 w 955"/>
                    <a:gd name="T23" fmla="*/ 0 h 2111"/>
                    <a:gd name="T24" fmla="*/ 33 w 955"/>
                    <a:gd name="T25" fmla="*/ 4 h 2111"/>
                    <a:gd name="T26" fmla="*/ 25 w 955"/>
                    <a:gd name="T27" fmla="*/ 1 h 2111"/>
                    <a:gd name="T28" fmla="*/ 16 w 955"/>
                    <a:gd name="T29" fmla="*/ 4 h 2111"/>
                    <a:gd name="T30" fmla="*/ 11 w 955"/>
                    <a:gd name="T31" fmla="*/ 10 h 2111"/>
                    <a:gd name="T32" fmla="*/ 5 w 955"/>
                    <a:gd name="T33" fmla="*/ 20 h 2111"/>
                    <a:gd name="T34" fmla="*/ 4 w 955"/>
                    <a:gd name="T35" fmla="*/ 27 h 2111"/>
                    <a:gd name="T36" fmla="*/ 8 w 955"/>
                    <a:gd name="T37" fmla="*/ 36 h 2111"/>
                    <a:gd name="T38" fmla="*/ 1 w 955"/>
                    <a:gd name="T39" fmla="*/ 50 h 2111"/>
                    <a:gd name="T40" fmla="*/ 0 w 955"/>
                    <a:gd name="T41" fmla="*/ 72 h 2111"/>
                    <a:gd name="T42" fmla="*/ 5 w 955"/>
                    <a:gd name="T43" fmla="*/ 83 h 2111"/>
                    <a:gd name="T44" fmla="*/ 10 w 955"/>
                    <a:gd name="T45" fmla="*/ 94 h 2111"/>
                    <a:gd name="T46" fmla="*/ 10 w 955"/>
                    <a:gd name="T47" fmla="*/ 100 h 2111"/>
                    <a:gd name="T48" fmla="*/ 9 w 955"/>
                    <a:gd name="T49" fmla="*/ 107 h 2111"/>
                    <a:gd name="T50" fmla="*/ 8 w 955"/>
                    <a:gd name="T51" fmla="*/ 113 h 2111"/>
                    <a:gd name="T52" fmla="*/ 7 w 955"/>
                    <a:gd name="T53" fmla="*/ 121 h 2111"/>
                    <a:gd name="T54" fmla="*/ 11 w 955"/>
                    <a:gd name="T55" fmla="*/ 130 h 2111"/>
                    <a:gd name="T56" fmla="*/ 9 w 955"/>
                    <a:gd name="T57" fmla="*/ 143 h 2111"/>
                    <a:gd name="T58" fmla="*/ 14 w 955"/>
                    <a:gd name="T59" fmla="*/ 159 h 2111"/>
                    <a:gd name="T60" fmla="*/ 23 w 955"/>
                    <a:gd name="T61" fmla="*/ 176 h 2111"/>
                    <a:gd name="T62" fmla="*/ 24 w 955"/>
                    <a:gd name="T63" fmla="*/ 186 h 2111"/>
                    <a:gd name="T64" fmla="*/ 28 w 955"/>
                    <a:gd name="T65" fmla="*/ 195 h 2111"/>
                    <a:gd name="T66" fmla="*/ 26 w 955"/>
                    <a:gd name="T67" fmla="*/ 201 h 2111"/>
                    <a:gd name="T68" fmla="*/ 25 w 955"/>
                    <a:gd name="T69" fmla="*/ 210 h 2111"/>
                    <a:gd name="T70" fmla="*/ 25 w 955"/>
                    <a:gd name="T71" fmla="*/ 219 h 2111"/>
                    <a:gd name="T72" fmla="*/ 35 w 955"/>
                    <a:gd name="T73" fmla="*/ 228 h 2111"/>
                    <a:gd name="T74" fmla="*/ 47 w 955"/>
                    <a:gd name="T75" fmla="*/ 232 h 2111"/>
                    <a:gd name="T76" fmla="*/ 54 w 955"/>
                    <a:gd name="T77" fmla="*/ 230 h 2111"/>
                    <a:gd name="T78" fmla="*/ 54 w 955"/>
                    <a:gd name="T79" fmla="*/ 220 h 2111"/>
                    <a:gd name="T80" fmla="*/ 57 w 955"/>
                    <a:gd name="T81" fmla="*/ 208 h 2111"/>
                    <a:gd name="T82" fmla="*/ 57 w 955"/>
                    <a:gd name="T83" fmla="*/ 194 h 2111"/>
                    <a:gd name="T84" fmla="*/ 49 w 955"/>
                    <a:gd name="T85" fmla="*/ 190 h 2111"/>
                    <a:gd name="T86" fmla="*/ 49 w 955"/>
                    <a:gd name="T87" fmla="*/ 183 h 2111"/>
                    <a:gd name="T88" fmla="*/ 57 w 955"/>
                    <a:gd name="T89" fmla="*/ 180 h 2111"/>
                    <a:gd name="T90" fmla="*/ 57 w 955"/>
                    <a:gd name="T91" fmla="*/ 164 h 2111"/>
                    <a:gd name="T92" fmla="*/ 51 w 955"/>
                    <a:gd name="T93" fmla="*/ 149 h 2111"/>
                    <a:gd name="T94" fmla="*/ 63 w 955"/>
                    <a:gd name="T95" fmla="*/ 151 h 2111"/>
                    <a:gd name="T96" fmla="*/ 68 w 955"/>
                    <a:gd name="T97" fmla="*/ 149 h 2111"/>
                    <a:gd name="T98" fmla="*/ 65 w 955"/>
                    <a:gd name="T99" fmla="*/ 136 h 2111"/>
                    <a:gd name="T100" fmla="*/ 69 w 955"/>
                    <a:gd name="T101" fmla="*/ 132 h 2111"/>
                    <a:gd name="T102" fmla="*/ 86 w 955"/>
                    <a:gd name="T103" fmla="*/ 131 h 2111"/>
                    <a:gd name="T104" fmla="*/ 97 w 955"/>
                    <a:gd name="T105" fmla="*/ 122 h 2111"/>
                    <a:gd name="T106" fmla="*/ 97 w 955"/>
                    <a:gd name="T107" fmla="*/ 113 h 2111"/>
                    <a:gd name="T108" fmla="*/ 94 w 955"/>
                    <a:gd name="T109" fmla="*/ 107 h 2111"/>
                    <a:gd name="T110" fmla="*/ 86 w 955"/>
                    <a:gd name="T111" fmla="*/ 101 h 2111"/>
                    <a:gd name="T112" fmla="*/ 83 w 955"/>
                    <a:gd name="T113" fmla="*/ 75 h 2111"/>
                    <a:gd name="T114" fmla="*/ 87 w 955"/>
                    <a:gd name="T115" fmla="*/ 64 h 21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55" h="2111">
                      <a:moveTo>
                        <a:pt x="782" y="579"/>
                      </a:moveTo>
                      <a:lnTo>
                        <a:pt x="783" y="566"/>
                      </a:lnTo>
                      <a:lnTo>
                        <a:pt x="788" y="554"/>
                      </a:lnTo>
                      <a:lnTo>
                        <a:pt x="794" y="540"/>
                      </a:lnTo>
                      <a:lnTo>
                        <a:pt x="803" y="525"/>
                      </a:lnTo>
                      <a:lnTo>
                        <a:pt x="812" y="512"/>
                      </a:lnTo>
                      <a:lnTo>
                        <a:pt x="823" y="497"/>
                      </a:lnTo>
                      <a:lnTo>
                        <a:pt x="835" y="482"/>
                      </a:lnTo>
                      <a:lnTo>
                        <a:pt x="849" y="468"/>
                      </a:lnTo>
                      <a:lnTo>
                        <a:pt x="863" y="455"/>
                      </a:lnTo>
                      <a:lnTo>
                        <a:pt x="878" y="442"/>
                      </a:lnTo>
                      <a:lnTo>
                        <a:pt x="893" y="431"/>
                      </a:lnTo>
                      <a:lnTo>
                        <a:pt x="906" y="421"/>
                      </a:lnTo>
                      <a:lnTo>
                        <a:pt x="920" y="412"/>
                      </a:lnTo>
                      <a:lnTo>
                        <a:pt x="933" y="406"/>
                      </a:lnTo>
                      <a:lnTo>
                        <a:pt x="944" y="400"/>
                      </a:lnTo>
                      <a:lnTo>
                        <a:pt x="955" y="397"/>
                      </a:lnTo>
                      <a:lnTo>
                        <a:pt x="955" y="382"/>
                      </a:lnTo>
                      <a:lnTo>
                        <a:pt x="955" y="359"/>
                      </a:lnTo>
                      <a:lnTo>
                        <a:pt x="955" y="336"/>
                      </a:lnTo>
                      <a:lnTo>
                        <a:pt x="955" y="316"/>
                      </a:lnTo>
                      <a:lnTo>
                        <a:pt x="955" y="299"/>
                      </a:lnTo>
                      <a:lnTo>
                        <a:pt x="955" y="286"/>
                      </a:lnTo>
                      <a:lnTo>
                        <a:pt x="955" y="271"/>
                      </a:lnTo>
                      <a:lnTo>
                        <a:pt x="955" y="254"/>
                      </a:lnTo>
                      <a:lnTo>
                        <a:pt x="944" y="254"/>
                      </a:lnTo>
                      <a:lnTo>
                        <a:pt x="936" y="253"/>
                      </a:lnTo>
                      <a:lnTo>
                        <a:pt x="928" y="249"/>
                      </a:lnTo>
                      <a:lnTo>
                        <a:pt x="921" y="245"/>
                      </a:lnTo>
                      <a:lnTo>
                        <a:pt x="914" y="239"/>
                      </a:lnTo>
                      <a:lnTo>
                        <a:pt x="910" y="233"/>
                      </a:lnTo>
                      <a:lnTo>
                        <a:pt x="906" y="226"/>
                      </a:lnTo>
                      <a:lnTo>
                        <a:pt x="903" y="218"/>
                      </a:lnTo>
                      <a:lnTo>
                        <a:pt x="910" y="262"/>
                      </a:lnTo>
                      <a:lnTo>
                        <a:pt x="913" y="268"/>
                      </a:lnTo>
                      <a:lnTo>
                        <a:pt x="916" y="272"/>
                      </a:lnTo>
                      <a:lnTo>
                        <a:pt x="917" y="277"/>
                      </a:lnTo>
                      <a:lnTo>
                        <a:pt x="918" y="283"/>
                      </a:lnTo>
                      <a:lnTo>
                        <a:pt x="918" y="294"/>
                      </a:lnTo>
                      <a:lnTo>
                        <a:pt x="914" y="305"/>
                      </a:lnTo>
                      <a:lnTo>
                        <a:pt x="910" y="316"/>
                      </a:lnTo>
                      <a:lnTo>
                        <a:pt x="903" y="327"/>
                      </a:lnTo>
                      <a:lnTo>
                        <a:pt x="895" y="336"/>
                      </a:lnTo>
                      <a:lnTo>
                        <a:pt x="886" y="346"/>
                      </a:lnTo>
                      <a:lnTo>
                        <a:pt x="876" y="355"/>
                      </a:lnTo>
                      <a:lnTo>
                        <a:pt x="865" y="363"/>
                      </a:lnTo>
                      <a:lnTo>
                        <a:pt x="853" y="371"/>
                      </a:lnTo>
                      <a:lnTo>
                        <a:pt x="842" y="378"/>
                      </a:lnTo>
                      <a:lnTo>
                        <a:pt x="833" y="382"/>
                      </a:lnTo>
                      <a:lnTo>
                        <a:pt x="822" y="386"/>
                      </a:lnTo>
                      <a:lnTo>
                        <a:pt x="813" y="389"/>
                      </a:lnTo>
                      <a:lnTo>
                        <a:pt x="805" y="391"/>
                      </a:lnTo>
                      <a:lnTo>
                        <a:pt x="785" y="391"/>
                      </a:lnTo>
                      <a:lnTo>
                        <a:pt x="763" y="389"/>
                      </a:lnTo>
                      <a:lnTo>
                        <a:pt x="741" y="388"/>
                      </a:lnTo>
                      <a:lnTo>
                        <a:pt x="721" y="384"/>
                      </a:lnTo>
                      <a:lnTo>
                        <a:pt x="713" y="381"/>
                      </a:lnTo>
                      <a:lnTo>
                        <a:pt x="704" y="377"/>
                      </a:lnTo>
                      <a:lnTo>
                        <a:pt x="696" y="373"/>
                      </a:lnTo>
                      <a:lnTo>
                        <a:pt x="689" y="369"/>
                      </a:lnTo>
                      <a:lnTo>
                        <a:pt x="684" y="362"/>
                      </a:lnTo>
                      <a:lnTo>
                        <a:pt x="680" y="355"/>
                      </a:lnTo>
                      <a:lnTo>
                        <a:pt x="679" y="347"/>
                      </a:lnTo>
                      <a:lnTo>
                        <a:pt x="677" y="337"/>
                      </a:lnTo>
                      <a:lnTo>
                        <a:pt x="677" y="329"/>
                      </a:lnTo>
                      <a:lnTo>
                        <a:pt x="679" y="321"/>
                      </a:lnTo>
                      <a:lnTo>
                        <a:pt x="681" y="314"/>
                      </a:lnTo>
                      <a:lnTo>
                        <a:pt x="683" y="307"/>
                      </a:lnTo>
                      <a:lnTo>
                        <a:pt x="689" y="294"/>
                      </a:lnTo>
                      <a:lnTo>
                        <a:pt x="698" y="280"/>
                      </a:lnTo>
                      <a:lnTo>
                        <a:pt x="707" y="267"/>
                      </a:lnTo>
                      <a:lnTo>
                        <a:pt x="715" y="252"/>
                      </a:lnTo>
                      <a:lnTo>
                        <a:pt x="724" y="235"/>
                      </a:lnTo>
                      <a:lnTo>
                        <a:pt x="730" y="218"/>
                      </a:lnTo>
                      <a:lnTo>
                        <a:pt x="710" y="208"/>
                      </a:lnTo>
                      <a:lnTo>
                        <a:pt x="692" y="201"/>
                      </a:lnTo>
                      <a:lnTo>
                        <a:pt x="673" y="194"/>
                      </a:lnTo>
                      <a:lnTo>
                        <a:pt x="655" y="189"/>
                      </a:lnTo>
                      <a:lnTo>
                        <a:pt x="621" y="179"/>
                      </a:lnTo>
                      <a:lnTo>
                        <a:pt x="589" y="171"/>
                      </a:lnTo>
                      <a:lnTo>
                        <a:pt x="572" y="167"/>
                      </a:lnTo>
                      <a:lnTo>
                        <a:pt x="557" y="160"/>
                      </a:lnTo>
                      <a:lnTo>
                        <a:pt x="541" y="155"/>
                      </a:lnTo>
                      <a:lnTo>
                        <a:pt x="525" y="147"/>
                      </a:lnTo>
                      <a:lnTo>
                        <a:pt x="508" y="137"/>
                      </a:lnTo>
                      <a:lnTo>
                        <a:pt x="492" y="126"/>
                      </a:lnTo>
                      <a:lnTo>
                        <a:pt x="476" y="113"/>
                      </a:lnTo>
                      <a:lnTo>
                        <a:pt x="459" y="98"/>
                      </a:lnTo>
                      <a:lnTo>
                        <a:pt x="450" y="85"/>
                      </a:lnTo>
                      <a:lnTo>
                        <a:pt x="441" y="73"/>
                      </a:lnTo>
                      <a:lnTo>
                        <a:pt x="435" y="61"/>
                      </a:lnTo>
                      <a:lnTo>
                        <a:pt x="428" y="49"/>
                      </a:lnTo>
                      <a:lnTo>
                        <a:pt x="421" y="35"/>
                      </a:lnTo>
                      <a:lnTo>
                        <a:pt x="414" y="23"/>
                      </a:lnTo>
                      <a:lnTo>
                        <a:pt x="405" y="10"/>
                      </a:lnTo>
                      <a:lnTo>
                        <a:pt x="391" y="0"/>
                      </a:lnTo>
                      <a:lnTo>
                        <a:pt x="360" y="6"/>
                      </a:lnTo>
                      <a:lnTo>
                        <a:pt x="334" y="13"/>
                      </a:lnTo>
                      <a:lnTo>
                        <a:pt x="327" y="15"/>
                      </a:lnTo>
                      <a:lnTo>
                        <a:pt x="322" y="19"/>
                      </a:lnTo>
                      <a:lnTo>
                        <a:pt x="315" y="21"/>
                      </a:lnTo>
                      <a:lnTo>
                        <a:pt x="309" y="27"/>
                      </a:lnTo>
                      <a:lnTo>
                        <a:pt x="304" y="34"/>
                      </a:lnTo>
                      <a:lnTo>
                        <a:pt x="297" y="40"/>
                      </a:lnTo>
                      <a:lnTo>
                        <a:pt x="292" y="49"/>
                      </a:lnTo>
                      <a:lnTo>
                        <a:pt x="286" y="59"/>
                      </a:lnTo>
                      <a:lnTo>
                        <a:pt x="271" y="45"/>
                      </a:lnTo>
                      <a:lnTo>
                        <a:pt x="256" y="28"/>
                      </a:lnTo>
                      <a:lnTo>
                        <a:pt x="247" y="20"/>
                      </a:lnTo>
                      <a:lnTo>
                        <a:pt x="236" y="13"/>
                      </a:lnTo>
                      <a:lnTo>
                        <a:pt x="229" y="10"/>
                      </a:lnTo>
                      <a:lnTo>
                        <a:pt x="221" y="9"/>
                      </a:lnTo>
                      <a:lnTo>
                        <a:pt x="213" y="8"/>
                      </a:lnTo>
                      <a:lnTo>
                        <a:pt x="203" y="6"/>
                      </a:lnTo>
                      <a:lnTo>
                        <a:pt x="193" y="8"/>
                      </a:lnTo>
                      <a:lnTo>
                        <a:pt x="185" y="9"/>
                      </a:lnTo>
                      <a:lnTo>
                        <a:pt x="177" y="12"/>
                      </a:lnTo>
                      <a:lnTo>
                        <a:pt x="169" y="15"/>
                      </a:lnTo>
                      <a:lnTo>
                        <a:pt x="155" y="24"/>
                      </a:lnTo>
                      <a:lnTo>
                        <a:pt x="143" y="34"/>
                      </a:lnTo>
                      <a:lnTo>
                        <a:pt x="131" y="43"/>
                      </a:lnTo>
                      <a:lnTo>
                        <a:pt x="120" y="51"/>
                      </a:lnTo>
                      <a:lnTo>
                        <a:pt x="114" y="54"/>
                      </a:lnTo>
                      <a:lnTo>
                        <a:pt x="109" y="57"/>
                      </a:lnTo>
                      <a:lnTo>
                        <a:pt x="103" y="59"/>
                      </a:lnTo>
                      <a:lnTo>
                        <a:pt x="98" y="59"/>
                      </a:lnTo>
                      <a:lnTo>
                        <a:pt x="98" y="76"/>
                      </a:lnTo>
                      <a:lnTo>
                        <a:pt x="95" y="89"/>
                      </a:lnTo>
                      <a:lnTo>
                        <a:pt x="93" y="103"/>
                      </a:lnTo>
                      <a:lnTo>
                        <a:pt x="87" y="114"/>
                      </a:lnTo>
                      <a:lnTo>
                        <a:pt x="83" y="124"/>
                      </a:lnTo>
                      <a:lnTo>
                        <a:pt x="76" y="133"/>
                      </a:lnTo>
                      <a:lnTo>
                        <a:pt x="71" y="141"/>
                      </a:lnTo>
                      <a:lnTo>
                        <a:pt x="64" y="149"/>
                      </a:lnTo>
                      <a:lnTo>
                        <a:pt x="52" y="163"/>
                      </a:lnTo>
                      <a:lnTo>
                        <a:pt x="41" y="177"/>
                      </a:lnTo>
                      <a:lnTo>
                        <a:pt x="37" y="185"/>
                      </a:lnTo>
                      <a:lnTo>
                        <a:pt x="34" y="192"/>
                      </a:lnTo>
                      <a:lnTo>
                        <a:pt x="31" y="201"/>
                      </a:lnTo>
                      <a:lnTo>
                        <a:pt x="31" y="209"/>
                      </a:lnTo>
                      <a:lnTo>
                        <a:pt x="31" y="218"/>
                      </a:lnTo>
                      <a:lnTo>
                        <a:pt x="33" y="226"/>
                      </a:lnTo>
                      <a:lnTo>
                        <a:pt x="34" y="233"/>
                      </a:lnTo>
                      <a:lnTo>
                        <a:pt x="37" y="241"/>
                      </a:lnTo>
                      <a:lnTo>
                        <a:pt x="42" y="253"/>
                      </a:lnTo>
                      <a:lnTo>
                        <a:pt x="49" y="267"/>
                      </a:lnTo>
                      <a:lnTo>
                        <a:pt x="56" y="279"/>
                      </a:lnTo>
                      <a:lnTo>
                        <a:pt x="63" y="292"/>
                      </a:lnTo>
                      <a:lnTo>
                        <a:pt x="65" y="299"/>
                      </a:lnTo>
                      <a:lnTo>
                        <a:pt x="67" y="306"/>
                      </a:lnTo>
                      <a:lnTo>
                        <a:pt x="68" y="314"/>
                      </a:lnTo>
                      <a:lnTo>
                        <a:pt x="68" y="322"/>
                      </a:lnTo>
                      <a:lnTo>
                        <a:pt x="68" y="336"/>
                      </a:lnTo>
                      <a:lnTo>
                        <a:pt x="65" y="348"/>
                      </a:lnTo>
                      <a:lnTo>
                        <a:pt x="63" y="361"/>
                      </a:lnTo>
                      <a:lnTo>
                        <a:pt x="57" y="371"/>
                      </a:lnTo>
                      <a:lnTo>
                        <a:pt x="46" y="393"/>
                      </a:lnTo>
                      <a:lnTo>
                        <a:pt x="34" y="412"/>
                      </a:lnTo>
                      <a:lnTo>
                        <a:pt x="22" y="433"/>
                      </a:lnTo>
                      <a:lnTo>
                        <a:pt x="11" y="453"/>
                      </a:lnTo>
                      <a:lnTo>
                        <a:pt x="7" y="465"/>
                      </a:lnTo>
                      <a:lnTo>
                        <a:pt x="4" y="476"/>
                      </a:lnTo>
                      <a:lnTo>
                        <a:pt x="1" y="490"/>
                      </a:lnTo>
                      <a:lnTo>
                        <a:pt x="0" y="504"/>
                      </a:lnTo>
                      <a:lnTo>
                        <a:pt x="0" y="547"/>
                      </a:lnTo>
                      <a:lnTo>
                        <a:pt x="0" y="584"/>
                      </a:lnTo>
                      <a:lnTo>
                        <a:pt x="0" y="617"/>
                      </a:lnTo>
                      <a:lnTo>
                        <a:pt x="0" y="653"/>
                      </a:lnTo>
                      <a:lnTo>
                        <a:pt x="1" y="668"/>
                      </a:lnTo>
                      <a:lnTo>
                        <a:pt x="4" y="682"/>
                      </a:lnTo>
                      <a:lnTo>
                        <a:pt x="9" y="696"/>
                      </a:lnTo>
                      <a:lnTo>
                        <a:pt x="15" y="708"/>
                      </a:lnTo>
                      <a:lnTo>
                        <a:pt x="22" y="720"/>
                      </a:lnTo>
                      <a:lnTo>
                        <a:pt x="29" y="731"/>
                      </a:lnTo>
                      <a:lnTo>
                        <a:pt x="37" y="742"/>
                      </a:lnTo>
                      <a:lnTo>
                        <a:pt x="46" y="752"/>
                      </a:lnTo>
                      <a:lnTo>
                        <a:pt x="63" y="772"/>
                      </a:lnTo>
                      <a:lnTo>
                        <a:pt x="76" y="792"/>
                      </a:lnTo>
                      <a:lnTo>
                        <a:pt x="83" y="802"/>
                      </a:lnTo>
                      <a:lnTo>
                        <a:pt x="87" y="811"/>
                      </a:lnTo>
                      <a:lnTo>
                        <a:pt x="90" y="822"/>
                      </a:lnTo>
                      <a:lnTo>
                        <a:pt x="91" y="833"/>
                      </a:lnTo>
                      <a:lnTo>
                        <a:pt x="90" y="841"/>
                      </a:lnTo>
                      <a:lnTo>
                        <a:pt x="88" y="850"/>
                      </a:lnTo>
                      <a:lnTo>
                        <a:pt x="86" y="856"/>
                      </a:lnTo>
                      <a:lnTo>
                        <a:pt x="82" y="862"/>
                      </a:lnTo>
                      <a:lnTo>
                        <a:pt x="75" y="871"/>
                      </a:lnTo>
                      <a:lnTo>
                        <a:pt x="68" y="878"/>
                      </a:lnTo>
                      <a:lnTo>
                        <a:pt x="79" y="878"/>
                      </a:lnTo>
                      <a:lnTo>
                        <a:pt x="91" y="878"/>
                      </a:lnTo>
                      <a:lnTo>
                        <a:pt x="90" y="888"/>
                      </a:lnTo>
                      <a:lnTo>
                        <a:pt x="87" y="897"/>
                      </a:lnTo>
                      <a:lnTo>
                        <a:pt x="83" y="905"/>
                      </a:lnTo>
                      <a:lnTo>
                        <a:pt x="79" y="915"/>
                      </a:lnTo>
                      <a:lnTo>
                        <a:pt x="72" y="930"/>
                      </a:lnTo>
                      <a:lnTo>
                        <a:pt x="68" y="940"/>
                      </a:lnTo>
                      <a:lnTo>
                        <a:pt x="69" y="946"/>
                      </a:lnTo>
                      <a:lnTo>
                        <a:pt x="72" y="953"/>
                      </a:lnTo>
                      <a:lnTo>
                        <a:pt x="75" y="960"/>
                      </a:lnTo>
                      <a:lnTo>
                        <a:pt x="79" y="965"/>
                      </a:lnTo>
                      <a:lnTo>
                        <a:pt x="83" y="971"/>
                      </a:lnTo>
                      <a:lnTo>
                        <a:pt x="87" y="978"/>
                      </a:lnTo>
                      <a:lnTo>
                        <a:pt x="90" y="983"/>
                      </a:lnTo>
                      <a:lnTo>
                        <a:pt x="91" y="991"/>
                      </a:lnTo>
                      <a:lnTo>
                        <a:pt x="90" y="999"/>
                      </a:lnTo>
                      <a:lnTo>
                        <a:pt x="86" y="1008"/>
                      </a:lnTo>
                      <a:lnTo>
                        <a:pt x="82" y="1014"/>
                      </a:lnTo>
                      <a:lnTo>
                        <a:pt x="76" y="1021"/>
                      </a:lnTo>
                      <a:lnTo>
                        <a:pt x="71" y="1028"/>
                      </a:lnTo>
                      <a:lnTo>
                        <a:pt x="65" y="1036"/>
                      </a:lnTo>
                      <a:lnTo>
                        <a:pt x="63" y="1043"/>
                      </a:lnTo>
                      <a:lnTo>
                        <a:pt x="61" y="1051"/>
                      </a:lnTo>
                      <a:lnTo>
                        <a:pt x="61" y="1061"/>
                      </a:lnTo>
                      <a:lnTo>
                        <a:pt x="63" y="1070"/>
                      </a:lnTo>
                      <a:lnTo>
                        <a:pt x="64" y="1079"/>
                      </a:lnTo>
                      <a:lnTo>
                        <a:pt x="67" y="1087"/>
                      </a:lnTo>
                      <a:lnTo>
                        <a:pt x="72" y="1102"/>
                      </a:lnTo>
                      <a:lnTo>
                        <a:pt x="79" y="1115"/>
                      </a:lnTo>
                      <a:lnTo>
                        <a:pt x="86" y="1128"/>
                      </a:lnTo>
                      <a:lnTo>
                        <a:pt x="93" y="1141"/>
                      </a:lnTo>
                      <a:lnTo>
                        <a:pt x="95" y="1148"/>
                      </a:lnTo>
                      <a:lnTo>
                        <a:pt x="97" y="1156"/>
                      </a:lnTo>
                      <a:lnTo>
                        <a:pt x="98" y="1164"/>
                      </a:lnTo>
                      <a:lnTo>
                        <a:pt x="98" y="1173"/>
                      </a:lnTo>
                      <a:lnTo>
                        <a:pt x="98" y="1187"/>
                      </a:lnTo>
                      <a:lnTo>
                        <a:pt x="95" y="1202"/>
                      </a:lnTo>
                      <a:lnTo>
                        <a:pt x="94" y="1216"/>
                      </a:lnTo>
                      <a:lnTo>
                        <a:pt x="91" y="1228"/>
                      </a:lnTo>
                      <a:lnTo>
                        <a:pt x="88" y="1241"/>
                      </a:lnTo>
                      <a:lnTo>
                        <a:pt x="86" y="1254"/>
                      </a:lnTo>
                      <a:lnTo>
                        <a:pt x="84" y="1269"/>
                      </a:lnTo>
                      <a:lnTo>
                        <a:pt x="83" y="1284"/>
                      </a:lnTo>
                      <a:lnTo>
                        <a:pt x="83" y="1301"/>
                      </a:lnTo>
                      <a:lnTo>
                        <a:pt x="84" y="1316"/>
                      </a:lnTo>
                      <a:lnTo>
                        <a:pt x="86" y="1331"/>
                      </a:lnTo>
                      <a:lnTo>
                        <a:pt x="88" y="1344"/>
                      </a:lnTo>
                      <a:lnTo>
                        <a:pt x="95" y="1369"/>
                      </a:lnTo>
                      <a:lnTo>
                        <a:pt x="103" y="1393"/>
                      </a:lnTo>
                      <a:lnTo>
                        <a:pt x="113" y="1415"/>
                      </a:lnTo>
                      <a:lnTo>
                        <a:pt x="124" y="1435"/>
                      </a:lnTo>
                      <a:lnTo>
                        <a:pt x="135" y="1455"/>
                      </a:lnTo>
                      <a:lnTo>
                        <a:pt x="147" y="1474"/>
                      </a:lnTo>
                      <a:lnTo>
                        <a:pt x="159" y="1493"/>
                      </a:lnTo>
                      <a:lnTo>
                        <a:pt x="170" y="1510"/>
                      </a:lnTo>
                      <a:lnTo>
                        <a:pt x="181" y="1529"/>
                      </a:lnTo>
                      <a:lnTo>
                        <a:pt x="191" y="1550"/>
                      </a:lnTo>
                      <a:lnTo>
                        <a:pt x="199" y="1572"/>
                      </a:lnTo>
                      <a:lnTo>
                        <a:pt x="206" y="1593"/>
                      </a:lnTo>
                      <a:lnTo>
                        <a:pt x="208" y="1606"/>
                      </a:lnTo>
                      <a:lnTo>
                        <a:pt x="210" y="1618"/>
                      </a:lnTo>
                      <a:lnTo>
                        <a:pt x="211" y="1632"/>
                      </a:lnTo>
                      <a:lnTo>
                        <a:pt x="211" y="1645"/>
                      </a:lnTo>
                      <a:lnTo>
                        <a:pt x="211" y="1653"/>
                      </a:lnTo>
                      <a:lnTo>
                        <a:pt x="213" y="1662"/>
                      </a:lnTo>
                      <a:lnTo>
                        <a:pt x="214" y="1668"/>
                      </a:lnTo>
                      <a:lnTo>
                        <a:pt x="217" y="1675"/>
                      </a:lnTo>
                      <a:lnTo>
                        <a:pt x="223" y="1689"/>
                      </a:lnTo>
                      <a:lnTo>
                        <a:pt x="230" y="1702"/>
                      </a:lnTo>
                      <a:lnTo>
                        <a:pt x="237" y="1715"/>
                      </a:lnTo>
                      <a:lnTo>
                        <a:pt x="242" y="1728"/>
                      </a:lnTo>
                      <a:lnTo>
                        <a:pt x="245" y="1735"/>
                      </a:lnTo>
                      <a:lnTo>
                        <a:pt x="247" y="1742"/>
                      </a:lnTo>
                      <a:lnTo>
                        <a:pt x="248" y="1750"/>
                      </a:lnTo>
                      <a:lnTo>
                        <a:pt x="249" y="1758"/>
                      </a:lnTo>
                      <a:lnTo>
                        <a:pt x="248" y="1769"/>
                      </a:lnTo>
                      <a:lnTo>
                        <a:pt x="247" y="1777"/>
                      </a:lnTo>
                      <a:lnTo>
                        <a:pt x="244" y="1784"/>
                      </a:lnTo>
                      <a:lnTo>
                        <a:pt x="241" y="1791"/>
                      </a:lnTo>
                      <a:lnTo>
                        <a:pt x="238" y="1798"/>
                      </a:lnTo>
                      <a:lnTo>
                        <a:pt x="236" y="1803"/>
                      </a:lnTo>
                      <a:lnTo>
                        <a:pt x="234" y="1810"/>
                      </a:lnTo>
                      <a:lnTo>
                        <a:pt x="234" y="1818"/>
                      </a:lnTo>
                      <a:lnTo>
                        <a:pt x="234" y="1837"/>
                      </a:lnTo>
                      <a:lnTo>
                        <a:pt x="234" y="1850"/>
                      </a:lnTo>
                      <a:lnTo>
                        <a:pt x="234" y="1858"/>
                      </a:lnTo>
                      <a:lnTo>
                        <a:pt x="234" y="1863"/>
                      </a:lnTo>
                      <a:lnTo>
                        <a:pt x="233" y="1871"/>
                      </a:lnTo>
                      <a:lnTo>
                        <a:pt x="230" y="1880"/>
                      </a:lnTo>
                      <a:lnTo>
                        <a:pt x="226" y="1886"/>
                      </a:lnTo>
                      <a:lnTo>
                        <a:pt x="222" y="1895"/>
                      </a:lnTo>
                      <a:lnTo>
                        <a:pt x="218" y="1903"/>
                      </a:lnTo>
                      <a:lnTo>
                        <a:pt x="215" y="1911"/>
                      </a:lnTo>
                      <a:lnTo>
                        <a:pt x="213" y="1920"/>
                      </a:lnTo>
                      <a:lnTo>
                        <a:pt x="211" y="1931"/>
                      </a:lnTo>
                      <a:lnTo>
                        <a:pt x="213" y="1941"/>
                      </a:lnTo>
                      <a:lnTo>
                        <a:pt x="215" y="1952"/>
                      </a:lnTo>
                      <a:lnTo>
                        <a:pt x="221" y="1963"/>
                      </a:lnTo>
                      <a:lnTo>
                        <a:pt x="227" y="1975"/>
                      </a:lnTo>
                      <a:lnTo>
                        <a:pt x="236" y="1986"/>
                      </a:lnTo>
                      <a:lnTo>
                        <a:pt x="245" y="1997"/>
                      </a:lnTo>
                      <a:lnTo>
                        <a:pt x="255" y="2008"/>
                      </a:lnTo>
                      <a:lnTo>
                        <a:pt x="267" y="2019"/>
                      </a:lnTo>
                      <a:lnTo>
                        <a:pt x="278" y="2028"/>
                      </a:lnTo>
                      <a:lnTo>
                        <a:pt x="290" y="2038"/>
                      </a:lnTo>
                      <a:lnTo>
                        <a:pt x="304" y="2046"/>
                      </a:lnTo>
                      <a:lnTo>
                        <a:pt x="316" y="2053"/>
                      </a:lnTo>
                      <a:lnTo>
                        <a:pt x="328" y="2058"/>
                      </a:lnTo>
                      <a:lnTo>
                        <a:pt x="339" y="2062"/>
                      </a:lnTo>
                      <a:lnTo>
                        <a:pt x="352" y="2065"/>
                      </a:lnTo>
                      <a:lnTo>
                        <a:pt x="361" y="2066"/>
                      </a:lnTo>
                      <a:lnTo>
                        <a:pt x="380" y="2070"/>
                      </a:lnTo>
                      <a:lnTo>
                        <a:pt x="396" y="2077"/>
                      </a:lnTo>
                      <a:lnTo>
                        <a:pt x="411" y="2084"/>
                      </a:lnTo>
                      <a:lnTo>
                        <a:pt x="425" y="2092"/>
                      </a:lnTo>
                      <a:lnTo>
                        <a:pt x="440" y="2099"/>
                      </a:lnTo>
                      <a:lnTo>
                        <a:pt x="455" y="2106"/>
                      </a:lnTo>
                      <a:lnTo>
                        <a:pt x="462" y="2108"/>
                      </a:lnTo>
                      <a:lnTo>
                        <a:pt x="471" y="2110"/>
                      </a:lnTo>
                      <a:lnTo>
                        <a:pt x="480" y="2111"/>
                      </a:lnTo>
                      <a:lnTo>
                        <a:pt x="489" y="2111"/>
                      </a:lnTo>
                      <a:lnTo>
                        <a:pt x="489" y="2095"/>
                      </a:lnTo>
                      <a:lnTo>
                        <a:pt x="486" y="2077"/>
                      </a:lnTo>
                      <a:lnTo>
                        <a:pt x="485" y="2061"/>
                      </a:lnTo>
                      <a:lnTo>
                        <a:pt x="482" y="2046"/>
                      </a:lnTo>
                      <a:lnTo>
                        <a:pt x="477" y="2023"/>
                      </a:lnTo>
                      <a:lnTo>
                        <a:pt x="474" y="2014"/>
                      </a:lnTo>
                      <a:lnTo>
                        <a:pt x="476" y="2008"/>
                      </a:lnTo>
                      <a:lnTo>
                        <a:pt x="480" y="2001"/>
                      </a:lnTo>
                      <a:lnTo>
                        <a:pt x="485" y="1993"/>
                      </a:lnTo>
                      <a:lnTo>
                        <a:pt x="491" y="1986"/>
                      </a:lnTo>
                      <a:lnTo>
                        <a:pt x="499" y="1979"/>
                      </a:lnTo>
                      <a:lnTo>
                        <a:pt x="505" y="1974"/>
                      </a:lnTo>
                      <a:lnTo>
                        <a:pt x="514" y="1969"/>
                      </a:lnTo>
                      <a:lnTo>
                        <a:pt x="519" y="1968"/>
                      </a:lnTo>
                      <a:lnTo>
                        <a:pt x="504" y="1901"/>
                      </a:lnTo>
                      <a:lnTo>
                        <a:pt x="497" y="1901"/>
                      </a:lnTo>
                      <a:lnTo>
                        <a:pt x="497" y="1878"/>
                      </a:lnTo>
                      <a:lnTo>
                        <a:pt x="510" y="1875"/>
                      </a:lnTo>
                      <a:lnTo>
                        <a:pt x="520" y="1873"/>
                      </a:lnTo>
                      <a:lnTo>
                        <a:pt x="529" y="1870"/>
                      </a:lnTo>
                      <a:lnTo>
                        <a:pt x="535" y="1866"/>
                      </a:lnTo>
                      <a:lnTo>
                        <a:pt x="546" y="1858"/>
                      </a:lnTo>
                      <a:lnTo>
                        <a:pt x="557" y="1848"/>
                      </a:lnTo>
                      <a:lnTo>
                        <a:pt x="557" y="1758"/>
                      </a:lnTo>
                      <a:lnTo>
                        <a:pt x="534" y="1757"/>
                      </a:lnTo>
                      <a:lnTo>
                        <a:pt x="511" y="1754"/>
                      </a:lnTo>
                      <a:lnTo>
                        <a:pt x="500" y="1751"/>
                      </a:lnTo>
                      <a:lnTo>
                        <a:pt x="491" y="1747"/>
                      </a:lnTo>
                      <a:lnTo>
                        <a:pt x="480" y="1745"/>
                      </a:lnTo>
                      <a:lnTo>
                        <a:pt x="470" y="1739"/>
                      </a:lnTo>
                      <a:lnTo>
                        <a:pt x="462" y="1734"/>
                      </a:lnTo>
                      <a:lnTo>
                        <a:pt x="454" y="1728"/>
                      </a:lnTo>
                      <a:lnTo>
                        <a:pt x="447" y="1722"/>
                      </a:lnTo>
                      <a:lnTo>
                        <a:pt x="440" y="1713"/>
                      </a:lnTo>
                      <a:lnTo>
                        <a:pt x="436" y="1705"/>
                      </a:lnTo>
                      <a:lnTo>
                        <a:pt x="432" y="1697"/>
                      </a:lnTo>
                      <a:lnTo>
                        <a:pt x="431" y="1686"/>
                      </a:lnTo>
                      <a:lnTo>
                        <a:pt x="429" y="1675"/>
                      </a:lnTo>
                      <a:lnTo>
                        <a:pt x="429" y="1668"/>
                      </a:lnTo>
                      <a:lnTo>
                        <a:pt x="432" y="1663"/>
                      </a:lnTo>
                      <a:lnTo>
                        <a:pt x="435" y="1656"/>
                      </a:lnTo>
                      <a:lnTo>
                        <a:pt x="439" y="1652"/>
                      </a:lnTo>
                      <a:lnTo>
                        <a:pt x="444" y="1647"/>
                      </a:lnTo>
                      <a:lnTo>
                        <a:pt x="450" y="1643"/>
                      </a:lnTo>
                      <a:lnTo>
                        <a:pt x="455" y="1638"/>
                      </a:lnTo>
                      <a:lnTo>
                        <a:pt x="462" y="1636"/>
                      </a:lnTo>
                      <a:lnTo>
                        <a:pt x="476" y="1630"/>
                      </a:lnTo>
                      <a:lnTo>
                        <a:pt x="489" y="1626"/>
                      </a:lnTo>
                      <a:lnTo>
                        <a:pt x="501" y="1623"/>
                      </a:lnTo>
                      <a:lnTo>
                        <a:pt x="512" y="1623"/>
                      </a:lnTo>
                      <a:lnTo>
                        <a:pt x="514" y="1599"/>
                      </a:lnTo>
                      <a:lnTo>
                        <a:pt x="519" y="1574"/>
                      </a:lnTo>
                      <a:lnTo>
                        <a:pt x="525" y="1549"/>
                      </a:lnTo>
                      <a:lnTo>
                        <a:pt x="527" y="1525"/>
                      </a:lnTo>
                      <a:lnTo>
                        <a:pt x="526" y="1513"/>
                      </a:lnTo>
                      <a:lnTo>
                        <a:pt x="525" y="1499"/>
                      </a:lnTo>
                      <a:lnTo>
                        <a:pt x="520" y="1487"/>
                      </a:lnTo>
                      <a:lnTo>
                        <a:pt x="516" y="1474"/>
                      </a:lnTo>
                      <a:lnTo>
                        <a:pt x="505" y="1448"/>
                      </a:lnTo>
                      <a:lnTo>
                        <a:pt x="493" y="1423"/>
                      </a:lnTo>
                      <a:lnTo>
                        <a:pt x="481" y="1400"/>
                      </a:lnTo>
                      <a:lnTo>
                        <a:pt x="470" y="1380"/>
                      </a:lnTo>
                      <a:lnTo>
                        <a:pt x="466" y="1370"/>
                      </a:lnTo>
                      <a:lnTo>
                        <a:pt x="462" y="1361"/>
                      </a:lnTo>
                      <a:lnTo>
                        <a:pt x="461" y="1352"/>
                      </a:lnTo>
                      <a:lnTo>
                        <a:pt x="459" y="1346"/>
                      </a:lnTo>
                      <a:lnTo>
                        <a:pt x="459" y="1337"/>
                      </a:lnTo>
                      <a:lnTo>
                        <a:pt x="459" y="1329"/>
                      </a:lnTo>
                      <a:lnTo>
                        <a:pt x="477" y="1332"/>
                      </a:lnTo>
                      <a:lnTo>
                        <a:pt x="495" y="1336"/>
                      </a:lnTo>
                      <a:lnTo>
                        <a:pt x="512" y="1341"/>
                      </a:lnTo>
                      <a:lnTo>
                        <a:pt x="530" y="1348"/>
                      </a:lnTo>
                      <a:lnTo>
                        <a:pt x="546" y="1355"/>
                      </a:lnTo>
                      <a:lnTo>
                        <a:pt x="564" y="1362"/>
                      </a:lnTo>
                      <a:lnTo>
                        <a:pt x="579" y="1366"/>
                      </a:lnTo>
                      <a:lnTo>
                        <a:pt x="594" y="1367"/>
                      </a:lnTo>
                      <a:lnTo>
                        <a:pt x="598" y="1367"/>
                      </a:lnTo>
                      <a:lnTo>
                        <a:pt x="602" y="1366"/>
                      </a:lnTo>
                      <a:lnTo>
                        <a:pt x="605" y="1363"/>
                      </a:lnTo>
                      <a:lnTo>
                        <a:pt x="608" y="1361"/>
                      </a:lnTo>
                      <a:lnTo>
                        <a:pt x="612" y="1352"/>
                      </a:lnTo>
                      <a:lnTo>
                        <a:pt x="615" y="1341"/>
                      </a:lnTo>
                      <a:lnTo>
                        <a:pt x="617" y="1320"/>
                      </a:lnTo>
                      <a:lnTo>
                        <a:pt x="617" y="1299"/>
                      </a:lnTo>
                      <a:lnTo>
                        <a:pt x="615" y="1295"/>
                      </a:lnTo>
                      <a:lnTo>
                        <a:pt x="609" y="1283"/>
                      </a:lnTo>
                      <a:lnTo>
                        <a:pt x="605" y="1268"/>
                      </a:lnTo>
                      <a:lnTo>
                        <a:pt x="602" y="1254"/>
                      </a:lnTo>
                      <a:lnTo>
                        <a:pt x="594" y="1242"/>
                      </a:lnTo>
                      <a:lnTo>
                        <a:pt x="587" y="1224"/>
                      </a:lnTo>
                      <a:lnTo>
                        <a:pt x="587" y="1217"/>
                      </a:lnTo>
                      <a:lnTo>
                        <a:pt x="590" y="1212"/>
                      </a:lnTo>
                      <a:lnTo>
                        <a:pt x="593" y="1207"/>
                      </a:lnTo>
                      <a:lnTo>
                        <a:pt x="598" y="1202"/>
                      </a:lnTo>
                      <a:lnTo>
                        <a:pt x="604" y="1200"/>
                      </a:lnTo>
                      <a:lnTo>
                        <a:pt x="609" y="1196"/>
                      </a:lnTo>
                      <a:lnTo>
                        <a:pt x="616" y="1194"/>
                      </a:lnTo>
                      <a:lnTo>
                        <a:pt x="624" y="1192"/>
                      </a:lnTo>
                      <a:lnTo>
                        <a:pt x="639" y="1189"/>
                      </a:lnTo>
                      <a:lnTo>
                        <a:pt x="654" y="1187"/>
                      </a:lnTo>
                      <a:lnTo>
                        <a:pt x="666" y="1187"/>
                      </a:lnTo>
                      <a:lnTo>
                        <a:pt x="677" y="1187"/>
                      </a:lnTo>
                      <a:lnTo>
                        <a:pt x="706" y="1189"/>
                      </a:lnTo>
                      <a:lnTo>
                        <a:pt x="732" y="1189"/>
                      </a:lnTo>
                      <a:lnTo>
                        <a:pt x="755" y="1187"/>
                      </a:lnTo>
                      <a:lnTo>
                        <a:pt x="777" y="1183"/>
                      </a:lnTo>
                      <a:lnTo>
                        <a:pt x="796" y="1178"/>
                      </a:lnTo>
                      <a:lnTo>
                        <a:pt x="813" y="1173"/>
                      </a:lnTo>
                      <a:lnTo>
                        <a:pt x="828" y="1164"/>
                      </a:lnTo>
                      <a:lnTo>
                        <a:pt x="842" y="1155"/>
                      </a:lnTo>
                      <a:lnTo>
                        <a:pt x="853" y="1144"/>
                      </a:lnTo>
                      <a:lnTo>
                        <a:pt x="863" y="1132"/>
                      </a:lnTo>
                      <a:lnTo>
                        <a:pt x="871" y="1118"/>
                      </a:lnTo>
                      <a:lnTo>
                        <a:pt x="878" y="1103"/>
                      </a:lnTo>
                      <a:lnTo>
                        <a:pt x="882" y="1088"/>
                      </a:lnTo>
                      <a:lnTo>
                        <a:pt x="886" y="1072"/>
                      </a:lnTo>
                      <a:lnTo>
                        <a:pt x="887" y="1054"/>
                      </a:lnTo>
                      <a:lnTo>
                        <a:pt x="888" y="1036"/>
                      </a:lnTo>
                      <a:lnTo>
                        <a:pt x="887" y="1029"/>
                      </a:lnTo>
                      <a:lnTo>
                        <a:pt x="883" y="1024"/>
                      </a:lnTo>
                      <a:lnTo>
                        <a:pt x="878" y="1020"/>
                      </a:lnTo>
                      <a:lnTo>
                        <a:pt x="872" y="1016"/>
                      </a:lnTo>
                      <a:lnTo>
                        <a:pt x="860" y="1012"/>
                      </a:lnTo>
                      <a:lnTo>
                        <a:pt x="850" y="1006"/>
                      </a:lnTo>
                      <a:lnTo>
                        <a:pt x="848" y="1001"/>
                      </a:lnTo>
                      <a:lnTo>
                        <a:pt x="846" y="994"/>
                      </a:lnTo>
                      <a:lnTo>
                        <a:pt x="845" y="987"/>
                      </a:lnTo>
                      <a:lnTo>
                        <a:pt x="845" y="980"/>
                      </a:lnTo>
                      <a:lnTo>
                        <a:pt x="845" y="974"/>
                      </a:lnTo>
                      <a:lnTo>
                        <a:pt x="846" y="967"/>
                      </a:lnTo>
                      <a:lnTo>
                        <a:pt x="848" y="960"/>
                      </a:lnTo>
                      <a:lnTo>
                        <a:pt x="850" y="955"/>
                      </a:lnTo>
                      <a:lnTo>
                        <a:pt x="837" y="949"/>
                      </a:lnTo>
                      <a:lnTo>
                        <a:pt x="822" y="942"/>
                      </a:lnTo>
                      <a:lnTo>
                        <a:pt x="804" y="933"/>
                      </a:lnTo>
                      <a:lnTo>
                        <a:pt x="788" y="920"/>
                      </a:lnTo>
                      <a:lnTo>
                        <a:pt x="779" y="914"/>
                      </a:lnTo>
                      <a:lnTo>
                        <a:pt x="773" y="907"/>
                      </a:lnTo>
                      <a:lnTo>
                        <a:pt x="766" y="900"/>
                      </a:lnTo>
                      <a:lnTo>
                        <a:pt x="760" y="893"/>
                      </a:lnTo>
                      <a:lnTo>
                        <a:pt x="756" y="885"/>
                      </a:lnTo>
                      <a:lnTo>
                        <a:pt x="754" y="878"/>
                      </a:lnTo>
                      <a:lnTo>
                        <a:pt x="752" y="871"/>
                      </a:lnTo>
                      <a:lnTo>
                        <a:pt x="752" y="863"/>
                      </a:lnTo>
                      <a:lnTo>
                        <a:pt x="752" y="713"/>
                      </a:lnTo>
                      <a:lnTo>
                        <a:pt x="752" y="679"/>
                      </a:lnTo>
                      <a:lnTo>
                        <a:pt x="754" y="647"/>
                      </a:lnTo>
                      <a:lnTo>
                        <a:pt x="756" y="630"/>
                      </a:lnTo>
                      <a:lnTo>
                        <a:pt x="762" y="615"/>
                      </a:lnTo>
                      <a:lnTo>
                        <a:pt x="766" y="607"/>
                      </a:lnTo>
                      <a:lnTo>
                        <a:pt x="770" y="600"/>
                      </a:lnTo>
                      <a:lnTo>
                        <a:pt x="775" y="594"/>
                      </a:lnTo>
                      <a:lnTo>
                        <a:pt x="782" y="585"/>
                      </a:lnTo>
                      <a:lnTo>
                        <a:pt x="782" y="5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68" name="Freeform 713"/>
                <p:cNvSpPr>
                  <a:spLocks/>
                </p:cNvSpPr>
                <p:nvPr/>
              </p:nvSpPr>
              <p:spPr bwMode="auto">
                <a:xfrm>
                  <a:off x="2750515" y="4870847"/>
                  <a:ext cx="83337" cy="74630"/>
                </a:xfrm>
                <a:custGeom>
                  <a:avLst/>
                  <a:gdLst>
                    <a:gd name="T0" fmla="*/ 0 w 203"/>
                    <a:gd name="T1" fmla="*/ 0 h 180"/>
                    <a:gd name="T2" fmla="*/ 0 w 203"/>
                    <a:gd name="T3" fmla="*/ 2 h 180"/>
                    <a:gd name="T4" fmla="*/ 0 w 203"/>
                    <a:gd name="T5" fmla="*/ 3 h 180"/>
                    <a:gd name="T6" fmla="*/ 1 w 203"/>
                    <a:gd name="T7" fmla="*/ 5 h 180"/>
                    <a:gd name="T8" fmla="*/ 1 w 203"/>
                    <a:gd name="T9" fmla="*/ 6 h 180"/>
                    <a:gd name="T10" fmla="*/ 2 w 203"/>
                    <a:gd name="T11" fmla="*/ 9 h 180"/>
                    <a:gd name="T12" fmla="*/ 3 w 203"/>
                    <a:gd name="T13" fmla="*/ 12 h 180"/>
                    <a:gd name="T14" fmla="*/ 6 w 203"/>
                    <a:gd name="T15" fmla="*/ 16 h 180"/>
                    <a:gd name="T16" fmla="*/ 7 w 203"/>
                    <a:gd name="T17" fmla="*/ 19 h 180"/>
                    <a:gd name="T18" fmla="*/ 9 w 203"/>
                    <a:gd name="T19" fmla="*/ 20 h 180"/>
                    <a:gd name="T20" fmla="*/ 11 w 203"/>
                    <a:gd name="T21" fmla="*/ 20 h 180"/>
                    <a:gd name="T22" fmla="*/ 12 w 203"/>
                    <a:gd name="T23" fmla="*/ 20 h 180"/>
                    <a:gd name="T24" fmla="*/ 14 w 203"/>
                    <a:gd name="T25" fmla="*/ 20 h 180"/>
                    <a:gd name="T26" fmla="*/ 17 w 203"/>
                    <a:gd name="T27" fmla="*/ 20 h 180"/>
                    <a:gd name="T28" fmla="*/ 22 w 203"/>
                    <a:gd name="T29" fmla="*/ 19 h 180"/>
                    <a:gd name="T30" fmla="*/ 20 w 203"/>
                    <a:gd name="T31" fmla="*/ 19 h 180"/>
                    <a:gd name="T32" fmla="*/ 18 w 203"/>
                    <a:gd name="T33" fmla="*/ 19 h 180"/>
                    <a:gd name="T34" fmla="*/ 17 w 203"/>
                    <a:gd name="T35" fmla="*/ 18 h 180"/>
                    <a:gd name="T36" fmla="*/ 15 w 203"/>
                    <a:gd name="T37" fmla="*/ 17 h 180"/>
                    <a:gd name="T38" fmla="*/ 14 w 203"/>
                    <a:gd name="T39" fmla="*/ 16 h 180"/>
                    <a:gd name="T40" fmla="*/ 12 w 203"/>
                    <a:gd name="T41" fmla="*/ 15 h 180"/>
                    <a:gd name="T42" fmla="*/ 10 w 203"/>
                    <a:gd name="T43" fmla="*/ 14 h 180"/>
                    <a:gd name="T44" fmla="*/ 9 w 203"/>
                    <a:gd name="T45" fmla="*/ 12 h 180"/>
                    <a:gd name="T46" fmla="*/ 7 w 203"/>
                    <a:gd name="T47" fmla="*/ 11 h 180"/>
                    <a:gd name="T48" fmla="*/ 6 w 203"/>
                    <a:gd name="T49" fmla="*/ 9 h 180"/>
                    <a:gd name="T50" fmla="*/ 5 w 203"/>
                    <a:gd name="T51" fmla="*/ 8 h 180"/>
                    <a:gd name="T52" fmla="*/ 4 w 203"/>
                    <a:gd name="T53" fmla="*/ 6 h 180"/>
                    <a:gd name="T54" fmla="*/ 2 w 203"/>
                    <a:gd name="T55" fmla="*/ 3 h 180"/>
                    <a:gd name="T56" fmla="*/ 1 w 203"/>
                    <a:gd name="T57" fmla="*/ 1 h 180"/>
                    <a:gd name="T58" fmla="*/ 0 w 203"/>
                    <a:gd name="T59" fmla="*/ 0 h 1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3" h="180">
                      <a:moveTo>
                        <a:pt x="0" y="0"/>
                      </a:moveTo>
                      <a:lnTo>
                        <a:pt x="1" y="15"/>
                      </a:lnTo>
                      <a:lnTo>
                        <a:pt x="3" y="30"/>
                      </a:lnTo>
                      <a:lnTo>
                        <a:pt x="6" y="44"/>
                      </a:lnTo>
                      <a:lnTo>
                        <a:pt x="8" y="57"/>
                      </a:lnTo>
                      <a:lnTo>
                        <a:pt x="18" y="82"/>
                      </a:lnTo>
                      <a:lnTo>
                        <a:pt x="29" y="104"/>
                      </a:lnTo>
                      <a:lnTo>
                        <a:pt x="51" y="142"/>
                      </a:lnTo>
                      <a:lnTo>
                        <a:pt x="68" y="173"/>
                      </a:lnTo>
                      <a:lnTo>
                        <a:pt x="82" y="177"/>
                      </a:lnTo>
                      <a:lnTo>
                        <a:pt x="97" y="180"/>
                      </a:lnTo>
                      <a:lnTo>
                        <a:pt x="112" y="180"/>
                      </a:lnTo>
                      <a:lnTo>
                        <a:pt x="127" y="179"/>
                      </a:lnTo>
                      <a:lnTo>
                        <a:pt x="162" y="176"/>
                      </a:lnTo>
                      <a:lnTo>
                        <a:pt x="203" y="173"/>
                      </a:lnTo>
                      <a:lnTo>
                        <a:pt x="187" y="172"/>
                      </a:lnTo>
                      <a:lnTo>
                        <a:pt x="170" y="169"/>
                      </a:lnTo>
                      <a:lnTo>
                        <a:pt x="154" y="162"/>
                      </a:lnTo>
                      <a:lnTo>
                        <a:pt x="138" y="155"/>
                      </a:lnTo>
                      <a:lnTo>
                        <a:pt x="123" y="146"/>
                      </a:lnTo>
                      <a:lnTo>
                        <a:pt x="108" y="135"/>
                      </a:lnTo>
                      <a:lnTo>
                        <a:pt x="94" y="123"/>
                      </a:lnTo>
                      <a:lnTo>
                        <a:pt x="80" y="110"/>
                      </a:lnTo>
                      <a:lnTo>
                        <a:pt x="68" y="97"/>
                      </a:lnTo>
                      <a:lnTo>
                        <a:pt x="56" y="83"/>
                      </a:lnTo>
                      <a:lnTo>
                        <a:pt x="45" y="70"/>
                      </a:lnTo>
                      <a:lnTo>
                        <a:pt x="36" y="56"/>
                      </a:lnTo>
                      <a:lnTo>
                        <a:pt x="19" y="30"/>
                      </a:lnTo>
                      <a:lnTo>
                        <a:pt x="8" y="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nvGrpSpPr>
              <p:cNvPr id="160" name="Gruppieren 159"/>
              <p:cNvGrpSpPr/>
              <p:nvPr/>
            </p:nvGrpSpPr>
            <p:grpSpPr>
              <a:xfrm>
                <a:off x="2470838" y="3867070"/>
                <a:ext cx="370663" cy="1092089"/>
                <a:chOff x="2470838" y="3867070"/>
                <a:chExt cx="370663" cy="1092089"/>
              </a:xfrm>
              <a:grpFill/>
            </p:grpSpPr>
            <p:sp>
              <p:nvSpPr>
                <p:cNvPr id="165" name="Freeform 682"/>
                <p:cNvSpPr>
                  <a:spLocks/>
                </p:cNvSpPr>
                <p:nvPr/>
              </p:nvSpPr>
              <p:spPr bwMode="auto">
                <a:xfrm>
                  <a:off x="2470838" y="3867070"/>
                  <a:ext cx="268669" cy="1041092"/>
                </a:xfrm>
                <a:custGeom>
                  <a:avLst/>
                  <a:gdLst>
                    <a:gd name="T0" fmla="*/ 50 w 646"/>
                    <a:gd name="T1" fmla="*/ 261 h 2510"/>
                    <a:gd name="T2" fmla="*/ 41 w 646"/>
                    <a:gd name="T3" fmla="*/ 252 h 2510"/>
                    <a:gd name="T4" fmla="*/ 41 w 646"/>
                    <a:gd name="T5" fmla="*/ 244 h 2510"/>
                    <a:gd name="T6" fmla="*/ 42 w 646"/>
                    <a:gd name="T7" fmla="*/ 238 h 2510"/>
                    <a:gd name="T8" fmla="*/ 43 w 646"/>
                    <a:gd name="T9" fmla="*/ 231 h 2510"/>
                    <a:gd name="T10" fmla="*/ 42 w 646"/>
                    <a:gd name="T11" fmla="*/ 224 h 2510"/>
                    <a:gd name="T12" fmla="*/ 39 w 646"/>
                    <a:gd name="T13" fmla="*/ 216 h 2510"/>
                    <a:gd name="T14" fmla="*/ 36 w 646"/>
                    <a:gd name="T15" fmla="*/ 204 h 2510"/>
                    <a:gd name="T16" fmla="*/ 27 w 646"/>
                    <a:gd name="T17" fmla="*/ 188 h 2510"/>
                    <a:gd name="T18" fmla="*/ 25 w 646"/>
                    <a:gd name="T19" fmla="*/ 175 h 2510"/>
                    <a:gd name="T20" fmla="*/ 27 w 646"/>
                    <a:gd name="T21" fmla="*/ 164 h 2510"/>
                    <a:gd name="T22" fmla="*/ 24 w 646"/>
                    <a:gd name="T23" fmla="*/ 156 h 2510"/>
                    <a:gd name="T24" fmla="*/ 23 w 646"/>
                    <a:gd name="T25" fmla="*/ 149 h 2510"/>
                    <a:gd name="T26" fmla="*/ 26 w 646"/>
                    <a:gd name="T27" fmla="*/ 143 h 2510"/>
                    <a:gd name="T28" fmla="*/ 23 w 646"/>
                    <a:gd name="T29" fmla="*/ 138 h 2510"/>
                    <a:gd name="T30" fmla="*/ 25 w 646"/>
                    <a:gd name="T31" fmla="*/ 131 h 2510"/>
                    <a:gd name="T32" fmla="*/ 26 w 646"/>
                    <a:gd name="T33" fmla="*/ 126 h 2510"/>
                    <a:gd name="T34" fmla="*/ 20 w 646"/>
                    <a:gd name="T35" fmla="*/ 116 h 2510"/>
                    <a:gd name="T36" fmla="*/ 16 w 646"/>
                    <a:gd name="T37" fmla="*/ 106 h 2510"/>
                    <a:gd name="T38" fmla="*/ 17 w 646"/>
                    <a:gd name="T39" fmla="*/ 85 h 2510"/>
                    <a:gd name="T40" fmla="*/ 23 w 646"/>
                    <a:gd name="T41" fmla="*/ 72 h 2510"/>
                    <a:gd name="T42" fmla="*/ 22 w 646"/>
                    <a:gd name="T43" fmla="*/ 65 h 2510"/>
                    <a:gd name="T44" fmla="*/ 19 w 646"/>
                    <a:gd name="T45" fmla="*/ 57 h 2510"/>
                    <a:gd name="T46" fmla="*/ 25 w 646"/>
                    <a:gd name="T47" fmla="*/ 50 h 2510"/>
                    <a:gd name="T48" fmla="*/ 28 w 646"/>
                    <a:gd name="T49" fmla="*/ 41 h 2510"/>
                    <a:gd name="T50" fmla="*/ 22 w 646"/>
                    <a:gd name="T51" fmla="*/ 37 h 2510"/>
                    <a:gd name="T52" fmla="*/ 16 w 646"/>
                    <a:gd name="T53" fmla="*/ 20 h 2510"/>
                    <a:gd name="T54" fmla="*/ 12 w 646"/>
                    <a:gd name="T55" fmla="*/ 7 h 2510"/>
                    <a:gd name="T56" fmla="*/ 4 w 646"/>
                    <a:gd name="T57" fmla="*/ 6 h 2510"/>
                    <a:gd name="T58" fmla="*/ 3 w 646"/>
                    <a:gd name="T59" fmla="*/ 22 h 2510"/>
                    <a:gd name="T60" fmla="*/ 6 w 646"/>
                    <a:gd name="T61" fmla="*/ 37 h 2510"/>
                    <a:gd name="T62" fmla="*/ 3 w 646"/>
                    <a:gd name="T63" fmla="*/ 44 h 2510"/>
                    <a:gd name="T64" fmla="*/ 7 w 646"/>
                    <a:gd name="T65" fmla="*/ 64 h 2510"/>
                    <a:gd name="T66" fmla="*/ 5 w 646"/>
                    <a:gd name="T67" fmla="*/ 82 h 2510"/>
                    <a:gd name="T68" fmla="*/ 4 w 646"/>
                    <a:gd name="T69" fmla="*/ 88 h 2510"/>
                    <a:gd name="T70" fmla="*/ 6 w 646"/>
                    <a:gd name="T71" fmla="*/ 95 h 2510"/>
                    <a:gd name="T72" fmla="*/ 7 w 646"/>
                    <a:gd name="T73" fmla="*/ 106 h 2510"/>
                    <a:gd name="T74" fmla="*/ 10 w 646"/>
                    <a:gd name="T75" fmla="*/ 116 h 2510"/>
                    <a:gd name="T76" fmla="*/ 9 w 646"/>
                    <a:gd name="T77" fmla="*/ 132 h 2510"/>
                    <a:gd name="T78" fmla="*/ 8 w 646"/>
                    <a:gd name="T79" fmla="*/ 149 h 2510"/>
                    <a:gd name="T80" fmla="*/ 5 w 646"/>
                    <a:gd name="T81" fmla="*/ 155 h 2510"/>
                    <a:gd name="T82" fmla="*/ 11 w 646"/>
                    <a:gd name="T83" fmla="*/ 170 h 2510"/>
                    <a:gd name="T84" fmla="*/ 12 w 646"/>
                    <a:gd name="T85" fmla="*/ 176 h 2510"/>
                    <a:gd name="T86" fmla="*/ 11 w 646"/>
                    <a:gd name="T87" fmla="*/ 183 h 2510"/>
                    <a:gd name="T88" fmla="*/ 15 w 646"/>
                    <a:gd name="T89" fmla="*/ 189 h 2510"/>
                    <a:gd name="T90" fmla="*/ 24 w 646"/>
                    <a:gd name="T91" fmla="*/ 198 h 2510"/>
                    <a:gd name="T92" fmla="*/ 27 w 646"/>
                    <a:gd name="T93" fmla="*/ 215 h 2510"/>
                    <a:gd name="T94" fmla="*/ 21 w 646"/>
                    <a:gd name="T95" fmla="*/ 224 h 2510"/>
                    <a:gd name="T96" fmla="*/ 17 w 646"/>
                    <a:gd name="T97" fmla="*/ 227 h 2510"/>
                    <a:gd name="T98" fmla="*/ 28 w 646"/>
                    <a:gd name="T99" fmla="*/ 230 h 2510"/>
                    <a:gd name="T100" fmla="*/ 32 w 646"/>
                    <a:gd name="T101" fmla="*/ 236 h 2510"/>
                    <a:gd name="T102" fmla="*/ 36 w 646"/>
                    <a:gd name="T103" fmla="*/ 250 h 2510"/>
                    <a:gd name="T104" fmla="*/ 42 w 646"/>
                    <a:gd name="T105" fmla="*/ 258 h 2510"/>
                    <a:gd name="T106" fmla="*/ 45 w 646"/>
                    <a:gd name="T107" fmla="*/ 264 h 2510"/>
                    <a:gd name="T108" fmla="*/ 52 w 646"/>
                    <a:gd name="T109" fmla="*/ 267 h 2510"/>
                    <a:gd name="T110" fmla="*/ 53 w 646"/>
                    <a:gd name="T111" fmla="*/ 272 h 2510"/>
                    <a:gd name="T112" fmla="*/ 63 w 646"/>
                    <a:gd name="T113" fmla="*/ 276 h 2510"/>
                    <a:gd name="T114" fmla="*/ 65 w 646"/>
                    <a:gd name="T115" fmla="*/ 278 h 2510"/>
                    <a:gd name="T116" fmla="*/ 71 w 646"/>
                    <a:gd name="T117" fmla="*/ 271 h 2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46" h="2510">
                      <a:moveTo>
                        <a:pt x="526" y="2376"/>
                      </a:moveTo>
                      <a:lnTo>
                        <a:pt x="515" y="2375"/>
                      </a:lnTo>
                      <a:lnTo>
                        <a:pt x="503" y="2372"/>
                      </a:lnTo>
                      <a:lnTo>
                        <a:pt x="491" y="2367"/>
                      </a:lnTo>
                      <a:lnTo>
                        <a:pt x="477" y="2361"/>
                      </a:lnTo>
                      <a:lnTo>
                        <a:pt x="462" y="2353"/>
                      </a:lnTo>
                      <a:lnTo>
                        <a:pt x="449" y="2345"/>
                      </a:lnTo>
                      <a:lnTo>
                        <a:pt x="434" y="2335"/>
                      </a:lnTo>
                      <a:lnTo>
                        <a:pt x="420" y="2325"/>
                      </a:lnTo>
                      <a:lnTo>
                        <a:pt x="406" y="2314"/>
                      </a:lnTo>
                      <a:lnTo>
                        <a:pt x="394" y="2301"/>
                      </a:lnTo>
                      <a:lnTo>
                        <a:pt x="383" y="2289"/>
                      </a:lnTo>
                      <a:lnTo>
                        <a:pt x="372" y="2278"/>
                      </a:lnTo>
                      <a:lnTo>
                        <a:pt x="364" y="2266"/>
                      </a:lnTo>
                      <a:lnTo>
                        <a:pt x="359" y="2254"/>
                      </a:lnTo>
                      <a:lnTo>
                        <a:pt x="355" y="2243"/>
                      </a:lnTo>
                      <a:lnTo>
                        <a:pt x="353" y="2233"/>
                      </a:lnTo>
                      <a:lnTo>
                        <a:pt x="355" y="2222"/>
                      </a:lnTo>
                      <a:lnTo>
                        <a:pt x="357" y="2213"/>
                      </a:lnTo>
                      <a:lnTo>
                        <a:pt x="360" y="2205"/>
                      </a:lnTo>
                      <a:lnTo>
                        <a:pt x="364" y="2197"/>
                      </a:lnTo>
                      <a:lnTo>
                        <a:pt x="368" y="2188"/>
                      </a:lnTo>
                      <a:lnTo>
                        <a:pt x="372" y="2182"/>
                      </a:lnTo>
                      <a:lnTo>
                        <a:pt x="375" y="2173"/>
                      </a:lnTo>
                      <a:lnTo>
                        <a:pt x="376" y="2165"/>
                      </a:lnTo>
                      <a:lnTo>
                        <a:pt x="376" y="2160"/>
                      </a:lnTo>
                      <a:lnTo>
                        <a:pt x="376" y="2152"/>
                      </a:lnTo>
                      <a:lnTo>
                        <a:pt x="376" y="2139"/>
                      </a:lnTo>
                      <a:lnTo>
                        <a:pt x="376" y="2120"/>
                      </a:lnTo>
                      <a:lnTo>
                        <a:pt x="376" y="2112"/>
                      </a:lnTo>
                      <a:lnTo>
                        <a:pt x="378" y="2105"/>
                      </a:lnTo>
                      <a:lnTo>
                        <a:pt x="380" y="2100"/>
                      </a:lnTo>
                      <a:lnTo>
                        <a:pt x="383" y="2093"/>
                      </a:lnTo>
                      <a:lnTo>
                        <a:pt x="386" y="2086"/>
                      </a:lnTo>
                      <a:lnTo>
                        <a:pt x="389" y="2079"/>
                      </a:lnTo>
                      <a:lnTo>
                        <a:pt x="390" y="2071"/>
                      </a:lnTo>
                      <a:lnTo>
                        <a:pt x="391" y="2060"/>
                      </a:lnTo>
                      <a:lnTo>
                        <a:pt x="390" y="2052"/>
                      </a:lnTo>
                      <a:lnTo>
                        <a:pt x="389" y="2044"/>
                      </a:lnTo>
                      <a:lnTo>
                        <a:pt x="387" y="2037"/>
                      </a:lnTo>
                      <a:lnTo>
                        <a:pt x="384" y="2030"/>
                      </a:lnTo>
                      <a:lnTo>
                        <a:pt x="379" y="2017"/>
                      </a:lnTo>
                      <a:lnTo>
                        <a:pt x="372" y="2004"/>
                      </a:lnTo>
                      <a:lnTo>
                        <a:pt x="365" y="1991"/>
                      </a:lnTo>
                      <a:lnTo>
                        <a:pt x="359" y="1977"/>
                      </a:lnTo>
                      <a:lnTo>
                        <a:pt x="356" y="1970"/>
                      </a:lnTo>
                      <a:lnTo>
                        <a:pt x="355" y="1964"/>
                      </a:lnTo>
                      <a:lnTo>
                        <a:pt x="353" y="1955"/>
                      </a:lnTo>
                      <a:lnTo>
                        <a:pt x="353" y="1947"/>
                      </a:lnTo>
                      <a:lnTo>
                        <a:pt x="353" y="1934"/>
                      </a:lnTo>
                      <a:lnTo>
                        <a:pt x="352" y="1920"/>
                      </a:lnTo>
                      <a:lnTo>
                        <a:pt x="350" y="1908"/>
                      </a:lnTo>
                      <a:lnTo>
                        <a:pt x="348" y="1895"/>
                      </a:lnTo>
                      <a:lnTo>
                        <a:pt x="341" y="1874"/>
                      </a:lnTo>
                      <a:lnTo>
                        <a:pt x="333" y="1852"/>
                      </a:lnTo>
                      <a:lnTo>
                        <a:pt x="323" y="1831"/>
                      </a:lnTo>
                      <a:lnTo>
                        <a:pt x="312" y="1812"/>
                      </a:lnTo>
                      <a:lnTo>
                        <a:pt x="301" y="1795"/>
                      </a:lnTo>
                      <a:lnTo>
                        <a:pt x="289" y="1776"/>
                      </a:lnTo>
                      <a:lnTo>
                        <a:pt x="277" y="1757"/>
                      </a:lnTo>
                      <a:lnTo>
                        <a:pt x="266" y="1737"/>
                      </a:lnTo>
                      <a:lnTo>
                        <a:pt x="255" y="1717"/>
                      </a:lnTo>
                      <a:lnTo>
                        <a:pt x="245" y="1695"/>
                      </a:lnTo>
                      <a:lnTo>
                        <a:pt x="237" y="1671"/>
                      </a:lnTo>
                      <a:lnTo>
                        <a:pt x="230" y="1646"/>
                      </a:lnTo>
                      <a:lnTo>
                        <a:pt x="228" y="1633"/>
                      </a:lnTo>
                      <a:lnTo>
                        <a:pt x="226" y="1618"/>
                      </a:lnTo>
                      <a:lnTo>
                        <a:pt x="225" y="1603"/>
                      </a:lnTo>
                      <a:lnTo>
                        <a:pt x="225" y="1586"/>
                      </a:lnTo>
                      <a:lnTo>
                        <a:pt x="226" y="1571"/>
                      </a:lnTo>
                      <a:lnTo>
                        <a:pt x="228" y="1556"/>
                      </a:lnTo>
                      <a:lnTo>
                        <a:pt x="230" y="1543"/>
                      </a:lnTo>
                      <a:lnTo>
                        <a:pt x="233" y="1530"/>
                      </a:lnTo>
                      <a:lnTo>
                        <a:pt x="236" y="1518"/>
                      </a:lnTo>
                      <a:lnTo>
                        <a:pt x="237" y="1504"/>
                      </a:lnTo>
                      <a:lnTo>
                        <a:pt x="240" y="1489"/>
                      </a:lnTo>
                      <a:lnTo>
                        <a:pt x="240" y="1475"/>
                      </a:lnTo>
                      <a:lnTo>
                        <a:pt x="240" y="1466"/>
                      </a:lnTo>
                      <a:lnTo>
                        <a:pt x="239" y="1458"/>
                      </a:lnTo>
                      <a:lnTo>
                        <a:pt x="237" y="1450"/>
                      </a:lnTo>
                      <a:lnTo>
                        <a:pt x="235" y="1443"/>
                      </a:lnTo>
                      <a:lnTo>
                        <a:pt x="228" y="1430"/>
                      </a:lnTo>
                      <a:lnTo>
                        <a:pt x="221" y="1417"/>
                      </a:lnTo>
                      <a:lnTo>
                        <a:pt x="214" y="1404"/>
                      </a:lnTo>
                      <a:lnTo>
                        <a:pt x="209" y="1389"/>
                      </a:lnTo>
                      <a:lnTo>
                        <a:pt x="206" y="1381"/>
                      </a:lnTo>
                      <a:lnTo>
                        <a:pt x="205" y="1372"/>
                      </a:lnTo>
                      <a:lnTo>
                        <a:pt x="203" y="1363"/>
                      </a:lnTo>
                      <a:lnTo>
                        <a:pt x="203" y="1353"/>
                      </a:lnTo>
                      <a:lnTo>
                        <a:pt x="205" y="1345"/>
                      </a:lnTo>
                      <a:lnTo>
                        <a:pt x="207" y="1338"/>
                      </a:lnTo>
                      <a:lnTo>
                        <a:pt x="213" y="1330"/>
                      </a:lnTo>
                      <a:lnTo>
                        <a:pt x="218" y="1323"/>
                      </a:lnTo>
                      <a:lnTo>
                        <a:pt x="224" y="1316"/>
                      </a:lnTo>
                      <a:lnTo>
                        <a:pt x="228" y="1310"/>
                      </a:lnTo>
                      <a:lnTo>
                        <a:pt x="232" y="1301"/>
                      </a:lnTo>
                      <a:lnTo>
                        <a:pt x="233" y="1293"/>
                      </a:lnTo>
                      <a:lnTo>
                        <a:pt x="232" y="1285"/>
                      </a:lnTo>
                      <a:lnTo>
                        <a:pt x="229" y="1280"/>
                      </a:lnTo>
                      <a:lnTo>
                        <a:pt x="225" y="1273"/>
                      </a:lnTo>
                      <a:lnTo>
                        <a:pt x="221" y="1267"/>
                      </a:lnTo>
                      <a:lnTo>
                        <a:pt x="217" y="1262"/>
                      </a:lnTo>
                      <a:lnTo>
                        <a:pt x="214" y="1255"/>
                      </a:lnTo>
                      <a:lnTo>
                        <a:pt x="211" y="1248"/>
                      </a:lnTo>
                      <a:lnTo>
                        <a:pt x="210" y="1242"/>
                      </a:lnTo>
                      <a:lnTo>
                        <a:pt x="214" y="1232"/>
                      </a:lnTo>
                      <a:lnTo>
                        <a:pt x="221" y="1217"/>
                      </a:lnTo>
                      <a:lnTo>
                        <a:pt x="225" y="1207"/>
                      </a:lnTo>
                      <a:lnTo>
                        <a:pt x="229" y="1199"/>
                      </a:lnTo>
                      <a:lnTo>
                        <a:pt x="232" y="1190"/>
                      </a:lnTo>
                      <a:lnTo>
                        <a:pt x="233" y="1180"/>
                      </a:lnTo>
                      <a:lnTo>
                        <a:pt x="221" y="1180"/>
                      </a:lnTo>
                      <a:lnTo>
                        <a:pt x="210" y="1180"/>
                      </a:lnTo>
                      <a:lnTo>
                        <a:pt x="217" y="1173"/>
                      </a:lnTo>
                      <a:lnTo>
                        <a:pt x="224" y="1164"/>
                      </a:lnTo>
                      <a:lnTo>
                        <a:pt x="228" y="1158"/>
                      </a:lnTo>
                      <a:lnTo>
                        <a:pt x="230" y="1152"/>
                      </a:lnTo>
                      <a:lnTo>
                        <a:pt x="232" y="1143"/>
                      </a:lnTo>
                      <a:lnTo>
                        <a:pt x="233" y="1135"/>
                      </a:lnTo>
                      <a:lnTo>
                        <a:pt x="232" y="1124"/>
                      </a:lnTo>
                      <a:lnTo>
                        <a:pt x="229" y="1113"/>
                      </a:lnTo>
                      <a:lnTo>
                        <a:pt x="225" y="1104"/>
                      </a:lnTo>
                      <a:lnTo>
                        <a:pt x="218" y="1094"/>
                      </a:lnTo>
                      <a:lnTo>
                        <a:pt x="205" y="1074"/>
                      </a:lnTo>
                      <a:lnTo>
                        <a:pt x="188" y="1054"/>
                      </a:lnTo>
                      <a:lnTo>
                        <a:pt x="179" y="1044"/>
                      </a:lnTo>
                      <a:lnTo>
                        <a:pt x="171" y="1033"/>
                      </a:lnTo>
                      <a:lnTo>
                        <a:pt x="164" y="1022"/>
                      </a:lnTo>
                      <a:lnTo>
                        <a:pt x="157" y="1010"/>
                      </a:lnTo>
                      <a:lnTo>
                        <a:pt x="151" y="998"/>
                      </a:lnTo>
                      <a:lnTo>
                        <a:pt x="146" y="984"/>
                      </a:lnTo>
                      <a:lnTo>
                        <a:pt x="143" y="970"/>
                      </a:lnTo>
                      <a:lnTo>
                        <a:pt x="142" y="955"/>
                      </a:lnTo>
                      <a:lnTo>
                        <a:pt x="142" y="919"/>
                      </a:lnTo>
                      <a:lnTo>
                        <a:pt x="142" y="886"/>
                      </a:lnTo>
                      <a:lnTo>
                        <a:pt x="142" y="849"/>
                      </a:lnTo>
                      <a:lnTo>
                        <a:pt x="142" y="806"/>
                      </a:lnTo>
                      <a:lnTo>
                        <a:pt x="143" y="792"/>
                      </a:lnTo>
                      <a:lnTo>
                        <a:pt x="146" y="778"/>
                      </a:lnTo>
                      <a:lnTo>
                        <a:pt x="149" y="767"/>
                      </a:lnTo>
                      <a:lnTo>
                        <a:pt x="153" y="755"/>
                      </a:lnTo>
                      <a:lnTo>
                        <a:pt x="164" y="735"/>
                      </a:lnTo>
                      <a:lnTo>
                        <a:pt x="176" y="714"/>
                      </a:lnTo>
                      <a:lnTo>
                        <a:pt x="188" y="695"/>
                      </a:lnTo>
                      <a:lnTo>
                        <a:pt x="199" y="673"/>
                      </a:lnTo>
                      <a:lnTo>
                        <a:pt x="205" y="663"/>
                      </a:lnTo>
                      <a:lnTo>
                        <a:pt x="207" y="650"/>
                      </a:lnTo>
                      <a:lnTo>
                        <a:pt x="210" y="638"/>
                      </a:lnTo>
                      <a:lnTo>
                        <a:pt x="210" y="624"/>
                      </a:lnTo>
                      <a:lnTo>
                        <a:pt x="210" y="616"/>
                      </a:lnTo>
                      <a:lnTo>
                        <a:pt x="209" y="608"/>
                      </a:lnTo>
                      <a:lnTo>
                        <a:pt x="207" y="601"/>
                      </a:lnTo>
                      <a:lnTo>
                        <a:pt x="205" y="594"/>
                      </a:lnTo>
                      <a:lnTo>
                        <a:pt x="198" y="581"/>
                      </a:lnTo>
                      <a:lnTo>
                        <a:pt x="191" y="569"/>
                      </a:lnTo>
                      <a:lnTo>
                        <a:pt x="184" y="555"/>
                      </a:lnTo>
                      <a:lnTo>
                        <a:pt x="179" y="543"/>
                      </a:lnTo>
                      <a:lnTo>
                        <a:pt x="176" y="535"/>
                      </a:lnTo>
                      <a:lnTo>
                        <a:pt x="175" y="528"/>
                      </a:lnTo>
                      <a:lnTo>
                        <a:pt x="173" y="520"/>
                      </a:lnTo>
                      <a:lnTo>
                        <a:pt x="173" y="511"/>
                      </a:lnTo>
                      <a:lnTo>
                        <a:pt x="173" y="503"/>
                      </a:lnTo>
                      <a:lnTo>
                        <a:pt x="176" y="495"/>
                      </a:lnTo>
                      <a:lnTo>
                        <a:pt x="180" y="487"/>
                      </a:lnTo>
                      <a:lnTo>
                        <a:pt x="186" y="480"/>
                      </a:lnTo>
                      <a:lnTo>
                        <a:pt x="199" y="468"/>
                      </a:lnTo>
                      <a:lnTo>
                        <a:pt x="214" y="454"/>
                      </a:lnTo>
                      <a:lnTo>
                        <a:pt x="222" y="447"/>
                      </a:lnTo>
                      <a:lnTo>
                        <a:pt x="229" y="441"/>
                      </a:lnTo>
                      <a:lnTo>
                        <a:pt x="236" y="431"/>
                      </a:lnTo>
                      <a:lnTo>
                        <a:pt x="243" y="421"/>
                      </a:lnTo>
                      <a:lnTo>
                        <a:pt x="248" y="412"/>
                      </a:lnTo>
                      <a:lnTo>
                        <a:pt x="252" y="398"/>
                      </a:lnTo>
                      <a:lnTo>
                        <a:pt x="255" y="385"/>
                      </a:lnTo>
                      <a:lnTo>
                        <a:pt x="255" y="370"/>
                      </a:lnTo>
                      <a:lnTo>
                        <a:pt x="250" y="368"/>
                      </a:lnTo>
                      <a:lnTo>
                        <a:pt x="243" y="366"/>
                      </a:lnTo>
                      <a:lnTo>
                        <a:pt x="237" y="363"/>
                      </a:lnTo>
                      <a:lnTo>
                        <a:pt x="230" y="360"/>
                      </a:lnTo>
                      <a:lnTo>
                        <a:pt x="220" y="352"/>
                      </a:lnTo>
                      <a:lnTo>
                        <a:pt x="209" y="341"/>
                      </a:lnTo>
                      <a:lnTo>
                        <a:pt x="199" y="329"/>
                      </a:lnTo>
                      <a:lnTo>
                        <a:pt x="190" y="314"/>
                      </a:lnTo>
                      <a:lnTo>
                        <a:pt x="181" y="299"/>
                      </a:lnTo>
                      <a:lnTo>
                        <a:pt x="173" y="284"/>
                      </a:lnTo>
                      <a:lnTo>
                        <a:pt x="161" y="253"/>
                      </a:lnTo>
                      <a:lnTo>
                        <a:pt x="150" y="223"/>
                      </a:lnTo>
                      <a:lnTo>
                        <a:pt x="145" y="198"/>
                      </a:lnTo>
                      <a:lnTo>
                        <a:pt x="142" y="182"/>
                      </a:lnTo>
                      <a:lnTo>
                        <a:pt x="142" y="167"/>
                      </a:lnTo>
                      <a:lnTo>
                        <a:pt x="141" y="154"/>
                      </a:lnTo>
                      <a:lnTo>
                        <a:pt x="139" y="141"/>
                      </a:lnTo>
                      <a:lnTo>
                        <a:pt x="136" y="129"/>
                      </a:lnTo>
                      <a:lnTo>
                        <a:pt x="131" y="105"/>
                      </a:lnTo>
                      <a:lnTo>
                        <a:pt x="121" y="82"/>
                      </a:lnTo>
                      <a:lnTo>
                        <a:pt x="111" y="62"/>
                      </a:lnTo>
                      <a:lnTo>
                        <a:pt x="98" y="40"/>
                      </a:lnTo>
                      <a:lnTo>
                        <a:pt x="83" y="21"/>
                      </a:lnTo>
                      <a:lnTo>
                        <a:pt x="67" y="0"/>
                      </a:lnTo>
                      <a:lnTo>
                        <a:pt x="62" y="13"/>
                      </a:lnTo>
                      <a:lnTo>
                        <a:pt x="55" y="24"/>
                      </a:lnTo>
                      <a:lnTo>
                        <a:pt x="48" y="37"/>
                      </a:lnTo>
                      <a:lnTo>
                        <a:pt x="37" y="54"/>
                      </a:lnTo>
                      <a:lnTo>
                        <a:pt x="0" y="45"/>
                      </a:lnTo>
                      <a:lnTo>
                        <a:pt x="0" y="67"/>
                      </a:lnTo>
                      <a:lnTo>
                        <a:pt x="2" y="89"/>
                      </a:lnTo>
                      <a:lnTo>
                        <a:pt x="4" y="108"/>
                      </a:lnTo>
                      <a:lnTo>
                        <a:pt x="8" y="126"/>
                      </a:lnTo>
                      <a:lnTo>
                        <a:pt x="17" y="161"/>
                      </a:lnTo>
                      <a:lnTo>
                        <a:pt x="26" y="194"/>
                      </a:lnTo>
                      <a:lnTo>
                        <a:pt x="36" y="225"/>
                      </a:lnTo>
                      <a:lnTo>
                        <a:pt x="44" y="257"/>
                      </a:lnTo>
                      <a:lnTo>
                        <a:pt x="48" y="273"/>
                      </a:lnTo>
                      <a:lnTo>
                        <a:pt x="51" y="289"/>
                      </a:lnTo>
                      <a:lnTo>
                        <a:pt x="52" y="306"/>
                      </a:lnTo>
                      <a:lnTo>
                        <a:pt x="52" y="323"/>
                      </a:lnTo>
                      <a:lnTo>
                        <a:pt x="52" y="337"/>
                      </a:lnTo>
                      <a:lnTo>
                        <a:pt x="49" y="348"/>
                      </a:lnTo>
                      <a:lnTo>
                        <a:pt x="45" y="356"/>
                      </a:lnTo>
                      <a:lnTo>
                        <a:pt x="41" y="364"/>
                      </a:lnTo>
                      <a:lnTo>
                        <a:pt x="37" y="372"/>
                      </a:lnTo>
                      <a:lnTo>
                        <a:pt x="33" y="381"/>
                      </a:lnTo>
                      <a:lnTo>
                        <a:pt x="30" y="389"/>
                      </a:lnTo>
                      <a:lnTo>
                        <a:pt x="30" y="400"/>
                      </a:lnTo>
                      <a:lnTo>
                        <a:pt x="32" y="428"/>
                      </a:lnTo>
                      <a:lnTo>
                        <a:pt x="34" y="455"/>
                      </a:lnTo>
                      <a:lnTo>
                        <a:pt x="40" y="480"/>
                      </a:lnTo>
                      <a:lnTo>
                        <a:pt x="45" y="503"/>
                      </a:lnTo>
                      <a:lnTo>
                        <a:pt x="51" y="526"/>
                      </a:lnTo>
                      <a:lnTo>
                        <a:pt x="55" y="551"/>
                      </a:lnTo>
                      <a:lnTo>
                        <a:pt x="59" y="575"/>
                      </a:lnTo>
                      <a:lnTo>
                        <a:pt x="60" y="603"/>
                      </a:lnTo>
                      <a:lnTo>
                        <a:pt x="59" y="638"/>
                      </a:lnTo>
                      <a:lnTo>
                        <a:pt x="56" y="660"/>
                      </a:lnTo>
                      <a:lnTo>
                        <a:pt x="53" y="680"/>
                      </a:lnTo>
                      <a:lnTo>
                        <a:pt x="52" y="708"/>
                      </a:lnTo>
                      <a:lnTo>
                        <a:pt x="51" y="721"/>
                      </a:lnTo>
                      <a:lnTo>
                        <a:pt x="49" y="736"/>
                      </a:lnTo>
                      <a:lnTo>
                        <a:pt x="49" y="744"/>
                      </a:lnTo>
                      <a:lnTo>
                        <a:pt x="49" y="751"/>
                      </a:lnTo>
                      <a:lnTo>
                        <a:pt x="51" y="757"/>
                      </a:lnTo>
                      <a:lnTo>
                        <a:pt x="52" y="759"/>
                      </a:lnTo>
                      <a:lnTo>
                        <a:pt x="47" y="767"/>
                      </a:lnTo>
                      <a:lnTo>
                        <a:pt x="42" y="780"/>
                      </a:lnTo>
                      <a:lnTo>
                        <a:pt x="38" y="793"/>
                      </a:lnTo>
                      <a:lnTo>
                        <a:pt x="37" y="806"/>
                      </a:lnTo>
                      <a:lnTo>
                        <a:pt x="38" y="818"/>
                      </a:lnTo>
                      <a:lnTo>
                        <a:pt x="41" y="827"/>
                      </a:lnTo>
                      <a:lnTo>
                        <a:pt x="44" y="834"/>
                      </a:lnTo>
                      <a:lnTo>
                        <a:pt x="49" y="841"/>
                      </a:lnTo>
                      <a:lnTo>
                        <a:pt x="53" y="846"/>
                      </a:lnTo>
                      <a:lnTo>
                        <a:pt x="56" y="852"/>
                      </a:lnTo>
                      <a:lnTo>
                        <a:pt x="59" y="857"/>
                      </a:lnTo>
                      <a:lnTo>
                        <a:pt x="60" y="866"/>
                      </a:lnTo>
                      <a:lnTo>
                        <a:pt x="60" y="886"/>
                      </a:lnTo>
                      <a:lnTo>
                        <a:pt x="60" y="905"/>
                      </a:lnTo>
                      <a:lnTo>
                        <a:pt x="60" y="920"/>
                      </a:lnTo>
                      <a:lnTo>
                        <a:pt x="60" y="932"/>
                      </a:lnTo>
                      <a:lnTo>
                        <a:pt x="62" y="950"/>
                      </a:lnTo>
                      <a:lnTo>
                        <a:pt x="64" y="981"/>
                      </a:lnTo>
                      <a:lnTo>
                        <a:pt x="67" y="996"/>
                      </a:lnTo>
                      <a:lnTo>
                        <a:pt x="70" y="1010"/>
                      </a:lnTo>
                      <a:lnTo>
                        <a:pt x="72" y="1019"/>
                      </a:lnTo>
                      <a:lnTo>
                        <a:pt x="75" y="1024"/>
                      </a:lnTo>
                      <a:lnTo>
                        <a:pt x="82" y="1036"/>
                      </a:lnTo>
                      <a:lnTo>
                        <a:pt x="87" y="1047"/>
                      </a:lnTo>
                      <a:lnTo>
                        <a:pt x="90" y="1056"/>
                      </a:lnTo>
                      <a:lnTo>
                        <a:pt x="91" y="1064"/>
                      </a:lnTo>
                      <a:lnTo>
                        <a:pt x="90" y="1082"/>
                      </a:lnTo>
                      <a:lnTo>
                        <a:pt x="90" y="1105"/>
                      </a:lnTo>
                      <a:lnTo>
                        <a:pt x="89" y="1135"/>
                      </a:lnTo>
                      <a:lnTo>
                        <a:pt x="87" y="1163"/>
                      </a:lnTo>
                      <a:lnTo>
                        <a:pt x="85" y="1188"/>
                      </a:lnTo>
                      <a:lnTo>
                        <a:pt x="82" y="1214"/>
                      </a:lnTo>
                      <a:lnTo>
                        <a:pt x="79" y="1239"/>
                      </a:lnTo>
                      <a:lnTo>
                        <a:pt x="78" y="1263"/>
                      </a:lnTo>
                      <a:lnTo>
                        <a:pt x="75" y="1289"/>
                      </a:lnTo>
                      <a:lnTo>
                        <a:pt x="75" y="1316"/>
                      </a:lnTo>
                      <a:lnTo>
                        <a:pt x="74" y="1329"/>
                      </a:lnTo>
                      <a:lnTo>
                        <a:pt x="70" y="1340"/>
                      </a:lnTo>
                      <a:lnTo>
                        <a:pt x="66" y="1348"/>
                      </a:lnTo>
                      <a:lnTo>
                        <a:pt x="60" y="1356"/>
                      </a:lnTo>
                      <a:lnTo>
                        <a:pt x="55" y="1363"/>
                      </a:lnTo>
                      <a:lnTo>
                        <a:pt x="49" y="1370"/>
                      </a:lnTo>
                      <a:lnTo>
                        <a:pt x="47" y="1376"/>
                      </a:lnTo>
                      <a:lnTo>
                        <a:pt x="45" y="1383"/>
                      </a:lnTo>
                      <a:lnTo>
                        <a:pt x="45" y="1395"/>
                      </a:lnTo>
                      <a:lnTo>
                        <a:pt x="48" y="1408"/>
                      </a:lnTo>
                      <a:lnTo>
                        <a:pt x="51" y="1420"/>
                      </a:lnTo>
                      <a:lnTo>
                        <a:pt x="56" y="1432"/>
                      </a:lnTo>
                      <a:lnTo>
                        <a:pt x="66" y="1457"/>
                      </a:lnTo>
                      <a:lnTo>
                        <a:pt x="79" y="1481"/>
                      </a:lnTo>
                      <a:lnTo>
                        <a:pt x="91" y="1504"/>
                      </a:lnTo>
                      <a:lnTo>
                        <a:pt x="102" y="1525"/>
                      </a:lnTo>
                      <a:lnTo>
                        <a:pt x="106" y="1534"/>
                      </a:lnTo>
                      <a:lnTo>
                        <a:pt x="109" y="1543"/>
                      </a:lnTo>
                      <a:lnTo>
                        <a:pt x="112" y="1551"/>
                      </a:lnTo>
                      <a:lnTo>
                        <a:pt x="112" y="1556"/>
                      </a:lnTo>
                      <a:lnTo>
                        <a:pt x="112" y="1566"/>
                      </a:lnTo>
                      <a:lnTo>
                        <a:pt x="111" y="1574"/>
                      </a:lnTo>
                      <a:lnTo>
                        <a:pt x="108" y="1582"/>
                      </a:lnTo>
                      <a:lnTo>
                        <a:pt x="105" y="1590"/>
                      </a:lnTo>
                      <a:lnTo>
                        <a:pt x="102" y="1598"/>
                      </a:lnTo>
                      <a:lnTo>
                        <a:pt x="100" y="1608"/>
                      </a:lnTo>
                      <a:lnTo>
                        <a:pt x="98" y="1616"/>
                      </a:lnTo>
                      <a:lnTo>
                        <a:pt x="97" y="1624"/>
                      </a:lnTo>
                      <a:lnTo>
                        <a:pt x="98" y="1638"/>
                      </a:lnTo>
                      <a:lnTo>
                        <a:pt x="100" y="1649"/>
                      </a:lnTo>
                      <a:lnTo>
                        <a:pt x="102" y="1660"/>
                      </a:lnTo>
                      <a:lnTo>
                        <a:pt x="105" y="1669"/>
                      </a:lnTo>
                      <a:lnTo>
                        <a:pt x="109" y="1676"/>
                      </a:lnTo>
                      <a:lnTo>
                        <a:pt x="115" y="1683"/>
                      </a:lnTo>
                      <a:lnTo>
                        <a:pt x="121" y="1690"/>
                      </a:lnTo>
                      <a:lnTo>
                        <a:pt x="127" y="1694"/>
                      </a:lnTo>
                      <a:lnTo>
                        <a:pt x="135" y="1698"/>
                      </a:lnTo>
                      <a:lnTo>
                        <a:pt x="143" y="1701"/>
                      </a:lnTo>
                      <a:lnTo>
                        <a:pt x="151" y="1703"/>
                      </a:lnTo>
                      <a:lnTo>
                        <a:pt x="161" y="1705"/>
                      </a:lnTo>
                      <a:lnTo>
                        <a:pt x="181" y="1706"/>
                      </a:lnTo>
                      <a:lnTo>
                        <a:pt x="203" y="1707"/>
                      </a:lnTo>
                      <a:lnTo>
                        <a:pt x="209" y="1744"/>
                      </a:lnTo>
                      <a:lnTo>
                        <a:pt x="213" y="1777"/>
                      </a:lnTo>
                      <a:lnTo>
                        <a:pt x="217" y="1810"/>
                      </a:lnTo>
                      <a:lnTo>
                        <a:pt x="218" y="1842"/>
                      </a:lnTo>
                      <a:lnTo>
                        <a:pt x="221" y="1860"/>
                      </a:lnTo>
                      <a:lnTo>
                        <a:pt x="229" y="1883"/>
                      </a:lnTo>
                      <a:lnTo>
                        <a:pt x="237" y="1908"/>
                      </a:lnTo>
                      <a:lnTo>
                        <a:pt x="240" y="1925"/>
                      </a:lnTo>
                      <a:lnTo>
                        <a:pt x="240" y="1938"/>
                      </a:lnTo>
                      <a:lnTo>
                        <a:pt x="241" y="1949"/>
                      </a:lnTo>
                      <a:lnTo>
                        <a:pt x="243" y="1957"/>
                      </a:lnTo>
                      <a:lnTo>
                        <a:pt x="245" y="1965"/>
                      </a:lnTo>
                      <a:lnTo>
                        <a:pt x="250" y="1981"/>
                      </a:lnTo>
                      <a:lnTo>
                        <a:pt x="255" y="2000"/>
                      </a:lnTo>
                      <a:lnTo>
                        <a:pt x="222" y="2009"/>
                      </a:lnTo>
                      <a:lnTo>
                        <a:pt x="191" y="2015"/>
                      </a:lnTo>
                      <a:lnTo>
                        <a:pt x="184" y="2018"/>
                      </a:lnTo>
                      <a:lnTo>
                        <a:pt x="179" y="2021"/>
                      </a:lnTo>
                      <a:lnTo>
                        <a:pt x="172" y="2024"/>
                      </a:lnTo>
                      <a:lnTo>
                        <a:pt x="166" y="2028"/>
                      </a:lnTo>
                      <a:lnTo>
                        <a:pt x="161" y="2033"/>
                      </a:lnTo>
                      <a:lnTo>
                        <a:pt x="157" y="2039"/>
                      </a:lnTo>
                      <a:lnTo>
                        <a:pt x="153" y="2045"/>
                      </a:lnTo>
                      <a:lnTo>
                        <a:pt x="150" y="2052"/>
                      </a:lnTo>
                      <a:lnTo>
                        <a:pt x="179" y="2053"/>
                      </a:lnTo>
                      <a:lnTo>
                        <a:pt x="211" y="2059"/>
                      </a:lnTo>
                      <a:lnTo>
                        <a:pt x="226" y="2062"/>
                      </a:lnTo>
                      <a:lnTo>
                        <a:pt x="240" y="2066"/>
                      </a:lnTo>
                      <a:lnTo>
                        <a:pt x="245" y="2067"/>
                      </a:lnTo>
                      <a:lnTo>
                        <a:pt x="250" y="2070"/>
                      </a:lnTo>
                      <a:lnTo>
                        <a:pt x="254" y="2073"/>
                      </a:lnTo>
                      <a:lnTo>
                        <a:pt x="255" y="2075"/>
                      </a:lnTo>
                      <a:lnTo>
                        <a:pt x="265" y="2100"/>
                      </a:lnTo>
                      <a:lnTo>
                        <a:pt x="273" y="2116"/>
                      </a:lnTo>
                      <a:lnTo>
                        <a:pt x="277" y="2122"/>
                      </a:lnTo>
                      <a:lnTo>
                        <a:pt x="282" y="2124"/>
                      </a:lnTo>
                      <a:lnTo>
                        <a:pt x="290" y="2127"/>
                      </a:lnTo>
                      <a:lnTo>
                        <a:pt x="300" y="2128"/>
                      </a:lnTo>
                      <a:lnTo>
                        <a:pt x="301" y="2157"/>
                      </a:lnTo>
                      <a:lnTo>
                        <a:pt x="305" y="2190"/>
                      </a:lnTo>
                      <a:lnTo>
                        <a:pt x="310" y="2205"/>
                      </a:lnTo>
                      <a:lnTo>
                        <a:pt x="312" y="2221"/>
                      </a:lnTo>
                      <a:lnTo>
                        <a:pt x="318" y="2236"/>
                      </a:lnTo>
                      <a:lnTo>
                        <a:pt x="322" y="2251"/>
                      </a:lnTo>
                      <a:lnTo>
                        <a:pt x="327" y="2265"/>
                      </a:lnTo>
                      <a:lnTo>
                        <a:pt x="334" y="2278"/>
                      </a:lnTo>
                      <a:lnTo>
                        <a:pt x="341" y="2289"/>
                      </a:lnTo>
                      <a:lnTo>
                        <a:pt x="348" y="2300"/>
                      </a:lnTo>
                      <a:lnTo>
                        <a:pt x="356" y="2310"/>
                      </a:lnTo>
                      <a:lnTo>
                        <a:pt x="364" y="2316"/>
                      </a:lnTo>
                      <a:lnTo>
                        <a:pt x="374" y="2321"/>
                      </a:lnTo>
                      <a:lnTo>
                        <a:pt x="383" y="2323"/>
                      </a:lnTo>
                      <a:lnTo>
                        <a:pt x="384" y="2335"/>
                      </a:lnTo>
                      <a:lnTo>
                        <a:pt x="386" y="2345"/>
                      </a:lnTo>
                      <a:lnTo>
                        <a:pt x="390" y="2353"/>
                      </a:lnTo>
                      <a:lnTo>
                        <a:pt x="395" y="2360"/>
                      </a:lnTo>
                      <a:lnTo>
                        <a:pt x="401" y="2367"/>
                      </a:lnTo>
                      <a:lnTo>
                        <a:pt x="408" y="2371"/>
                      </a:lnTo>
                      <a:lnTo>
                        <a:pt x="414" y="2375"/>
                      </a:lnTo>
                      <a:lnTo>
                        <a:pt x="423" y="2379"/>
                      </a:lnTo>
                      <a:lnTo>
                        <a:pt x="438" y="2385"/>
                      </a:lnTo>
                      <a:lnTo>
                        <a:pt x="453" y="2390"/>
                      </a:lnTo>
                      <a:lnTo>
                        <a:pt x="459" y="2393"/>
                      </a:lnTo>
                      <a:lnTo>
                        <a:pt x="465" y="2397"/>
                      </a:lnTo>
                      <a:lnTo>
                        <a:pt x="470" y="2401"/>
                      </a:lnTo>
                      <a:lnTo>
                        <a:pt x="473" y="2406"/>
                      </a:lnTo>
                      <a:lnTo>
                        <a:pt x="462" y="2410"/>
                      </a:lnTo>
                      <a:lnTo>
                        <a:pt x="451" y="2413"/>
                      </a:lnTo>
                      <a:lnTo>
                        <a:pt x="455" y="2421"/>
                      </a:lnTo>
                      <a:lnTo>
                        <a:pt x="461" y="2429"/>
                      </a:lnTo>
                      <a:lnTo>
                        <a:pt x="469" y="2438"/>
                      </a:lnTo>
                      <a:lnTo>
                        <a:pt x="479" y="2443"/>
                      </a:lnTo>
                      <a:lnTo>
                        <a:pt x="491" y="2449"/>
                      </a:lnTo>
                      <a:lnTo>
                        <a:pt x="506" y="2451"/>
                      </a:lnTo>
                      <a:lnTo>
                        <a:pt x="522" y="2453"/>
                      </a:lnTo>
                      <a:lnTo>
                        <a:pt x="541" y="2451"/>
                      </a:lnTo>
                      <a:lnTo>
                        <a:pt x="551" y="2464"/>
                      </a:lnTo>
                      <a:lnTo>
                        <a:pt x="559" y="2476"/>
                      </a:lnTo>
                      <a:lnTo>
                        <a:pt x="564" y="2487"/>
                      </a:lnTo>
                      <a:lnTo>
                        <a:pt x="568" y="2498"/>
                      </a:lnTo>
                      <a:lnTo>
                        <a:pt x="571" y="2504"/>
                      </a:lnTo>
                      <a:lnTo>
                        <a:pt x="574" y="2510"/>
                      </a:lnTo>
                      <a:lnTo>
                        <a:pt x="575" y="2510"/>
                      </a:lnTo>
                      <a:lnTo>
                        <a:pt x="577" y="2509"/>
                      </a:lnTo>
                      <a:lnTo>
                        <a:pt x="577" y="2507"/>
                      </a:lnTo>
                      <a:lnTo>
                        <a:pt x="578" y="2503"/>
                      </a:lnTo>
                      <a:lnTo>
                        <a:pt x="586" y="2484"/>
                      </a:lnTo>
                      <a:lnTo>
                        <a:pt x="594" y="2469"/>
                      </a:lnTo>
                      <a:lnTo>
                        <a:pt x="603" y="2458"/>
                      </a:lnTo>
                      <a:lnTo>
                        <a:pt x="609" y="2450"/>
                      </a:lnTo>
                      <a:lnTo>
                        <a:pt x="618" y="2444"/>
                      </a:lnTo>
                      <a:lnTo>
                        <a:pt x="626" y="2442"/>
                      </a:lnTo>
                      <a:lnTo>
                        <a:pt x="635" y="2439"/>
                      </a:lnTo>
                      <a:lnTo>
                        <a:pt x="646" y="2436"/>
                      </a:lnTo>
                      <a:lnTo>
                        <a:pt x="642" y="2425"/>
                      </a:lnTo>
                      <a:lnTo>
                        <a:pt x="639" y="2419"/>
                      </a:lnTo>
                      <a:lnTo>
                        <a:pt x="639" y="2412"/>
                      </a:lnTo>
                      <a:lnTo>
                        <a:pt x="639" y="2406"/>
                      </a:lnTo>
                      <a:lnTo>
                        <a:pt x="526" y="2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66" name="Freeform 720"/>
                <p:cNvSpPr>
                  <a:spLocks/>
                </p:cNvSpPr>
                <p:nvPr/>
              </p:nvSpPr>
              <p:spPr bwMode="auto">
                <a:xfrm>
                  <a:off x="2713386" y="4867115"/>
                  <a:ext cx="128115" cy="92044"/>
                </a:xfrm>
                <a:custGeom>
                  <a:avLst/>
                  <a:gdLst>
                    <a:gd name="T0" fmla="*/ 28 w 311"/>
                    <a:gd name="T1" fmla="*/ 21 h 221"/>
                    <a:gd name="T2" fmla="*/ 23 w 311"/>
                    <a:gd name="T3" fmla="*/ 22 h 221"/>
                    <a:gd name="T4" fmla="*/ 19 w 311"/>
                    <a:gd name="T5" fmla="*/ 21 h 221"/>
                    <a:gd name="T6" fmla="*/ 16 w 311"/>
                    <a:gd name="T7" fmla="*/ 18 h 221"/>
                    <a:gd name="T8" fmla="*/ 12 w 311"/>
                    <a:gd name="T9" fmla="*/ 11 h 221"/>
                    <a:gd name="T10" fmla="*/ 11 w 311"/>
                    <a:gd name="T11" fmla="*/ 7 h 221"/>
                    <a:gd name="T12" fmla="*/ 10 w 311"/>
                    <a:gd name="T13" fmla="*/ 3 h 221"/>
                    <a:gd name="T14" fmla="*/ 5 w 311"/>
                    <a:gd name="T15" fmla="*/ 0 h 221"/>
                    <a:gd name="T16" fmla="*/ 4 w 311"/>
                    <a:gd name="T17" fmla="*/ 6 h 221"/>
                    <a:gd name="T18" fmla="*/ 4 w 311"/>
                    <a:gd name="T19" fmla="*/ 7 h 221"/>
                    <a:gd name="T20" fmla="*/ 3 w 311"/>
                    <a:gd name="T21" fmla="*/ 8 h 221"/>
                    <a:gd name="T22" fmla="*/ 1 w 311"/>
                    <a:gd name="T23" fmla="*/ 9 h 221"/>
                    <a:gd name="T24" fmla="*/ 0 w 311"/>
                    <a:gd name="T25" fmla="*/ 9 h 221"/>
                    <a:gd name="T26" fmla="*/ 0 w 311"/>
                    <a:gd name="T27" fmla="*/ 9 h 221"/>
                    <a:gd name="T28" fmla="*/ 1 w 311"/>
                    <a:gd name="T29" fmla="*/ 10 h 221"/>
                    <a:gd name="T30" fmla="*/ 2 w 311"/>
                    <a:gd name="T31" fmla="*/ 12 h 221"/>
                    <a:gd name="T32" fmla="*/ 5 w 311"/>
                    <a:gd name="T33" fmla="*/ 14 h 221"/>
                    <a:gd name="T34" fmla="*/ 6 w 311"/>
                    <a:gd name="T35" fmla="*/ 16 h 221"/>
                    <a:gd name="T36" fmla="*/ 7 w 311"/>
                    <a:gd name="T37" fmla="*/ 17 h 221"/>
                    <a:gd name="T38" fmla="*/ 8 w 311"/>
                    <a:gd name="T39" fmla="*/ 17 h 221"/>
                    <a:gd name="T40" fmla="*/ 9 w 311"/>
                    <a:gd name="T41" fmla="*/ 18 h 221"/>
                    <a:gd name="T42" fmla="*/ 9 w 311"/>
                    <a:gd name="T43" fmla="*/ 18 h 221"/>
                    <a:gd name="T44" fmla="*/ 10 w 311"/>
                    <a:gd name="T45" fmla="*/ 19 h 221"/>
                    <a:gd name="T46" fmla="*/ 11 w 311"/>
                    <a:gd name="T47" fmla="*/ 20 h 221"/>
                    <a:gd name="T48" fmla="*/ 12 w 311"/>
                    <a:gd name="T49" fmla="*/ 20 h 221"/>
                    <a:gd name="T50" fmla="*/ 13 w 311"/>
                    <a:gd name="T51" fmla="*/ 21 h 221"/>
                    <a:gd name="T52" fmla="*/ 13 w 311"/>
                    <a:gd name="T53" fmla="*/ 21 h 221"/>
                    <a:gd name="T54" fmla="*/ 13 w 311"/>
                    <a:gd name="T55" fmla="*/ 23 h 221"/>
                    <a:gd name="T56" fmla="*/ 13 w 311"/>
                    <a:gd name="T57" fmla="*/ 24 h 221"/>
                    <a:gd name="T58" fmla="*/ 14 w 311"/>
                    <a:gd name="T59" fmla="*/ 25 h 221"/>
                    <a:gd name="T60" fmla="*/ 16 w 311"/>
                    <a:gd name="T61" fmla="*/ 25 h 221"/>
                    <a:gd name="T62" fmla="*/ 20 w 311"/>
                    <a:gd name="T63" fmla="*/ 24 h 221"/>
                    <a:gd name="T64" fmla="*/ 22 w 311"/>
                    <a:gd name="T65" fmla="*/ 24 h 221"/>
                    <a:gd name="T66" fmla="*/ 23 w 311"/>
                    <a:gd name="T67" fmla="*/ 24 h 221"/>
                    <a:gd name="T68" fmla="*/ 26 w 311"/>
                    <a:gd name="T69" fmla="*/ 24 h 221"/>
                    <a:gd name="T70" fmla="*/ 34 w 311"/>
                    <a:gd name="T71" fmla="*/ 21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1" h="221">
                      <a:moveTo>
                        <a:pt x="296" y="188"/>
                      </a:moveTo>
                      <a:lnTo>
                        <a:pt x="255" y="191"/>
                      </a:lnTo>
                      <a:lnTo>
                        <a:pt x="220" y="194"/>
                      </a:lnTo>
                      <a:lnTo>
                        <a:pt x="205" y="195"/>
                      </a:lnTo>
                      <a:lnTo>
                        <a:pt x="190" y="195"/>
                      </a:lnTo>
                      <a:lnTo>
                        <a:pt x="175" y="192"/>
                      </a:lnTo>
                      <a:lnTo>
                        <a:pt x="161" y="188"/>
                      </a:lnTo>
                      <a:lnTo>
                        <a:pt x="144" y="157"/>
                      </a:lnTo>
                      <a:lnTo>
                        <a:pt x="122" y="119"/>
                      </a:lnTo>
                      <a:lnTo>
                        <a:pt x="111" y="97"/>
                      </a:lnTo>
                      <a:lnTo>
                        <a:pt x="101" y="72"/>
                      </a:lnTo>
                      <a:lnTo>
                        <a:pt x="99" y="59"/>
                      </a:lnTo>
                      <a:lnTo>
                        <a:pt x="96" y="45"/>
                      </a:lnTo>
                      <a:lnTo>
                        <a:pt x="94" y="30"/>
                      </a:lnTo>
                      <a:lnTo>
                        <a:pt x="93" y="15"/>
                      </a:lnTo>
                      <a:lnTo>
                        <a:pt x="48" y="0"/>
                      </a:lnTo>
                      <a:lnTo>
                        <a:pt x="41" y="53"/>
                      </a:lnTo>
                      <a:lnTo>
                        <a:pt x="40" y="56"/>
                      </a:lnTo>
                      <a:lnTo>
                        <a:pt x="39" y="59"/>
                      </a:lnTo>
                      <a:lnTo>
                        <a:pt x="36" y="61"/>
                      </a:lnTo>
                      <a:lnTo>
                        <a:pt x="33" y="64"/>
                      </a:lnTo>
                      <a:lnTo>
                        <a:pt x="25" y="70"/>
                      </a:lnTo>
                      <a:lnTo>
                        <a:pt x="17" y="74"/>
                      </a:lnTo>
                      <a:lnTo>
                        <a:pt x="9" y="78"/>
                      </a:lnTo>
                      <a:lnTo>
                        <a:pt x="3" y="81"/>
                      </a:lnTo>
                      <a:lnTo>
                        <a:pt x="0" y="82"/>
                      </a:lnTo>
                      <a:lnTo>
                        <a:pt x="2" y="83"/>
                      </a:lnTo>
                      <a:lnTo>
                        <a:pt x="3" y="83"/>
                      </a:lnTo>
                      <a:lnTo>
                        <a:pt x="5" y="87"/>
                      </a:lnTo>
                      <a:lnTo>
                        <a:pt x="10" y="94"/>
                      </a:lnTo>
                      <a:lnTo>
                        <a:pt x="18" y="104"/>
                      </a:lnTo>
                      <a:lnTo>
                        <a:pt x="26" y="112"/>
                      </a:lnTo>
                      <a:lnTo>
                        <a:pt x="41" y="128"/>
                      </a:lnTo>
                      <a:lnTo>
                        <a:pt x="48" y="136"/>
                      </a:lnTo>
                      <a:lnTo>
                        <a:pt x="51" y="140"/>
                      </a:lnTo>
                      <a:lnTo>
                        <a:pt x="55" y="146"/>
                      </a:lnTo>
                      <a:lnTo>
                        <a:pt x="59" y="150"/>
                      </a:lnTo>
                      <a:lnTo>
                        <a:pt x="64" y="153"/>
                      </a:lnTo>
                      <a:lnTo>
                        <a:pt x="70" y="155"/>
                      </a:lnTo>
                      <a:lnTo>
                        <a:pt x="75" y="157"/>
                      </a:lnTo>
                      <a:lnTo>
                        <a:pt x="81" y="158"/>
                      </a:lnTo>
                      <a:lnTo>
                        <a:pt x="86" y="158"/>
                      </a:lnTo>
                      <a:lnTo>
                        <a:pt x="86" y="165"/>
                      </a:lnTo>
                      <a:lnTo>
                        <a:pt x="88" y="169"/>
                      </a:lnTo>
                      <a:lnTo>
                        <a:pt x="89" y="173"/>
                      </a:lnTo>
                      <a:lnTo>
                        <a:pt x="90" y="176"/>
                      </a:lnTo>
                      <a:lnTo>
                        <a:pt x="96" y="179"/>
                      </a:lnTo>
                      <a:lnTo>
                        <a:pt x="101" y="180"/>
                      </a:lnTo>
                      <a:lnTo>
                        <a:pt x="107" y="181"/>
                      </a:lnTo>
                      <a:lnTo>
                        <a:pt x="111" y="183"/>
                      </a:lnTo>
                      <a:lnTo>
                        <a:pt x="114" y="184"/>
                      </a:lnTo>
                      <a:lnTo>
                        <a:pt x="115" y="187"/>
                      </a:lnTo>
                      <a:lnTo>
                        <a:pt x="116" y="191"/>
                      </a:lnTo>
                      <a:lnTo>
                        <a:pt x="116" y="196"/>
                      </a:lnTo>
                      <a:lnTo>
                        <a:pt x="116" y="207"/>
                      </a:lnTo>
                      <a:lnTo>
                        <a:pt x="119" y="215"/>
                      </a:lnTo>
                      <a:lnTo>
                        <a:pt x="120" y="218"/>
                      </a:lnTo>
                      <a:lnTo>
                        <a:pt x="122" y="219"/>
                      </a:lnTo>
                      <a:lnTo>
                        <a:pt x="124" y="221"/>
                      </a:lnTo>
                      <a:lnTo>
                        <a:pt x="127" y="221"/>
                      </a:lnTo>
                      <a:lnTo>
                        <a:pt x="141" y="221"/>
                      </a:lnTo>
                      <a:lnTo>
                        <a:pt x="161" y="218"/>
                      </a:lnTo>
                      <a:lnTo>
                        <a:pt x="178" y="218"/>
                      </a:lnTo>
                      <a:lnTo>
                        <a:pt x="188" y="217"/>
                      </a:lnTo>
                      <a:lnTo>
                        <a:pt x="197" y="214"/>
                      </a:lnTo>
                      <a:lnTo>
                        <a:pt x="203" y="213"/>
                      </a:lnTo>
                      <a:lnTo>
                        <a:pt x="210" y="211"/>
                      </a:lnTo>
                      <a:lnTo>
                        <a:pt x="220" y="213"/>
                      </a:lnTo>
                      <a:lnTo>
                        <a:pt x="232" y="214"/>
                      </a:lnTo>
                      <a:lnTo>
                        <a:pt x="251" y="218"/>
                      </a:lnTo>
                      <a:lnTo>
                        <a:pt x="311" y="188"/>
                      </a:lnTo>
                      <a:lnTo>
                        <a:pt x="296"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sp>
            <p:nvSpPr>
              <p:cNvPr id="161" name="Freeform 740"/>
              <p:cNvSpPr>
                <a:spLocks/>
              </p:cNvSpPr>
              <p:nvPr/>
            </p:nvSpPr>
            <p:spPr bwMode="auto">
              <a:xfrm>
                <a:off x="2841501" y="4232758"/>
                <a:ext cx="139310" cy="140554"/>
              </a:xfrm>
              <a:custGeom>
                <a:avLst/>
                <a:gdLst>
                  <a:gd name="T0" fmla="*/ 37 w 335"/>
                  <a:gd name="T1" fmla="*/ 23 h 338"/>
                  <a:gd name="T2" fmla="*/ 36 w 335"/>
                  <a:gd name="T3" fmla="*/ 24 h 338"/>
                  <a:gd name="T4" fmla="*/ 36 w 335"/>
                  <a:gd name="T5" fmla="*/ 25 h 338"/>
                  <a:gd name="T6" fmla="*/ 35 w 335"/>
                  <a:gd name="T7" fmla="*/ 26 h 338"/>
                  <a:gd name="T8" fmla="*/ 33 w 335"/>
                  <a:gd name="T9" fmla="*/ 26 h 338"/>
                  <a:gd name="T10" fmla="*/ 32 w 335"/>
                  <a:gd name="T11" fmla="*/ 27 h 338"/>
                  <a:gd name="T12" fmla="*/ 31 w 335"/>
                  <a:gd name="T13" fmla="*/ 30 h 338"/>
                  <a:gd name="T14" fmla="*/ 30 w 335"/>
                  <a:gd name="T15" fmla="*/ 34 h 338"/>
                  <a:gd name="T16" fmla="*/ 28 w 335"/>
                  <a:gd name="T17" fmla="*/ 36 h 338"/>
                  <a:gd name="T18" fmla="*/ 27 w 335"/>
                  <a:gd name="T19" fmla="*/ 37 h 338"/>
                  <a:gd name="T20" fmla="*/ 26 w 335"/>
                  <a:gd name="T21" fmla="*/ 37 h 338"/>
                  <a:gd name="T22" fmla="*/ 24 w 335"/>
                  <a:gd name="T23" fmla="*/ 37 h 338"/>
                  <a:gd name="T24" fmla="*/ 18 w 335"/>
                  <a:gd name="T25" fmla="*/ 38 h 338"/>
                  <a:gd name="T26" fmla="*/ 13 w 335"/>
                  <a:gd name="T27" fmla="*/ 37 h 338"/>
                  <a:gd name="T28" fmla="*/ 11 w 335"/>
                  <a:gd name="T29" fmla="*/ 37 h 338"/>
                  <a:gd name="T30" fmla="*/ 10 w 335"/>
                  <a:gd name="T31" fmla="*/ 36 h 338"/>
                  <a:gd name="T32" fmla="*/ 9 w 335"/>
                  <a:gd name="T33" fmla="*/ 34 h 338"/>
                  <a:gd name="T34" fmla="*/ 1 w 335"/>
                  <a:gd name="T35" fmla="*/ 31 h 338"/>
                  <a:gd name="T36" fmla="*/ 0 w 335"/>
                  <a:gd name="T37" fmla="*/ 11 h 338"/>
                  <a:gd name="T38" fmla="*/ 0 w 335"/>
                  <a:gd name="T39" fmla="*/ 6 h 338"/>
                  <a:gd name="T40" fmla="*/ 2 w 335"/>
                  <a:gd name="T41" fmla="*/ 3 h 338"/>
                  <a:gd name="T42" fmla="*/ 3 w 335"/>
                  <a:gd name="T43" fmla="*/ 2 h 338"/>
                  <a:gd name="T44" fmla="*/ 5 w 335"/>
                  <a:gd name="T45" fmla="*/ 0 h 338"/>
                  <a:gd name="T46" fmla="*/ 7 w 335"/>
                  <a:gd name="T47" fmla="*/ 0 h 338"/>
                  <a:gd name="T48" fmla="*/ 10 w 335"/>
                  <a:gd name="T49" fmla="*/ 1 h 338"/>
                  <a:gd name="T50" fmla="*/ 11 w 335"/>
                  <a:gd name="T51" fmla="*/ 2 h 338"/>
                  <a:gd name="T52" fmla="*/ 11 w 335"/>
                  <a:gd name="T53" fmla="*/ 2 h 338"/>
                  <a:gd name="T54" fmla="*/ 11 w 335"/>
                  <a:gd name="T55" fmla="*/ 3 h 338"/>
                  <a:gd name="T56" fmla="*/ 12 w 335"/>
                  <a:gd name="T57" fmla="*/ 4 h 338"/>
                  <a:gd name="T58" fmla="*/ 14 w 335"/>
                  <a:gd name="T59" fmla="*/ 5 h 338"/>
                  <a:gd name="T60" fmla="*/ 16 w 335"/>
                  <a:gd name="T61" fmla="*/ 6 h 338"/>
                  <a:gd name="T62" fmla="*/ 19 w 335"/>
                  <a:gd name="T63" fmla="*/ 7 h 338"/>
                  <a:gd name="T64" fmla="*/ 22 w 335"/>
                  <a:gd name="T65" fmla="*/ 9 h 338"/>
                  <a:gd name="T66" fmla="*/ 26 w 335"/>
                  <a:gd name="T67" fmla="*/ 12 h 338"/>
                  <a:gd name="T68" fmla="*/ 30 w 335"/>
                  <a:gd name="T69" fmla="*/ 15 h 338"/>
                  <a:gd name="T70" fmla="*/ 32 w 335"/>
                  <a:gd name="T71" fmla="*/ 17 h 338"/>
                  <a:gd name="T72" fmla="*/ 33 w 335"/>
                  <a:gd name="T73" fmla="*/ 18 h 338"/>
                  <a:gd name="T74" fmla="*/ 34 w 335"/>
                  <a:gd name="T75" fmla="*/ 19 h 338"/>
                  <a:gd name="T76" fmla="*/ 36 w 335"/>
                  <a:gd name="T77" fmla="*/ 20 h 338"/>
                  <a:gd name="T78" fmla="*/ 37 w 335"/>
                  <a:gd name="T79" fmla="*/ 21 h 338"/>
                  <a:gd name="T80" fmla="*/ 37 w 335"/>
                  <a:gd name="T81" fmla="*/ 21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5" h="338">
                    <a:moveTo>
                      <a:pt x="331" y="193"/>
                    </a:moveTo>
                    <a:lnTo>
                      <a:pt x="329" y="208"/>
                    </a:lnTo>
                    <a:lnTo>
                      <a:pt x="327" y="214"/>
                    </a:lnTo>
                    <a:lnTo>
                      <a:pt x="323" y="217"/>
                    </a:lnTo>
                    <a:lnTo>
                      <a:pt x="320" y="223"/>
                    </a:lnTo>
                    <a:lnTo>
                      <a:pt x="316" y="227"/>
                    </a:lnTo>
                    <a:lnTo>
                      <a:pt x="311" y="230"/>
                    </a:lnTo>
                    <a:lnTo>
                      <a:pt x="305" y="231"/>
                    </a:lnTo>
                    <a:lnTo>
                      <a:pt x="300" y="233"/>
                    </a:lnTo>
                    <a:lnTo>
                      <a:pt x="295" y="236"/>
                    </a:lnTo>
                    <a:lnTo>
                      <a:pt x="289" y="240"/>
                    </a:lnTo>
                    <a:lnTo>
                      <a:pt x="286" y="246"/>
                    </a:lnTo>
                    <a:lnTo>
                      <a:pt x="278" y="267"/>
                    </a:lnTo>
                    <a:lnTo>
                      <a:pt x="273" y="286"/>
                    </a:lnTo>
                    <a:lnTo>
                      <a:pt x="266" y="301"/>
                    </a:lnTo>
                    <a:lnTo>
                      <a:pt x="259" y="313"/>
                    </a:lnTo>
                    <a:lnTo>
                      <a:pt x="255" y="319"/>
                    </a:lnTo>
                    <a:lnTo>
                      <a:pt x="250" y="324"/>
                    </a:lnTo>
                    <a:lnTo>
                      <a:pt x="244" y="328"/>
                    </a:lnTo>
                    <a:lnTo>
                      <a:pt x="239" y="331"/>
                    </a:lnTo>
                    <a:lnTo>
                      <a:pt x="232" y="334"/>
                    </a:lnTo>
                    <a:lnTo>
                      <a:pt x="224" y="335"/>
                    </a:lnTo>
                    <a:lnTo>
                      <a:pt x="214" y="336"/>
                    </a:lnTo>
                    <a:lnTo>
                      <a:pt x="203" y="336"/>
                    </a:lnTo>
                    <a:lnTo>
                      <a:pt x="164" y="338"/>
                    </a:lnTo>
                    <a:lnTo>
                      <a:pt x="126" y="338"/>
                    </a:lnTo>
                    <a:lnTo>
                      <a:pt x="117" y="336"/>
                    </a:lnTo>
                    <a:lnTo>
                      <a:pt x="109" y="334"/>
                    </a:lnTo>
                    <a:lnTo>
                      <a:pt x="101" y="331"/>
                    </a:lnTo>
                    <a:lnTo>
                      <a:pt x="94" y="327"/>
                    </a:lnTo>
                    <a:lnTo>
                      <a:pt x="89" y="321"/>
                    </a:lnTo>
                    <a:lnTo>
                      <a:pt x="83" y="316"/>
                    </a:lnTo>
                    <a:lnTo>
                      <a:pt x="79" y="308"/>
                    </a:lnTo>
                    <a:lnTo>
                      <a:pt x="75" y="298"/>
                    </a:lnTo>
                    <a:lnTo>
                      <a:pt x="8" y="276"/>
                    </a:lnTo>
                    <a:lnTo>
                      <a:pt x="0" y="133"/>
                    </a:lnTo>
                    <a:lnTo>
                      <a:pt x="0" y="99"/>
                    </a:lnTo>
                    <a:lnTo>
                      <a:pt x="2" y="67"/>
                    </a:lnTo>
                    <a:lnTo>
                      <a:pt x="4" y="50"/>
                    </a:lnTo>
                    <a:lnTo>
                      <a:pt x="10" y="35"/>
                    </a:lnTo>
                    <a:lnTo>
                      <a:pt x="14" y="27"/>
                    </a:lnTo>
                    <a:lnTo>
                      <a:pt x="18" y="20"/>
                    </a:lnTo>
                    <a:lnTo>
                      <a:pt x="23" y="14"/>
                    </a:lnTo>
                    <a:lnTo>
                      <a:pt x="30" y="5"/>
                    </a:lnTo>
                    <a:lnTo>
                      <a:pt x="49" y="1"/>
                    </a:lnTo>
                    <a:lnTo>
                      <a:pt x="56" y="0"/>
                    </a:lnTo>
                    <a:lnTo>
                      <a:pt x="61" y="1"/>
                    </a:lnTo>
                    <a:lnTo>
                      <a:pt x="75" y="5"/>
                    </a:lnTo>
                    <a:lnTo>
                      <a:pt x="86" y="11"/>
                    </a:lnTo>
                    <a:lnTo>
                      <a:pt x="93" y="14"/>
                    </a:lnTo>
                    <a:lnTo>
                      <a:pt x="96" y="15"/>
                    </a:lnTo>
                    <a:lnTo>
                      <a:pt x="97" y="16"/>
                    </a:lnTo>
                    <a:lnTo>
                      <a:pt x="98" y="18"/>
                    </a:lnTo>
                    <a:lnTo>
                      <a:pt x="98" y="20"/>
                    </a:lnTo>
                    <a:lnTo>
                      <a:pt x="100" y="24"/>
                    </a:lnTo>
                    <a:lnTo>
                      <a:pt x="104" y="29"/>
                    </a:lnTo>
                    <a:lnTo>
                      <a:pt x="111" y="34"/>
                    </a:lnTo>
                    <a:lnTo>
                      <a:pt x="117" y="38"/>
                    </a:lnTo>
                    <a:lnTo>
                      <a:pt x="130" y="48"/>
                    </a:lnTo>
                    <a:lnTo>
                      <a:pt x="136" y="50"/>
                    </a:lnTo>
                    <a:lnTo>
                      <a:pt x="147" y="56"/>
                    </a:lnTo>
                    <a:lnTo>
                      <a:pt x="160" y="60"/>
                    </a:lnTo>
                    <a:lnTo>
                      <a:pt x="169" y="65"/>
                    </a:lnTo>
                    <a:lnTo>
                      <a:pt x="179" y="71"/>
                    </a:lnTo>
                    <a:lnTo>
                      <a:pt x="198" y="84"/>
                    </a:lnTo>
                    <a:lnTo>
                      <a:pt x="214" y="97"/>
                    </a:lnTo>
                    <a:lnTo>
                      <a:pt x="230" y="110"/>
                    </a:lnTo>
                    <a:lnTo>
                      <a:pt x="247" y="124"/>
                    </a:lnTo>
                    <a:lnTo>
                      <a:pt x="265" y="136"/>
                    </a:lnTo>
                    <a:lnTo>
                      <a:pt x="286" y="148"/>
                    </a:lnTo>
                    <a:lnTo>
                      <a:pt x="286" y="154"/>
                    </a:lnTo>
                    <a:lnTo>
                      <a:pt x="289" y="158"/>
                    </a:lnTo>
                    <a:lnTo>
                      <a:pt x="292" y="162"/>
                    </a:lnTo>
                    <a:lnTo>
                      <a:pt x="296" y="166"/>
                    </a:lnTo>
                    <a:lnTo>
                      <a:pt x="307" y="172"/>
                    </a:lnTo>
                    <a:lnTo>
                      <a:pt x="318" y="177"/>
                    </a:lnTo>
                    <a:lnTo>
                      <a:pt x="327" y="181"/>
                    </a:lnTo>
                    <a:lnTo>
                      <a:pt x="334" y="184"/>
                    </a:lnTo>
                    <a:lnTo>
                      <a:pt x="335" y="187"/>
                    </a:lnTo>
                    <a:lnTo>
                      <a:pt x="335" y="189"/>
                    </a:lnTo>
                    <a:lnTo>
                      <a:pt x="334" y="191"/>
                    </a:lnTo>
                    <a:lnTo>
                      <a:pt x="331"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162" name="Gruppieren 161"/>
              <p:cNvGrpSpPr/>
              <p:nvPr/>
            </p:nvGrpSpPr>
            <p:grpSpPr>
              <a:xfrm>
                <a:off x="2374255" y="3203514"/>
                <a:ext cx="997558" cy="1103284"/>
                <a:chOff x="2374255" y="3203514"/>
                <a:chExt cx="997558" cy="1103284"/>
              </a:xfrm>
              <a:grpFill/>
            </p:grpSpPr>
            <p:sp>
              <p:nvSpPr>
                <p:cNvPr id="163" name="Freeform 684"/>
                <p:cNvSpPr>
                  <a:spLocks/>
                </p:cNvSpPr>
                <p:nvPr/>
              </p:nvSpPr>
              <p:spPr bwMode="auto">
                <a:xfrm>
                  <a:off x="2374255" y="3203514"/>
                  <a:ext cx="997558" cy="1103284"/>
                </a:xfrm>
                <a:custGeom>
                  <a:avLst/>
                  <a:gdLst>
                    <a:gd name="T0" fmla="*/ 55 w 2407"/>
                    <a:gd name="T1" fmla="*/ 115 h 2661"/>
                    <a:gd name="T2" fmla="*/ 60 w 2407"/>
                    <a:gd name="T3" fmla="*/ 127 h 2661"/>
                    <a:gd name="T4" fmla="*/ 68 w 2407"/>
                    <a:gd name="T5" fmla="*/ 136 h 2661"/>
                    <a:gd name="T6" fmla="*/ 90 w 2407"/>
                    <a:gd name="T7" fmla="*/ 144 h 2661"/>
                    <a:gd name="T8" fmla="*/ 96 w 2407"/>
                    <a:gd name="T9" fmla="*/ 157 h 2661"/>
                    <a:gd name="T10" fmla="*/ 106 w 2407"/>
                    <a:gd name="T11" fmla="*/ 167 h 2661"/>
                    <a:gd name="T12" fmla="*/ 116 w 2407"/>
                    <a:gd name="T13" fmla="*/ 182 h 2661"/>
                    <a:gd name="T14" fmla="*/ 115 w 2407"/>
                    <a:gd name="T15" fmla="*/ 196 h 2661"/>
                    <a:gd name="T16" fmla="*/ 117 w 2407"/>
                    <a:gd name="T17" fmla="*/ 209 h 2661"/>
                    <a:gd name="T18" fmla="*/ 134 w 2407"/>
                    <a:gd name="T19" fmla="*/ 218 h 2661"/>
                    <a:gd name="T20" fmla="*/ 143 w 2407"/>
                    <a:gd name="T21" fmla="*/ 229 h 2661"/>
                    <a:gd name="T22" fmla="*/ 148 w 2407"/>
                    <a:gd name="T23" fmla="*/ 239 h 2661"/>
                    <a:gd name="T24" fmla="*/ 145 w 2407"/>
                    <a:gd name="T25" fmla="*/ 256 h 2661"/>
                    <a:gd name="T26" fmla="*/ 130 w 2407"/>
                    <a:gd name="T27" fmla="*/ 273 h 2661"/>
                    <a:gd name="T28" fmla="*/ 141 w 2407"/>
                    <a:gd name="T29" fmla="*/ 279 h 2661"/>
                    <a:gd name="T30" fmla="*/ 159 w 2407"/>
                    <a:gd name="T31" fmla="*/ 292 h 2661"/>
                    <a:gd name="T32" fmla="*/ 175 w 2407"/>
                    <a:gd name="T33" fmla="*/ 273 h 2661"/>
                    <a:gd name="T34" fmla="*/ 184 w 2407"/>
                    <a:gd name="T35" fmla="*/ 259 h 2661"/>
                    <a:gd name="T36" fmla="*/ 180 w 2407"/>
                    <a:gd name="T37" fmla="*/ 240 h 2661"/>
                    <a:gd name="T38" fmla="*/ 198 w 2407"/>
                    <a:gd name="T39" fmla="*/ 224 h 2661"/>
                    <a:gd name="T40" fmla="*/ 209 w 2407"/>
                    <a:gd name="T41" fmla="*/ 218 h 2661"/>
                    <a:gd name="T42" fmla="*/ 223 w 2407"/>
                    <a:gd name="T43" fmla="*/ 217 h 2661"/>
                    <a:gd name="T44" fmla="*/ 234 w 2407"/>
                    <a:gd name="T45" fmla="*/ 198 h 2661"/>
                    <a:gd name="T46" fmla="*/ 239 w 2407"/>
                    <a:gd name="T47" fmla="*/ 177 h 2661"/>
                    <a:gd name="T48" fmla="*/ 240 w 2407"/>
                    <a:gd name="T49" fmla="*/ 153 h 2661"/>
                    <a:gd name="T50" fmla="*/ 245 w 2407"/>
                    <a:gd name="T51" fmla="*/ 137 h 2661"/>
                    <a:gd name="T52" fmla="*/ 254 w 2407"/>
                    <a:gd name="T53" fmla="*/ 122 h 2661"/>
                    <a:gd name="T54" fmla="*/ 267 w 2407"/>
                    <a:gd name="T55" fmla="*/ 103 h 2661"/>
                    <a:gd name="T56" fmla="*/ 261 w 2407"/>
                    <a:gd name="T57" fmla="*/ 78 h 2661"/>
                    <a:gd name="T58" fmla="*/ 252 w 2407"/>
                    <a:gd name="T59" fmla="*/ 77 h 2661"/>
                    <a:gd name="T60" fmla="*/ 234 w 2407"/>
                    <a:gd name="T61" fmla="*/ 60 h 2661"/>
                    <a:gd name="T62" fmla="*/ 212 w 2407"/>
                    <a:gd name="T63" fmla="*/ 58 h 2661"/>
                    <a:gd name="T64" fmla="*/ 200 w 2407"/>
                    <a:gd name="T65" fmla="*/ 59 h 2661"/>
                    <a:gd name="T66" fmla="*/ 193 w 2407"/>
                    <a:gd name="T67" fmla="*/ 48 h 2661"/>
                    <a:gd name="T68" fmla="*/ 176 w 2407"/>
                    <a:gd name="T69" fmla="*/ 43 h 2661"/>
                    <a:gd name="T70" fmla="*/ 166 w 2407"/>
                    <a:gd name="T71" fmla="*/ 53 h 2661"/>
                    <a:gd name="T72" fmla="*/ 154 w 2407"/>
                    <a:gd name="T73" fmla="*/ 48 h 2661"/>
                    <a:gd name="T74" fmla="*/ 155 w 2407"/>
                    <a:gd name="T75" fmla="*/ 38 h 2661"/>
                    <a:gd name="T76" fmla="*/ 162 w 2407"/>
                    <a:gd name="T77" fmla="*/ 27 h 2661"/>
                    <a:gd name="T78" fmla="*/ 156 w 2407"/>
                    <a:gd name="T79" fmla="*/ 18 h 2661"/>
                    <a:gd name="T80" fmla="*/ 144 w 2407"/>
                    <a:gd name="T81" fmla="*/ 20 h 2661"/>
                    <a:gd name="T82" fmla="*/ 122 w 2407"/>
                    <a:gd name="T83" fmla="*/ 20 h 2661"/>
                    <a:gd name="T84" fmla="*/ 116 w 2407"/>
                    <a:gd name="T85" fmla="*/ 23 h 2661"/>
                    <a:gd name="T86" fmla="*/ 99 w 2407"/>
                    <a:gd name="T87" fmla="*/ 25 h 2661"/>
                    <a:gd name="T88" fmla="*/ 97 w 2407"/>
                    <a:gd name="T89" fmla="*/ 11 h 2661"/>
                    <a:gd name="T90" fmla="*/ 93 w 2407"/>
                    <a:gd name="T91" fmla="*/ 1 h 2661"/>
                    <a:gd name="T92" fmla="*/ 84 w 2407"/>
                    <a:gd name="T93" fmla="*/ 3 h 2661"/>
                    <a:gd name="T94" fmla="*/ 74 w 2407"/>
                    <a:gd name="T95" fmla="*/ 11 h 2661"/>
                    <a:gd name="T96" fmla="*/ 69 w 2407"/>
                    <a:gd name="T97" fmla="*/ 23 h 2661"/>
                    <a:gd name="T98" fmla="*/ 57 w 2407"/>
                    <a:gd name="T99" fmla="*/ 33 h 2661"/>
                    <a:gd name="T100" fmla="*/ 43 w 2407"/>
                    <a:gd name="T101" fmla="*/ 23 h 2661"/>
                    <a:gd name="T102" fmla="*/ 28 w 2407"/>
                    <a:gd name="T103" fmla="*/ 30 h 2661"/>
                    <a:gd name="T104" fmla="*/ 23 w 2407"/>
                    <a:gd name="T105" fmla="*/ 37 h 2661"/>
                    <a:gd name="T106" fmla="*/ 29 w 2407"/>
                    <a:gd name="T107" fmla="*/ 44 h 2661"/>
                    <a:gd name="T108" fmla="*/ 25 w 2407"/>
                    <a:gd name="T109" fmla="*/ 67 h 2661"/>
                    <a:gd name="T110" fmla="*/ 12 w 2407"/>
                    <a:gd name="T111" fmla="*/ 73 h 2661"/>
                    <a:gd name="T112" fmla="*/ 1 w 2407"/>
                    <a:gd name="T113" fmla="*/ 91 h 2661"/>
                    <a:gd name="T114" fmla="*/ 5 w 2407"/>
                    <a:gd name="T115" fmla="*/ 109 h 2661"/>
                    <a:gd name="T116" fmla="*/ 18 w 2407"/>
                    <a:gd name="T117" fmla="*/ 115 h 2661"/>
                    <a:gd name="T118" fmla="*/ 25 w 2407"/>
                    <a:gd name="T119" fmla="*/ 125 h 26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07" h="2661">
                      <a:moveTo>
                        <a:pt x="248" y="1127"/>
                      </a:moveTo>
                      <a:lnTo>
                        <a:pt x="331" y="1120"/>
                      </a:lnTo>
                      <a:lnTo>
                        <a:pt x="353" y="1109"/>
                      </a:lnTo>
                      <a:lnTo>
                        <a:pt x="373" y="1097"/>
                      </a:lnTo>
                      <a:lnTo>
                        <a:pt x="394" y="1083"/>
                      </a:lnTo>
                      <a:lnTo>
                        <a:pt x="414" y="1069"/>
                      </a:lnTo>
                      <a:lnTo>
                        <a:pt x="433" y="1057"/>
                      </a:lnTo>
                      <a:lnTo>
                        <a:pt x="454" y="1046"/>
                      </a:lnTo>
                      <a:lnTo>
                        <a:pt x="463" y="1042"/>
                      </a:lnTo>
                      <a:lnTo>
                        <a:pt x="474" y="1039"/>
                      </a:lnTo>
                      <a:lnTo>
                        <a:pt x="485" y="1037"/>
                      </a:lnTo>
                      <a:lnTo>
                        <a:pt x="496" y="1037"/>
                      </a:lnTo>
                      <a:lnTo>
                        <a:pt x="504" y="1037"/>
                      </a:lnTo>
                      <a:lnTo>
                        <a:pt x="511" y="1039"/>
                      </a:lnTo>
                      <a:lnTo>
                        <a:pt x="518" y="1042"/>
                      </a:lnTo>
                      <a:lnTo>
                        <a:pt x="522" y="1046"/>
                      </a:lnTo>
                      <a:lnTo>
                        <a:pt x="527" y="1052"/>
                      </a:lnTo>
                      <a:lnTo>
                        <a:pt x="530" y="1058"/>
                      </a:lnTo>
                      <a:lnTo>
                        <a:pt x="533" y="1065"/>
                      </a:lnTo>
                      <a:lnTo>
                        <a:pt x="536" y="1072"/>
                      </a:lnTo>
                      <a:lnTo>
                        <a:pt x="540" y="1088"/>
                      </a:lnTo>
                      <a:lnTo>
                        <a:pt x="541" y="1106"/>
                      </a:lnTo>
                      <a:lnTo>
                        <a:pt x="541" y="1124"/>
                      </a:lnTo>
                      <a:lnTo>
                        <a:pt x="541" y="1142"/>
                      </a:lnTo>
                      <a:lnTo>
                        <a:pt x="545" y="1151"/>
                      </a:lnTo>
                      <a:lnTo>
                        <a:pt x="548" y="1161"/>
                      </a:lnTo>
                      <a:lnTo>
                        <a:pt x="553" y="1170"/>
                      </a:lnTo>
                      <a:lnTo>
                        <a:pt x="557" y="1178"/>
                      </a:lnTo>
                      <a:lnTo>
                        <a:pt x="564" y="1187"/>
                      </a:lnTo>
                      <a:lnTo>
                        <a:pt x="570" y="1193"/>
                      </a:lnTo>
                      <a:lnTo>
                        <a:pt x="576" y="1200"/>
                      </a:lnTo>
                      <a:lnTo>
                        <a:pt x="583" y="1207"/>
                      </a:lnTo>
                      <a:lnTo>
                        <a:pt x="591" y="1212"/>
                      </a:lnTo>
                      <a:lnTo>
                        <a:pt x="600" y="1218"/>
                      </a:lnTo>
                      <a:lnTo>
                        <a:pt x="608" y="1222"/>
                      </a:lnTo>
                      <a:lnTo>
                        <a:pt x="616" y="1225"/>
                      </a:lnTo>
                      <a:lnTo>
                        <a:pt x="625" y="1229"/>
                      </a:lnTo>
                      <a:lnTo>
                        <a:pt x="635" y="1230"/>
                      </a:lnTo>
                      <a:lnTo>
                        <a:pt x="645" y="1231"/>
                      </a:lnTo>
                      <a:lnTo>
                        <a:pt x="654" y="1231"/>
                      </a:lnTo>
                      <a:lnTo>
                        <a:pt x="662" y="1233"/>
                      </a:lnTo>
                      <a:lnTo>
                        <a:pt x="675" y="1236"/>
                      </a:lnTo>
                      <a:lnTo>
                        <a:pt x="688" y="1240"/>
                      </a:lnTo>
                      <a:lnTo>
                        <a:pt x="703" y="1245"/>
                      </a:lnTo>
                      <a:lnTo>
                        <a:pt x="737" y="1259"/>
                      </a:lnTo>
                      <a:lnTo>
                        <a:pt x="774" y="1276"/>
                      </a:lnTo>
                      <a:lnTo>
                        <a:pt x="792" y="1286"/>
                      </a:lnTo>
                      <a:lnTo>
                        <a:pt x="808" y="1297"/>
                      </a:lnTo>
                      <a:lnTo>
                        <a:pt x="823" y="1306"/>
                      </a:lnTo>
                      <a:lnTo>
                        <a:pt x="837" y="1317"/>
                      </a:lnTo>
                      <a:lnTo>
                        <a:pt x="849" y="1328"/>
                      </a:lnTo>
                      <a:lnTo>
                        <a:pt x="857" y="1339"/>
                      </a:lnTo>
                      <a:lnTo>
                        <a:pt x="860" y="1345"/>
                      </a:lnTo>
                      <a:lnTo>
                        <a:pt x="863" y="1350"/>
                      </a:lnTo>
                      <a:lnTo>
                        <a:pt x="864" y="1355"/>
                      </a:lnTo>
                      <a:lnTo>
                        <a:pt x="865" y="1360"/>
                      </a:lnTo>
                      <a:lnTo>
                        <a:pt x="865" y="1380"/>
                      </a:lnTo>
                      <a:lnTo>
                        <a:pt x="865" y="1395"/>
                      </a:lnTo>
                      <a:lnTo>
                        <a:pt x="865" y="1406"/>
                      </a:lnTo>
                      <a:lnTo>
                        <a:pt x="865" y="1413"/>
                      </a:lnTo>
                      <a:lnTo>
                        <a:pt x="865" y="1424"/>
                      </a:lnTo>
                      <a:lnTo>
                        <a:pt x="869" y="1439"/>
                      </a:lnTo>
                      <a:lnTo>
                        <a:pt x="875" y="1456"/>
                      </a:lnTo>
                      <a:lnTo>
                        <a:pt x="884" y="1474"/>
                      </a:lnTo>
                      <a:lnTo>
                        <a:pt x="890" y="1482"/>
                      </a:lnTo>
                      <a:lnTo>
                        <a:pt x="897" y="1490"/>
                      </a:lnTo>
                      <a:lnTo>
                        <a:pt x="903" y="1496"/>
                      </a:lnTo>
                      <a:lnTo>
                        <a:pt x="912" y="1501"/>
                      </a:lnTo>
                      <a:lnTo>
                        <a:pt x="921" y="1504"/>
                      </a:lnTo>
                      <a:lnTo>
                        <a:pt x="932" y="1507"/>
                      </a:lnTo>
                      <a:lnTo>
                        <a:pt x="943" y="1505"/>
                      </a:lnTo>
                      <a:lnTo>
                        <a:pt x="955" y="1503"/>
                      </a:lnTo>
                      <a:lnTo>
                        <a:pt x="985" y="1503"/>
                      </a:lnTo>
                      <a:lnTo>
                        <a:pt x="985" y="1518"/>
                      </a:lnTo>
                      <a:lnTo>
                        <a:pt x="988" y="1530"/>
                      </a:lnTo>
                      <a:lnTo>
                        <a:pt x="991" y="1541"/>
                      </a:lnTo>
                      <a:lnTo>
                        <a:pt x="995" y="1549"/>
                      </a:lnTo>
                      <a:lnTo>
                        <a:pt x="1004" y="1565"/>
                      </a:lnTo>
                      <a:lnTo>
                        <a:pt x="1015" y="1577"/>
                      </a:lnTo>
                      <a:lnTo>
                        <a:pt x="1026" y="1591"/>
                      </a:lnTo>
                      <a:lnTo>
                        <a:pt x="1036" y="1606"/>
                      </a:lnTo>
                      <a:lnTo>
                        <a:pt x="1040" y="1616"/>
                      </a:lnTo>
                      <a:lnTo>
                        <a:pt x="1042" y="1627"/>
                      </a:lnTo>
                      <a:lnTo>
                        <a:pt x="1044" y="1639"/>
                      </a:lnTo>
                      <a:lnTo>
                        <a:pt x="1045" y="1652"/>
                      </a:lnTo>
                      <a:lnTo>
                        <a:pt x="1044" y="1666"/>
                      </a:lnTo>
                      <a:lnTo>
                        <a:pt x="1041" y="1677"/>
                      </a:lnTo>
                      <a:lnTo>
                        <a:pt x="1038" y="1688"/>
                      </a:lnTo>
                      <a:lnTo>
                        <a:pt x="1034" y="1697"/>
                      </a:lnTo>
                      <a:lnTo>
                        <a:pt x="1030" y="1706"/>
                      </a:lnTo>
                      <a:lnTo>
                        <a:pt x="1026" y="1715"/>
                      </a:lnTo>
                      <a:lnTo>
                        <a:pt x="1023" y="1725"/>
                      </a:lnTo>
                      <a:lnTo>
                        <a:pt x="1022" y="1736"/>
                      </a:lnTo>
                      <a:lnTo>
                        <a:pt x="1023" y="1748"/>
                      </a:lnTo>
                      <a:lnTo>
                        <a:pt x="1027" y="1759"/>
                      </a:lnTo>
                      <a:lnTo>
                        <a:pt x="1032" y="1767"/>
                      </a:lnTo>
                      <a:lnTo>
                        <a:pt x="1037" y="1774"/>
                      </a:lnTo>
                      <a:lnTo>
                        <a:pt x="1048" y="1782"/>
                      </a:lnTo>
                      <a:lnTo>
                        <a:pt x="1053" y="1789"/>
                      </a:lnTo>
                      <a:lnTo>
                        <a:pt x="1055" y="1800"/>
                      </a:lnTo>
                      <a:lnTo>
                        <a:pt x="1055" y="1809"/>
                      </a:lnTo>
                      <a:lnTo>
                        <a:pt x="1053" y="1820"/>
                      </a:lnTo>
                      <a:lnTo>
                        <a:pt x="1052" y="1830"/>
                      </a:lnTo>
                      <a:lnTo>
                        <a:pt x="1052" y="1839"/>
                      </a:lnTo>
                      <a:lnTo>
                        <a:pt x="1051" y="1850"/>
                      </a:lnTo>
                      <a:lnTo>
                        <a:pt x="1051" y="1859"/>
                      </a:lnTo>
                      <a:lnTo>
                        <a:pt x="1053" y="1870"/>
                      </a:lnTo>
                      <a:lnTo>
                        <a:pt x="1056" y="1879"/>
                      </a:lnTo>
                      <a:lnTo>
                        <a:pt x="1062" y="1887"/>
                      </a:lnTo>
                      <a:lnTo>
                        <a:pt x="1068" y="1892"/>
                      </a:lnTo>
                      <a:lnTo>
                        <a:pt x="1077" y="1899"/>
                      </a:lnTo>
                      <a:lnTo>
                        <a:pt x="1097" y="1909"/>
                      </a:lnTo>
                      <a:lnTo>
                        <a:pt x="1119" y="1918"/>
                      </a:lnTo>
                      <a:lnTo>
                        <a:pt x="1141" y="1926"/>
                      </a:lnTo>
                      <a:lnTo>
                        <a:pt x="1162" y="1934"/>
                      </a:lnTo>
                      <a:lnTo>
                        <a:pt x="1172" y="1939"/>
                      </a:lnTo>
                      <a:lnTo>
                        <a:pt x="1181" y="1943"/>
                      </a:lnTo>
                      <a:lnTo>
                        <a:pt x="1190" y="1948"/>
                      </a:lnTo>
                      <a:lnTo>
                        <a:pt x="1195" y="1953"/>
                      </a:lnTo>
                      <a:lnTo>
                        <a:pt x="1202" y="1962"/>
                      </a:lnTo>
                      <a:lnTo>
                        <a:pt x="1210" y="1967"/>
                      </a:lnTo>
                      <a:lnTo>
                        <a:pt x="1220" y="1971"/>
                      </a:lnTo>
                      <a:lnTo>
                        <a:pt x="1229" y="1975"/>
                      </a:lnTo>
                      <a:lnTo>
                        <a:pt x="1239" y="1978"/>
                      </a:lnTo>
                      <a:lnTo>
                        <a:pt x="1248" y="1982"/>
                      </a:lnTo>
                      <a:lnTo>
                        <a:pt x="1256" y="1986"/>
                      </a:lnTo>
                      <a:lnTo>
                        <a:pt x="1263" y="1992"/>
                      </a:lnTo>
                      <a:lnTo>
                        <a:pt x="1270" y="2000"/>
                      </a:lnTo>
                      <a:lnTo>
                        <a:pt x="1276" y="2011"/>
                      </a:lnTo>
                      <a:lnTo>
                        <a:pt x="1280" y="2023"/>
                      </a:lnTo>
                      <a:lnTo>
                        <a:pt x="1282" y="2035"/>
                      </a:lnTo>
                      <a:lnTo>
                        <a:pt x="1285" y="2061"/>
                      </a:lnTo>
                      <a:lnTo>
                        <a:pt x="1286" y="2087"/>
                      </a:lnTo>
                      <a:lnTo>
                        <a:pt x="1288" y="2099"/>
                      </a:lnTo>
                      <a:lnTo>
                        <a:pt x="1291" y="2112"/>
                      </a:lnTo>
                      <a:lnTo>
                        <a:pt x="1293" y="2121"/>
                      </a:lnTo>
                      <a:lnTo>
                        <a:pt x="1299" y="2131"/>
                      </a:lnTo>
                      <a:lnTo>
                        <a:pt x="1301" y="2135"/>
                      </a:lnTo>
                      <a:lnTo>
                        <a:pt x="1304" y="2139"/>
                      </a:lnTo>
                      <a:lnTo>
                        <a:pt x="1308" y="2141"/>
                      </a:lnTo>
                      <a:lnTo>
                        <a:pt x="1314" y="2144"/>
                      </a:lnTo>
                      <a:lnTo>
                        <a:pt x="1319" y="2146"/>
                      </a:lnTo>
                      <a:lnTo>
                        <a:pt x="1325" y="2148"/>
                      </a:lnTo>
                      <a:lnTo>
                        <a:pt x="1331" y="2148"/>
                      </a:lnTo>
                      <a:lnTo>
                        <a:pt x="1338" y="2148"/>
                      </a:lnTo>
                      <a:lnTo>
                        <a:pt x="1338" y="2165"/>
                      </a:lnTo>
                      <a:lnTo>
                        <a:pt x="1338" y="2180"/>
                      </a:lnTo>
                      <a:lnTo>
                        <a:pt x="1338" y="2193"/>
                      </a:lnTo>
                      <a:lnTo>
                        <a:pt x="1338" y="2210"/>
                      </a:lnTo>
                      <a:lnTo>
                        <a:pt x="1338" y="2230"/>
                      </a:lnTo>
                      <a:lnTo>
                        <a:pt x="1338" y="2253"/>
                      </a:lnTo>
                      <a:lnTo>
                        <a:pt x="1338" y="2276"/>
                      </a:lnTo>
                      <a:lnTo>
                        <a:pt x="1338" y="2291"/>
                      </a:lnTo>
                      <a:lnTo>
                        <a:pt x="1327" y="2294"/>
                      </a:lnTo>
                      <a:lnTo>
                        <a:pt x="1316" y="2300"/>
                      </a:lnTo>
                      <a:lnTo>
                        <a:pt x="1303" y="2306"/>
                      </a:lnTo>
                      <a:lnTo>
                        <a:pt x="1289" y="2315"/>
                      </a:lnTo>
                      <a:lnTo>
                        <a:pt x="1276" y="2325"/>
                      </a:lnTo>
                      <a:lnTo>
                        <a:pt x="1261" y="2336"/>
                      </a:lnTo>
                      <a:lnTo>
                        <a:pt x="1246" y="2349"/>
                      </a:lnTo>
                      <a:lnTo>
                        <a:pt x="1232" y="2362"/>
                      </a:lnTo>
                      <a:lnTo>
                        <a:pt x="1218" y="2376"/>
                      </a:lnTo>
                      <a:lnTo>
                        <a:pt x="1206" y="2391"/>
                      </a:lnTo>
                      <a:lnTo>
                        <a:pt x="1195" y="2406"/>
                      </a:lnTo>
                      <a:lnTo>
                        <a:pt x="1186" y="2419"/>
                      </a:lnTo>
                      <a:lnTo>
                        <a:pt x="1177" y="2434"/>
                      </a:lnTo>
                      <a:lnTo>
                        <a:pt x="1171" y="2448"/>
                      </a:lnTo>
                      <a:lnTo>
                        <a:pt x="1166" y="2460"/>
                      </a:lnTo>
                      <a:lnTo>
                        <a:pt x="1165" y="2473"/>
                      </a:lnTo>
                      <a:lnTo>
                        <a:pt x="1166" y="2475"/>
                      </a:lnTo>
                      <a:lnTo>
                        <a:pt x="1168" y="2477"/>
                      </a:lnTo>
                      <a:lnTo>
                        <a:pt x="1171" y="2479"/>
                      </a:lnTo>
                      <a:lnTo>
                        <a:pt x="1175" y="2481"/>
                      </a:lnTo>
                      <a:lnTo>
                        <a:pt x="1186" y="2483"/>
                      </a:lnTo>
                      <a:lnTo>
                        <a:pt x="1196" y="2485"/>
                      </a:lnTo>
                      <a:lnTo>
                        <a:pt x="1220" y="2488"/>
                      </a:lnTo>
                      <a:lnTo>
                        <a:pt x="1233" y="2488"/>
                      </a:lnTo>
                      <a:lnTo>
                        <a:pt x="1248" y="2494"/>
                      </a:lnTo>
                      <a:lnTo>
                        <a:pt x="1262" y="2503"/>
                      </a:lnTo>
                      <a:lnTo>
                        <a:pt x="1274" y="2511"/>
                      </a:lnTo>
                      <a:lnTo>
                        <a:pt x="1286" y="2522"/>
                      </a:lnTo>
                      <a:lnTo>
                        <a:pt x="1297" y="2531"/>
                      </a:lnTo>
                      <a:lnTo>
                        <a:pt x="1310" y="2541"/>
                      </a:lnTo>
                      <a:lnTo>
                        <a:pt x="1323" y="2549"/>
                      </a:lnTo>
                      <a:lnTo>
                        <a:pt x="1338" y="2554"/>
                      </a:lnTo>
                      <a:lnTo>
                        <a:pt x="1348" y="2558"/>
                      </a:lnTo>
                      <a:lnTo>
                        <a:pt x="1359" y="2562"/>
                      </a:lnTo>
                      <a:lnTo>
                        <a:pt x="1368" y="2569"/>
                      </a:lnTo>
                      <a:lnTo>
                        <a:pt x="1378" y="2576"/>
                      </a:lnTo>
                      <a:lnTo>
                        <a:pt x="1397" y="2591"/>
                      </a:lnTo>
                      <a:lnTo>
                        <a:pt x="1415" y="2607"/>
                      </a:lnTo>
                      <a:lnTo>
                        <a:pt x="1432" y="2624"/>
                      </a:lnTo>
                      <a:lnTo>
                        <a:pt x="1447" y="2640"/>
                      </a:lnTo>
                      <a:lnTo>
                        <a:pt x="1461" y="2652"/>
                      </a:lnTo>
                      <a:lnTo>
                        <a:pt x="1473" y="2661"/>
                      </a:lnTo>
                      <a:lnTo>
                        <a:pt x="1489" y="2628"/>
                      </a:lnTo>
                      <a:lnTo>
                        <a:pt x="1504" y="2598"/>
                      </a:lnTo>
                      <a:lnTo>
                        <a:pt x="1513" y="2584"/>
                      </a:lnTo>
                      <a:lnTo>
                        <a:pt x="1521" y="2572"/>
                      </a:lnTo>
                      <a:lnTo>
                        <a:pt x="1530" y="2558"/>
                      </a:lnTo>
                      <a:lnTo>
                        <a:pt x="1541" y="2547"/>
                      </a:lnTo>
                      <a:lnTo>
                        <a:pt x="1552" y="2513"/>
                      </a:lnTo>
                      <a:lnTo>
                        <a:pt x="1564" y="2488"/>
                      </a:lnTo>
                      <a:lnTo>
                        <a:pt x="1575" y="2460"/>
                      </a:lnTo>
                      <a:lnTo>
                        <a:pt x="1586" y="2428"/>
                      </a:lnTo>
                      <a:lnTo>
                        <a:pt x="1590" y="2419"/>
                      </a:lnTo>
                      <a:lnTo>
                        <a:pt x="1594" y="2411"/>
                      </a:lnTo>
                      <a:lnTo>
                        <a:pt x="1598" y="2404"/>
                      </a:lnTo>
                      <a:lnTo>
                        <a:pt x="1604" y="2398"/>
                      </a:lnTo>
                      <a:lnTo>
                        <a:pt x="1615" y="2385"/>
                      </a:lnTo>
                      <a:lnTo>
                        <a:pt x="1626" y="2374"/>
                      </a:lnTo>
                      <a:lnTo>
                        <a:pt x="1637" y="2364"/>
                      </a:lnTo>
                      <a:lnTo>
                        <a:pt x="1646" y="2351"/>
                      </a:lnTo>
                      <a:lnTo>
                        <a:pt x="1649" y="2344"/>
                      </a:lnTo>
                      <a:lnTo>
                        <a:pt x="1652" y="2338"/>
                      </a:lnTo>
                      <a:lnTo>
                        <a:pt x="1653" y="2329"/>
                      </a:lnTo>
                      <a:lnTo>
                        <a:pt x="1654" y="2321"/>
                      </a:lnTo>
                      <a:lnTo>
                        <a:pt x="1653" y="2302"/>
                      </a:lnTo>
                      <a:lnTo>
                        <a:pt x="1649" y="2283"/>
                      </a:lnTo>
                      <a:lnTo>
                        <a:pt x="1642" y="2264"/>
                      </a:lnTo>
                      <a:lnTo>
                        <a:pt x="1635" y="2245"/>
                      </a:lnTo>
                      <a:lnTo>
                        <a:pt x="1628" y="2227"/>
                      </a:lnTo>
                      <a:lnTo>
                        <a:pt x="1623" y="2210"/>
                      </a:lnTo>
                      <a:lnTo>
                        <a:pt x="1618" y="2193"/>
                      </a:lnTo>
                      <a:lnTo>
                        <a:pt x="1616" y="2180"/>
                      </a:lnTo>
                      <a:lnTo>
                        <a:pt x="1618" y="2173"/>
                      </a:lnTo>
                      <a:lnTo>
                        <a:pt x="1618" y="2166"/>
                      </a:lnTo>
                      <a:lnTo>
                        <a:pt x="1620" y="2159"/>
                      </a:lnTo>
                      <a:lnTo>
                        <a:pt x="1623" y="2152"/>
                      </a:lnTo>
                      <a:lnTo>
                        <a:pt x="1630" y="2137"/>
                      </a:lnTo>
                      <a:lnTo>
                        <a:pt x="1639" y="2124"/>
                      </a:lnTo>
                      <a:lnTo>
                        <a:pt x="1652" y="2109"/>
                      </a:lnTo>
                      <a:lnTo>
                        <a:pt x="1665" y="2095"/>
                      </a:lnTo>
                      <a:lnTo>
                        <a:pt x="1680" y="2080"/>
                      </a:lnTo>
                      <a:lnTo>
                        <a:pt x="1697" y="2068"/>
                      </a:lnTo>
                      <a:lnTo>
                        <a:pt x="1713" y="2054"/>
                      </a:lnTo>
                      <a:lnTo>
                        <a:pt x="1731" y="2043"/>
                      </a:lnTo>
                      <a:lnTo>
                        <a:pt x="1748" y="2033"/>
                      </a:lnTo>
                      <a:lnTo>
                        <a:pt x="1766" y="2024"/>
                      </a:lnTo>
                      <a:lnTo>
                        <a:pt x="1782" y="2016"/>
                      </a:lnTo>
                      <a:lnTo>
                        <a:pt x="1799" y="2011"/>
                      </a:lnTo>
                      <a:lnTo>
                        <a:pt x="1814" y="2008"/>
                      </a:lnTo>
                      <a:lnTo>
                        <a:pt x="1827" y="2007"/>
                      </a:lnTo>
                      <a:lnTo>
                        <a:pt x="1832" y="2005"/>
                      </a:lnTo>
                      <a:lnTo>
                        <a:pt x="1836" y="2004"/>
                      </a:lnTo>
                      <a:lnTo>
                        <a:pt x="1840" y="2001"/>
                      </a:lnTo>
                      <a:lnTo>
                        <a:pt x="1842" y="1998"/>
                      </a:lnTo>
                      <a:lnTo>
                        <a:pt x="1851" y="1989"/>
                      </a:lnTo>
                      <a:lnTo>
                        <a:pt x="1859" y="1979"/>
                      </a:lnTo>
                      <a:lnTo>
                        <a:pt x="1868" y="1970"/>
                      </a:lnTo>
                      <a:lnTo>
                        <a:pt x="1878" y="1962"/>
                      </a:lnTo>
                      <a:lnTo>
                        <a:pt x="1883" y="1959"/>
                      </a:lnTo>
                      <a:lnTo>
                        <a:pt x="1889" y="1956"/>
                      </a:lnTo>
                      <a:lnTo>
                        <a:pt x="1896" y="1953"/>
                      </a:lnTo>
                      <a:lnTo>
                        <a:pt x="1902" y="1953"/>
                      </a:lnTo>
                      <a:lnTo>
                        <a:pt x="1916" y="1951"/>
                      </a:lnTo>
                      <a:lnTo>
                        <a:pt x="1927" y="1951"/>
                      </a:lnTo>
                      <a:lnTo>
                        <a:pt x="1936" y="1951"/>
                      </a:lnTo>
                      <a:lnTo>
                        <a:pt x="1946" y="1951"/>
                      </a:lnTo>
                      <a:lnTo>
                        <a:pt x="1961" y="1952"/>
                      </a:lnTo>
                      <a:lnTo>
                        <a:pt x="1977" y="1953"/>
                      </a:lnTo>
                      <a:lnTo>
                        <a:pt x="1990" y="1953"/>
                      </a:lnTo>
                      <a:lnTo>
                        <a:pt x="1999" y="1952"/>
                      </a:lnTo>
                      <a:lnTo>
                        <a:pt x="2009" y="1951"/>
                      </a:lnTo>
                      <a:lnTo>
                        <a:pt x="2015" y="1949"/>
                      </a:lnTo>
                      <a:lnTo>
                        <a:pt x="2022" y="1947"/>
                      </a:lnTo>
                      <a:lnTo>
                        <a:pt x="2026" y="1944"/>
                      </a:lnTo>
                      <a:lnTo>
                        <a:pt x="2032" y="1941"/>
                      </a:lnTo>
                      <a:lnTo>
                        <a:pt x="2035" y="1937"/>
                      </a:lnTo>
                      <a:lnTo>
                        <a:pt x="2040" y="1928"/>
                      </a:lnTo>
                      <a:lnTo>
                        <a:pt x="2044" y="1915"/>
                      </a:lnTo>
                      <a:lnTo>
                        <a:pt x="2048" y="1902"/>
                      </a:lnTo>
                      <a:lnTo>
                        <a:pt x="2052" y="1885"/>
                      </a:lnTo>
                      <a:lnTo>
                        <a:pt x="2082" y="1819"/>
                      </a:lnTo>
                      <a:lnTo>
                        <a:pt x="2093" y="1800"/>
                      </a:lnTo>
                      <a:lnTo>
                        <a:pt x="2104" y="1780"/>
                      </a:lnTo>
                      <a:lnTo>
                        <a:pt x="2112" y="1761"/>
                      </a:lnTo>
                      <a:lnTo>
                        <a:pt x="2120" y="1742"/>
                      </a:lnTo>
                      <a:lnTo>
                        <a:pt x="2127" y="1721"/>
                      </a:lnTo>
                      <a:lnTo>
                        <a:pt x="2131" y="1697"/>
                      </a:lnTo>
                      <a:lnTo>
                        <a:pt x="2134" y="1669"/>
                      </a:lnTo>
                      <a:lnTo>
                        <a:pt x="2135" y="1637"/>
                      </a:lnTo>
                      <a:lnTo>
                        <a:pt x="2135" y="1631"/>
                      </a:lnTo>
                      <a:lnTo>
                        <a:pt x="2137" y="1625"/>
                      </a:lnTo>
                      <a:lnTo>
                        <a:pt x="2139" y="1618"/>
                      </a:lnTo>
                      <a:lnTo>
                        <a:pt x="2141" y="1613"/>
                      </a:lnTo>
                      <a:lnTo>
                        <a:pt x="2148" y="1603"/>
                      </a:lnTo>
                      <a:lnTo>
                        <a:pt x="2154" y="1592"/>
                      </a:lnTo>
                      <a:lnTo>
                        <a:pt x="2161" y="1583"/>
                      </a:lnTo>
                      <a:lnTo>
                        <a:pt x="2167" y="1572"/>
                      </a:lnTo>
                      <a:lnTo>
                        <a:pt x="2169" y="1567"/>
                      </a:lnTo>
                      <a:lnTo>
                        <a:pt x="2171" y="1561"/>
                      </a:lnTo>
                      <a:lnTo>
                        <a:pt x="2172" y="1554"/>
                      </a:lnTo>
                      <a:lnTo>
                        <a:pt x="2174" y="1548"/>
                      </a:lnTo>
                      <a:lnTo>
                        <a:pt x="2174" y="1519"/>
                      </a:lnTo>
                      <a:lnTo>
                        <a:pt x="2174" y="1496"/>
                      </a:lnTo>
                      <a:lnTo>
                        <a:pt x="2174" y="1475"/>
                      </a:lnTo>
                      <a:lnTo>
                        <a:pt x="2174" y="1449"/>
                      </a:lnTo>
                      <a:lnTo>
                        <a:pt x="2169" y="1418"/>
                      </a:lnTo>
                      <a:lnTo>
                        <a:pt x="2161" y="1375"/>
                      </a:lnTo>
                      <a:lnTo>
                        <a:pt x="2157" y="1350"/>
                      </a:lnTo>
                      <a:lnTo>
                        <a:pt x="2154" y="1328"/>
                      </a:lnTo>
                      <a:lnTo>
                        <a:pt x="2152" y="1309"/>
                      </a:lnTo>
                      <a:lnTo>
                        <a:pt x="2150" y="1293"/>
                      </a:lnTo>
                      <a:lnTo>
                        <a:pt x="2152" y="1285"/>
                      </a:lnTo>
                      <a:lnTo>
                        <a:pt x="2153" y="1279"/>
                      </a:lnTo>
                      <a:lnTo>
                        <a:pt x="2156" y="1272"/>
                      </a:lnTo>
                      <a:lnTo>
                        <a:pt x="2160" y="1267"/>
                      </a:lnTo>
                      <a:lnTo>
                        <a:pt x="2171" y="1256"/>
                      </a:lnTo>
                      <a:lnTo>
                        <a:pt x="2183" y="1246"/>
                      </a:lnTo>
                      <a:lnTo>
                        <a:pt x="2197" y="1240"/>
                      </a:lnTo>
                      <a:lnTo>
                        <a:pt x="2210" y="1233"/>
                      </a:lnTo>
                      <a:lnTo>
                        <a:pt x="2223" y="1227"/>
                      </a:lnTo>
                      <a:lnTo>
                        <a:pt x="2234" y="1225"/>
                      </a:lnTo>
                      <a:lnTo>
                        <a:pt x="2234" y="1208"/>
                      </a:lnTo>
                      <a:lnTo>
                        <a:pt x="2235" y="1195"/>
                      </a:lnTo>
                      <a:lnTo>
                        <a:pt x="2238" y="1181"/>
                      </a:lnTo>
                      <a:lnTo>
                        <a:pt x="2240" y="1169"/>
                      </a:lnTo>
                      <a:lnTo>
                        <a:pt x="2244" y="1157"/>
                      </a:lnTo>
                      <a:lnTo>
                        <a:pt x="2249" y="1146"/>
                      </a:lnTo>
                      <a:lnTo>
                        <a:pt x="2254" y="1136"/>
                      </a:lnTo>
                      <a:lnTo>
                        <a:pt x="2261" y="1127"/>
                      </a:lnTo>
                      <a:lnTo>
                        <a:pt x="2273" y="1109"/>
                      </a:lnTo>
                      <a:lnTo>
                        <a:pt x="2288" y="1094"/>
                      </a:lnTo>
                      <a:lnTo>
                        <a:pt x="2303" y="1079"/>
                      </a:lnTo>
                      <a:lnTo>
                        <a:pt x="2319" y="1065"/>
                      </a:lnTo>
                      <a:lnTo>
                        <a:pt x="2336" y="1050"/>
                      </a:lnTo>
                      <a:lnTo>
                        <a:pt x="2351" y="1035"/>
                      </a:lnTo>
                      <a:lnTo>
                        <a:pt x="2366" y="1019"/>
                      </a:lnTo>
                      <a:lnTo>
                        <a:pt x="2379" y="1000"/>
                      </a:lnTo>
                      <a:lnTo>
                        <a:pt x="2385" y="990"/>
                      </a:lnTo>
                      <a:lnTo>
                        <a:pt x="2390" y="979"/>
                      </a:lnTo>
                      <a:lnTo>
                        <a:pt x="2394" y="967"/>
                      </a:lnTo>
                      <a:lnTo>
                        <a:pt x="2398" y="955"/>
                      </a:lnTo>
                      <a:lnTo>
                        <a:pt x="2401" y="941"/>
                      </a:lnTo>
                      <a:lnTo>
                        <a:pt x="2404" y="926"/>
                      </a:lnTo>
                      <a:lnTo>
                        <a:pt x="2405" y="911"/>
                      </a:lnTo>
                      <a:lnTo>
                        <a:pt x="2407" y="894"/>
                      </a:lnTo>
                      <a:lnTo>
                        <a:pt x="2405" y="872"/>
                      </a:lnTo>
                      <a:lnTo>
                        <a:pt x="2401" y="849"/>
                      </a:lnTo>
                      <a:lnTo>
                        <a:pt x="2396" y="824"/>
                      </a:lnTo>
                      <a:lnTo>
                        <a:pt x="2389" y="798"/>
                      </a:lnTo>
                      <a:lnTo>
                        <a:pt x="2382" y="775"/>
                      </a:lnTo>
                      <a:lnTo>
                        <a:pt x="2374" y="753"/>
                      </a:lnTo>
                      <a:lnTo>
                        <a:pt x="2367" y="734"/>
                      </a:lnTo>
                      <a:lnTo>
                        <a:pt x="2360" y="721"/>
                      </a:lnTo>
                      <a:lnTo>
                        <a:pt x="2356" y="711"/>
                      </a:lnTo>
                      <a:lnTo>
                        <a:pt x="2352" y="703"/>
                      </a:lnTo>
                      <a:lnTo>
                        <a:pt x="2347" y="697"/>
                      </a:lnTo>
                      <a:lnTo>
                        <a:pt x="2340" y="693"/>
                      </a:lnTo>
                      <a:lnTo>
                        <a:pt x="2334" y="692"/>
                      </a:lnTo>
                      <a:lnTo>
                        <a:pt x="2329" y="691"/>
                      </a:lnTo>
                      <a:lnTo>
                        <a:pt x="2322" y="691"/>
                      </a:lnTo>
                      <a:lnTo>
                        <a:pt x="2315" y="692"/>
                      </a:lnTo>
                      <a:lnTo>
                        <a:pt x="2303" y="695"/>
                      </a:lnTo>
                      <a:lnTo>
                        <a:pt x="2291" y="696"/>
                      </a:lnTo>
                      <a:lnTo>
                        <a:pt x="2285" y="697"/>
                      </a:lnTo>
                      <a:lnTo>
                        <a:pt x="2280" y="696"/>
                      </a:lnTo>
                      <a:lnTo>
                        <a:pt x="2276" y="695"/>
                      </a:lnTo>
                      <a:lnTo>
                        <a:pt x="2270" y="691"/>
                      </a:lnTo>
                      <a:lnTo>
                        <a:pt x="2257" y="681"/>
                      </a:lnTo>
                      <a:lnTo>
                        <a:pt x="2244" y="672"/>
                      </a:lnTo>
                      <a:lnTo>
                        <a:pt x="2232" y="659"/>
                      </a:lnTo>
                      <a:lnTo>
                        <a:pt x="2220" y="647"/>
                      </a:lnTo>
                      <a:lnTo>
                        <a:pt x="2198" y="621"/>
                      </a:lnTo>
                      <a:lnTo>
                        <a:pt x="2176" y="595"/>
                      </a:lnTo>
                      <a:lnTo>
                        <a:pt x="2165" y="583"/>
                      </a:lnTo>
                      <a:lnTo>
                        <a:pt x="2153" y="571"/>
                      </a:lnTo>
                      <a:lnTo>
                        <a:pt x="2142" y="560"/>
                      </a:lnTo>
                      <a:lnTo>
                        <a:pt x="2130" y="552"/>
                      </a:lnTo>
                      <a:lnTo>
                        <a:pt x="2118" y="543"/>
                      </a:lnTo>
                      <a:lnTo>
                        <a:pt x="2104" y="538"/>
                      </a:lnTo>
                      <a:lnTo>
                        <a:pt x="2090" y="534"/>
                      </a:lnTo>
                      <a:lnTo>
                        <a:pt x="2075" y="533"/>
                      </a:lnTo>
                      <a:lnTo>
                        <a:pt x="2050" y="533"/>
                      </a:lnTo>
                      <a:lnTo>
                        <a:pt x="2028" y="533"/>
                      </a:lnTo>
                      <a:lnTo>
                        <a:pt x="2006" y="533"/>
                      </a:lnTo>
                      <a:lnTo>
                        <a:pt x="1986" y="533"/>
                      </a:lnTo>
                      <a:lnTo>
                        <a:pt x="1972" y="533"/>
                      </a:lnTo>
                      <a:lnTo>
                        <a:pt x="1960" y="531"/>
                      </a:lnTo>
                      <a:lnTo>
                        <a:pt x="1947" y="529"/>
                      </a:lnTo>
                      <a:lnTo>
                        <a:pt x="1935" y="526"/>
                      </a:lnTo>
                      <a:lnTo>
                        <a:pt x="1923" y="523"/>
                      </a:lnTo>
                      <a:lnTo>
                        <a:pt x="1911" y="520"/>
                      </a:lnTo>
                      <a:lnTo>
                        <a:pt x="1896" y="519"/>
                      </a:lnTo>
                      <a:lnTo>
                        <a:pt x="1879" y="518"/>
                      </a:lnTo>
                      <a:lnTo>
                        <a:pt x="1861" y="519"/>
                      </a:lnTo>
                      <a:lnTo>
                        <a:pt x="1848" y="520"/>
                      </a:lnTo>
                      <a:lnTo>
                        <a:pt x="1837" y="524"/>
                      </a:lnTo>
                      <a:lnTo>
                        <a:pt x="1827" y="529"/>
                      </a:lnTo>
                      <a:lnTo>
                        <a:pt x="1821" y="534"/>
                      </a:lnTo>
                      <a:lnTo>
                        <a:pt x="1815" y="541"/>
                      </a:lnTo>
                      <a:lnTo>
                        <a:pt x="1810" y="548"/>
                      </a:lnTo>
                      <a:lnTo>
                        <a:pt x="1804" y="556"/>
                      </a:lnTo>
                      <a:lnTo>
                        <a:pt x="1803" y="545"/>
                      </a:lnTo>
                      <a:lnTo>
                        <a:pt x="1802" y="534"/>
                      </a:lnTo>
                      <a:lnTo>
                        <a:pt x="1802" y="523"/>
                      </a:lnTo>
                      <a:lnTo>
                        <a:pt x="1802" y="514"/>
                      </a:lnTo>
                      <a:lnTo>
                        <a:pt x="1803" y="500"/>
                      </a:lnTo>
                      <a:lnTo>
                        <a:pt x="1804" y="496"/>
                      </a:lnTo>
                      <a:lnTo>
                        <a:pt x="1797" y="479"/>
                      </a:lnTo>
                      <a:lnTo>
                        <a:pt x="1789" y="458"/>
                      </a:lnTo>
                      <a:lnTo>
                        <a:pt x="1784" y="458"/>
                      </a:lnTo>
                      <a:lnTo>
                        <a:pt x="1777" y="456"/>
                      </a:lnTo>
                      <a:lnTo>
                        <a:pt x="1772" y="454"/>
                      </a:lnTo>
                      <a:lnTo>
                        <a:pt x="1765" y="451"/>
                      </a:lnTo>
                      <a:lnTo>
                        <a:pt x="1752" y="444"/>
                      </a:lnTo>
                      <a:lnTo>
                        <a:pt x="1740" y="436"/>
                      </a:lnTo>
                      <a:lnTo>
                        <a:pt x="1722" y="420"/>
                      </a:lnTo>
                      <a:lnTo>
                        <a:pt x="1714" y="413"/>
                      </a:lnTo>
                      <a:lnTo>
                        <a:pt x="1698" y="414"/>
                      </a:lnTo>
                      <a:lnTo>
                        <a:pt x="1682" y="414"/>
                      </a:lnTo>
                      <a:lnTo>
                        <a:pt x="1668" y="413"/>
                      </a:lnTo>
                      <a:lnTo>
                        <a:pt x="1654" y="409"/>
                      </a:lnTo>
                      <a:lnTo>
                        <a:pt x="1642" y="402"/>
                      </a:lnTo>
                      <a:lnTo>
                        <a:pt x="1631" y="395"/>
                      </a:lnTo>
                      <a:lnTo>
                        <a:pt x="1623" y="385"/>
                      </a:lnTo>
                      <a:lnTo>
                        <a:pt x="1616" y="375"/>
                      </a:lnTo>
                      <a:lnTo>
                        <a:pt x="1586" y="375"/>
                      </a:lnTo>
                      <a:lnTo>
                        <a:pt x="1581" y="390"/>
                      </a:lnTo>
                      <a:lnTo>
                        <a:pt x="1571" y="409"/>
                      </a:lnTo>
                      <a:lnTo>
                        <a:pt x="1558" y="429"/>
                      </a:lnTo>
                      <a:lnTo>
                        <a:pt x="1543" y="449"/>
                      </a:lnTo>
                      <a:lnTo>
                        <a:pt x="1536" y="459"/>
                      </a:lnTo>
                      <a:lnTo>
                        <a:pt x="1528" y="466"/>
                      </a:lnTo>
                      <a:lnTo>
                        <a:pt x="1519" y="473"/>
                      </a:lnTo>
                      <a:lnTo>
                        <a:pt x="1513" y="478"/>
                      </a:lnTo>
                      <a:lnTo>
                        <a:pt x="1506" y="481"/>
                      </a:lnTo>
                      <a:lnTo>
                        <a:pt x="1499" y="481"/>
                      </a:lnTo>
                      <a:lnTo>
                        <a:pt x="1496" y="479"/>
                      </a:lnTo>
                      <a:lnTo>
                        <a:pt x="1494" y="478"/>
                      </a:lnTo>
                      <a:lnTo>
                        <a:pt x="1491" y="475"/>
                      </a:lnTo>
                      <a:lnTo>
                        <a:pt x="1489" y="473"/>
                      </a:lnTo>
                      <a:lnTo>
                        <a:pt x="1472" y="473"/>
                      </a:lnTo>
                      <a:lnTo>
                        <a:pt x="1454" y="471"/>
                      </a:lnTo>
                      <a:lnTo>
                        <a:pt x="1438" y="469"/>
                      </a:lnTo>
                      <a:lnTo>
                        <a:pt x="1423" y="464"/>
                      </a:lnTo>
                      <a:lnTo>
                        <a:pt x="1416" y="462"/>
                      </a:lnTo>
                      <a:lnTo>
                        <a:pt x="1410" y="459"/>
                      </a:lnTo>
                      <a:lnTo>
                        <a:pt x="1405" y="455"/>
                      </a:lnTo>
                      <a:lnTo>
                        <a:pt x="1400" y="451"/>
                      </a:lnTo>
                      <a:lnTo>
                        <a:pt x="1397" y="445"/>
                      </a:lnTo>
                      <a:lnTo>
                        <a:pt x="1393" y="440"/>
                      </a:lnTo>
                      <a:lnTo>
                        <a:pt x="1391" y="435"/>
                      </a:lnTo>
                      <a:lnTo>
                        <a:pt x="1391" y="428"/>
                      </a:lnTo>
                      <a:lnTo>
                        <a:pt x="1368" y="428"/>
                      </a:lnTo>
                      <a:lnTo>
                        <a:pt x="1363" y="433"/>
                      </a:lnTo>
                      <a:lnTo>
                        <a:pt x="1357" y="436"/>
                      </a:lnTo>
                      <a:lnTo>
                        <a:pt x="1352" y="439"/>
                      </a:lnTo>
                      <a:lnTo>
                        <a:pt x="1345" y="441"/>
                      </a:lnTo>
                      <a:lnTo>
                        <a:pt x="1331" y="443"/>
                      </a:lnTo>
                      <a:lnTo>
                        <a:pt x="1316" y="443"/>
                      </a:lnTo>
                      <a:lnTo>
                        <a:pt x="1383" y="375"/>
                      </a:lnTo>
                      <a:lnTo>
                        <a:pt x="1386" y="364"/>
                      </a:lnTo>
                      <a:lnTo>
                        <a:pt x="1389" y="351"/>
                      </a:lnTo>
                      <a:lnTo>
                        <a:pt x="1393" y="342"/>
                      </a:lnTo>
                      <a:lnTo>
                        <a:pt x="1398" y="334"/>
                      </a:lnTo>
                      <a:lnTo>
                        <a:pt x="1404" y="326"/>
                      </a:lnTo>
                      <a:lnTo>
                        <a:pt x="1409" y="317"/>
                      </a:lnTo>
                      <a:lnTo>
                        <a:pt x="1416" y="311"/>
                      </a:lnTo>
                      <a:lnTo>
                        <a:pt x="1423" y="304"/>
                      </a:lnTo>
                      <a:lnTo>
                        <a:pt x="1438" y="291"/>
                      </a:lnTo>
                      <a:lnTo>
                        <a:pt x="1451" y="281"/>
                      </a:lnTo>
                      <a:lnTo>
                        <a:pt x="1464" y="268"/>
                      </a:lnTo>
                      <a:lnTo>
                        <a:pt x="1473" y="255"/>
                      </a:lnTo>
                      <a:lnTo>
                        <a:pt x="1466" y="249"/>
                      </a:lnTo>
                      <a:lnTo>
                        <a:pt x="1461" y="245"/>
                      </a:lnTo>
                      <a:lnTo>
                        <a:pt x="1457" y="240"/>
                      </a:lnTo>
                      <a:lnTo>
                        <a:pt x="1453" y="236"/>
                      </a:lnTo>
                      <a:lnTo>
                        <a:pt x="1449" y="227"/>
                      </a:lnTo>
                      <a:lnTo>
                        <a:pt x="1443" y="218"/>
                      </a:lnTo>
                      <a:lnTo>
                        <a:pt x="1439" y="217"/>
                      </a:lnTo>
                      <a:lnTo>
                        <a:pt x="1435" y="215"/>
                      </a:lnTo>
                      <a:lnTo>
                        <a:pt x="1431" y="214"/>
                      </a:lnTo>
                      <a:lnTo>
                        <a:pt x="1427" y="211"/>
                      </a:lnTo>
                      <a:lnTo>
                        <a:pt x="1421" y="204"/>
                      </a:lnTo>
                      <a:lnTo>
                        <a:pt x="1416" y="196"/>
                      </a:lnTo>
                      <a:lnTo>
                        <a:pt x="1412" y="185"/>
                      </a:lnTo>
                      <a:lnTo>
                        <a:pt x="1409" y="173"/>
                      </a:lnTo>
                      <a:lnTo>
                        <a:pt x="1406" y="161"/>
                      </a:lnTo>
                      <a:lnTo>
                        <a:pt x="1404" y="147"/>
                      </a:lnTo>
                      <a:lnTo>
                        <a:pt x="1400" y="120"/>
                      </a:lnTo>
                      <a:lnTo>
                        <a:pt x="1395" y="94"/>
                      </a:lnTo>
                      <a:lnTo>
                        <a:pt x="1391" y="83"/>
                      </a:lnTo>
                      <a:lnTo>
                        <a:pt x="1387" y="72"/>
                      </a:lnTo>
                      <a:lnTo>
                        <a:pt x="1382" y="65"/>
                      </a:lnTo>
                      <a:lnTo>
                        <a:pt x="1376" y="60"/>
                      </a:lnTo>
                      <a:lnTo>
                        <a:pt x="1361" y="86"/>
                      </a:lnTo>
                      <a:lnTo>
                        <a:pt x="1337" y="129"/>
                      </a:lnTo>
                      <a:lnTo>
                        <a:pt x="1322" y="151"/>
                      </a:lnTo>
                      <a:lnTo>
                        <a:pt x="1308" y="169"/>
                      </a:lnTo>
                      <a:lnTo>
                        <a:pt x="1301" y="177"/>
                      </a:lnTo>
                      <a:lnTo>
                        <a:pt x="1296" y="182"/>
                      </a:lnTo>
                      <a:lnTo>
                        <a:pt x="1291" y="187"/>
                      </a:lnTo>
                      <a:lnTo>
                        <a:pt x="1286" y="187"/>
                      </a:lnTo>
                      <a:lnTo>
                        <a:pt x="1210" y="157"/>
                      </a:lnTo>
                      <a:lnTo>
                        <a:pt x="1199" y="162"/>
                      </a:lnTo>
                      <a:lnTo>
                        <a:pt x="1187" y="167"/>
                      </a:lnTo>
                      <a:lnTo>
                        <a:pt x="1173" y="172"/>
                      </a:lnTo>
                      <a:lnTo>
                        <a:pt x="1160" y="174"/>
                      </a:lnTo>
                      <a:lnTo>
                        <a:pt x="1146" y="177"/>
                      </a:lnTo>
                      <a:lnTo>
                        <a:pt x="1130" y="178"/>
                      </a:lnTo>
                      <a:lnTo>
                        <a:pt x="1115" y="180"/>
                      </a:lnTo>
                      <a:lnTo>
                        <a:pt x="1098" y="180"/>
                      </a:lnTo>
                      <a:lnTo>
                        <a:pt x="1096" y="187"/>
                      </a:lnTo>
                      <a:lnTo>
                        <a:pt x="1089" y="193"/>
                      </a:lnTo>
                      <a:lnTo>
                        <a:pt x="1082" y="200"/>
                      </a:lnTo>
                      <a:lnTo>
                        <a:pt x="1075" y="203"/>
                      </a:lnTo>
                      <a:lnTo>
                        <a:pt x="1070" y="203"/>
                      </a:lnTo>
                      <a:lnTo>
                        <a:pt x="1064" y="206"/>
                      </a:lnTo>
                      <a:lnTo>
                        <a:pt x="1062" y="206"/>
                      </a:lnTo>
                      <a:lnTo>
                        <a:pt x="1059" y="206"/>
                      </a:lnTo>
                      <a:lnTo>
                        <a:pt x="1056" y="204"/>
                      </a:lnTo>
                      <a:lnTo>
                        <a:pt x="1053" y="203"/>
                      </a:lnTo>
                      <a:lnTo>
                        <a:pt x="1051" y="207"/>
                      </a:lnTo>
                      <a:lnTo>
                        <a:pt x="1048" y="211"/>
                      </a:lnTo>
                      <a:lnTo>
                        <a:pt x="1041" y="215"/>
                      </a:lnTo>
                      <a:lnTo>
                        <a:pt x="1034" y="221"/>
                      </a:lnTo>
                      <a:lnTo>
                        <a:pt x="1014" y="229"/>
                      </a:lnTo>
                      <a:lnTo>
                        <a:pt x="992" y="237"/>
                      </a:lnTo>
                      <a:lnTo>
                        <a:pt x="948" y="249"/>
                      </a:lnTo>
                      <a:lnTo>
                        <a:pt x="925" y="255"/>
                      </a:lnTo>
                      <a:lnTo>
                        <a:pt x="918" y="253"/>
                      </a:lnTo>
                      <a:lnTo>
                        <a:pt x="912" y="251"/>
                      </a:lnTo>
                      <a:lnTo>
                        <a:pt x="905" y="246"/>
                      </a:lnTo>
                      <a:lnTo>
                        <a:pt x="898" y="241"/>
                      </a:lnTo>
                      <a:lnTo>
                        <a:pt x="893" y="234"/>
                      </a:lnTo>
                      <a:lnTo>
                        <a:pt x="887" y="227"/>
                      </a:lnTo>
                      <a:lnTo>
                        <a:pt x="882" y="219"/>
                      </a:lnTo>
                      <a:lnTo>
                        <a:pt x="878" y="210"/>
                      </a:lnTo>
                      <a:lnTo>
                        <a:pt x="868" y="191"/>
                      </a:lnTo>
                      <a:lnTo>
                        <a:pt x="863" y="173"/>
                      </a:lnTo>
                      <a:lnTo>
                        <a:pt x="859" y="155"/>
                      </a:lnTo>
                      <a:lnTo>
                        <a:pt x="857" y="142"/>
                      </a:lnTo>
                      <a:lnTo>
                        <a:pt x="859" y="133"/>
                      </a:lnTo>
                      <a:lnTo>
                        <a:pt x="860" y="127"/>
                      </a:lnTo>
                      <a:lnTo>
                        <a:pt x="863" y="120"/>
                      </a:lnTo>
                      <a:lnTo>
                        <a:pt x="865" y="112"/>
                      </a:lnTo>
                      <a:lnTo>
                        <a:pt x="868" y="105"/>
                      </a:lnTo>
                      <a:lnTo>
                        <a:pt x="869" y="98"/>
                      </a:lnTo>
                      <a:lnTo>
                        <a:pt x="872" y="90"/>
                      </a:lnTo>
                      <a:lnTo>
                        <a:pt x="872" y="82"/>
                      </a:lnTo>
                      <a:lnTo>
                        <a:pt x="872" y="64"/>
                      </a:lnTo>
                      <a:lnTo>
                        <a:pt x="869" y="48"/>
                      </a:lnTo>
                      <a:lnTo>
                        <a:pt x="867" y="41"/>
                      </a:lnTo>
                      <a:lnTo>
                        <a:pt x="864" y="35"/>
                      </a:lnTo>
                      <a:lnTo>
                        <a:pt x="861" y="29"/>
                      </a:lnTo>
                      <a:lnTo>
                        <a:pt x="857" y="23"/>
                      </a:lnTo>
                      <a:lnTo>
                        <a:pt x="853" y="19"/>
                      </a:lnTo>
                      <a:lnTo>
                        <a:pt x="848" y="15"/>
                      </a:lnTo>
                      <a:lnTo>
                        <a:pt x="841" y="11"/>
                      </a:lnTo>
                      <a:lnTo>
                        <a:pt x="834" y="8"/>
                      </a:lnTo>
                      <a:lnTo>
                        <a:pt x="818" y="3"/>
                      </a:lnTo>
                      <a:lnTo>
                        <a:pt x="797" y="0"/>
                      </a:lnTo>
                      <a:lnTo>
                        <a:pt x="796" y="5"/>
                      </a:lnTo>
                      <a:lnTo>
                        <a:pt x="794" y="12"/>
                      </a:lnTo>
                      <a:lnTo>
                        <a:pt x="792" y="19"/>
                      </a:lnTo>
                      <a:lnTo>
                        <a:pt x="786" y="26"/>
                      </a:lnTo>
                      <a:lnTo>
                        <a:pt x="781" y="30"/>
                      </a:lnTo>
                      <a:lnTo>
                        <a:pt x="775" y="33"/>
                      </a:lnTo>
                      <a:lnTo>
                        <a:pt x="771" y="34"/>
                      </a:lnTo>
                      <a:lnTo>
                        <a:pt x="767" y="33"/>
                      </a:lnTo>
                      <a:lnTo>
                        <a:pt x="763" y="31"/>
                      </a:lnTo>
                      <a:lnTo>
                        <a:pt x="759" y="30"/>
                      </a:lnTo>
                      <a:lnTo>
                        <a:pt x="758" y="34"/>
                      </a:lnTo>
                      <a:lnTo>
                        <a:pt x="754" y="38"/>
                      </a:lnTo>
                      <a:lnTo>
                        <a:pt x="748" y="42"/>
                      </a:lnTo>
                      <a:lnTo>
                        <a:pt x="743" y="48"/>
                      </a:lnTo>
                      <a:lnTo>
                        <a:pt x="728" y="57"/>
                      </a:lnTo>
                      <a:lnTo>
                        <a:pt x="711" y="67"/>
                      </a:lnTo>
                      <a:lnTo>
                        <a:pt x="696" y="75"/>
                      </a:lnTo>
                      <a:lnTo>
                        <a:pt x="683" y="83"/>
                      </a:lnTo>
                      <a:lnTo>
                        <a:pt x="677" y="87"/>
                      </a:lnTo>
                      <a:lnTo>
                        <a:pt x="673" y="91"/>
                      </a:lnTo>
                      <a:lnTo>
                        <a:pt x="670" y="94"/>
                      </a:lnTo>
                      <a:lnTo>
                        <a:pt x="669" y="97"/>
                      </a:lnTo>
                      <a:lnTo>
                        <a:pt x="654" y="94"/>
                      </a:lnTo>
                      <a:lnTo>
                        <a:pt x="628" y="84"/>
                      </a:lnTo>
                      <a:lnTo>
                        <a:pt x="616" y="80"/>
                      </a:lnTo>
                      <a:lnTo>
                        <a:pt x="605" y="75"/>
                      </a:lnTo>
                      <a:lnTo>
                        <a:pt x="597" y="71"/>
                      </a:lnTo>
                      <a:lnTo>
                        <a:pt x="594" y="67"/>
                      </a:lnTo>
                      <a:lnTo>
                        <a:pt x="564" y="67"/>
                      </a:lnTo>
                      <a:lnTo>
                        <a:pt x="564" y="112"/>
                      </a:lnTo>
                      <a:lnTo>
                        <a:pt x="574" y="132"/>
                      </a:lnTo>
                      <a:lnTo>
                        <a:pt x="590" y="159"/>
                      </a:lnTo>
                      <a:lnTo>
                        <a:pt x="606" y="187"/>
                      </a:lnTo>
                      <a:lnTo>
                        <a:pt x="617" y="203"/>
                      </a:lnTo>
                      <a:lnTo>
                        <a:pt x="615" y="210"/>
                      </a:lnTo>
                      <a:lnTo>
                        <a:pt x="610" y="218"/>
                      </a:lnTo>
                      <a:lnTo>
                        <a:pt x="606" y="225"/>
                      </a:lnTo>
                      <a:lnTo>
                        <a:pt x="601" y="233"/>
                      </a:lnTo>
                      <a:lnTo>
                        <a:pt x="587" y="249"/>
                      </a:lnTo>
                      <a:lnTo>
                        <a:pt x="570" y="266"/>
                      </a:lnTo>
                      <a:lnTo>
                        <a:pt x="560" y="272"/>
                      </a:lnTo>
                      <a:lnTo>
                        <a:pt x="551" y="279"/>
                      </a:lnTo>
                      <a:lnTo>
                        <a:pt x="540" y="285"/>
                      </a:lnTo>
                      <a:lnTo>
                        <a:pt x="530" y="290"/>
                      </a:lnTo>
                      <a:lnTo>
                        <a:pt x="519" y="294"/>
                      </a:lnTo>
                      <a:lnTo>
                        <a:pt x="510" y="297"/>
                      </a:lnTo>
                      <a:lnTo>
                        <a:pt x="499" y="300"/>
                      </a:lnTo>
                      <a:lnTo>
                        <a:pt x="489" y="300"/>
                      </a:lnTo>
                      <a:lnTo>
                        <a:pt x="481" y="300"/>
                      </a:lnTo>
                      <a:lnTo>
                        <a:pt x="474" y="298"/>
                      </a:lnTo>
                      <a:lnTo>
                        <a:pt x="467" y="296"/>
                      </a:lnTo>
                      <a:lnTo>
                        <a:pt x="459" y="293"/>
                      </a:lnTo>
                      <a:lnTo>
                        <a:pt x="446" y="283"/>
                      </a:lnTo>
                      <a:lnTo>
                        <a:pt x="431" y="272"/>
                      </a:lnTo>
                      <a:lnTo>
                        <a:pt x="417" y="259"/>
                      </a:lnTo>
                      <a:lnTo>
                        <a:pt x="405" y="242"/>
                      </a:lnTo>
                      <a:lnTo>
                        <a:pt x="392" y="226"/>
                      </a:lnTo>
                      <a:lnTo>
                        <a:pt x="383" y="210"/>
                      </a:lnTo>
                      <a:lnTo>
                        <a:pt x="371" y="215"/>
                      </a:lnTo>
                      <a:lnTo>
                        <a:pt x="352" y="221"/>
                      </a:lnTo>
                      <a:lnTo>
                        <a:pt x="328" y="226"/>
                      </a:lnTo>
                      <a:lnTo>
                        <a:pt x="304" y="232"/>
                      </a:lnTo>
                      <a:lnTo>
                        <a:pt x="279" y="236"/>
                      </a:lnTo>
                      <a:lnTo>
                        <a:pt x="260" y="241"/>
                      </a:lnTo>
                      <a:lnTo>
                        <a:pt x="245" y="244"/>
                      </a:lnTo>
                      <a:lnTo>
                        <a:pt x="241" y="248"/>
                      </a:lnTo>
                      <a:lnTo>
                        <a:pt x="241" y="253"/>
                      </a:lnTo>
                      <a:lnTo>
                        <a:pt x="244" y="259"/>
                      </a:lnTo>
                      <a:lnTo>
                        <a:pt x="247" y="263"/>
                      </a:lnTo>
                      <a:lnTo>
                        <a:pt x="251" y="268"/>
                      </a:lnTo>
                      <a:lnTo>
                        <a:pt x="255" y="272"/>
                      </a:lnTo>
                      <a:lnTo>
                        <a:pt x="260" y="275"/>
                      </a:lnTo>
                      <a:lnTo>
                        <a:pt x="266" y="276"/>
                      </a:lnTo>
                      <a:lnTo>
                        <a:pt x="271" y="278"/>
                      </a:lnTo>
                      <a:lnTo>
                        <a:pt x="271" y="300"/>
                      </a:lnTo>
                      <a:lnTo>
                        <a:pt x="258" y="305"/>
                      </a:lnTo>
                      <a:lnTo>
                        <a:pt x="238" y="311"/>
                      </a:lnTo>
                      <a:lnTo>
                        <a:pt x="228" y="315"/>
                      </a:lnTo>
                      <a:lnTo>
                        <a:pt x="219" y="320"/>
                      </a:lnTo>
                      <a:lnTo>
                        <a:pt x="215" y="324"/>
                      </a:lnTo>
                      <a:lnTo>
                        <a:pt x="213" y="328"/>
                      </a:lnTo>
                      <a:lnTo>
                        <a:pt x="211" y="332"/>
                      </a:lnTo>
                      <a:lnTo>
                        <a:pt x="211" y="338"/>
                      </a:lnTo>
                      <a:lnTo>
                        <a:pt x="211" y="345"/>
                      </a:lnTo>
                      <a:lnTo>
                        <a:pt x="213" y="351"/>
                      </a:lnTo>
                      <a:lnTo>
                        <a:pt x="215" y="357"/>
                      </a:lnTo>
                      <a:lnTo>
                        <a:pt x="219" y="361"/>
                      </a:lnTo>
                      <a:lnTo>
                        <a:pt x="228" y="368"/>
                      </a:lnTo>
                      <a:lnTo>
                        <a:pt x="237" y="375"/>
                      </a:lnTo>
                      <a:lnTo>
                        <a:pt x="241" y="377"/>
                      </a:lnTo>
                      <a:lnTo>
                        <a:pt x="247" y="381"/>
                      </a:lnTo>
                      <a:lnTo>
                        <a:pt x="251" y="385"/>
                      </a:lnTo>
                      <a:lnTo>
                        <a:pt x="255" y="391"/>
                      </a:lnTo>
                      <a:lnTo>
                        <a:pt x="259" y="398"/>
                      </a:lnTo>
                      <a:lnTo>
                        <a:pt x="262" y="406"/>
                      </a:lnTo>
                      <a:lnTo>
                        <a:pt x="263" y="415"/>
                      </a:lnTo>
                      <a:lnTo>
                        <a:pt x="263" y="428"/>
                      </a:lnTo>
                      <a:lnTo>
                        <a:pt x="263" y="443"/>
                      </a:lnTo>
                      <a:lnTo>
                        <a:pt x="262" y="458"/>
                      </a:lnTo>
                      <a:lnTo>
                        <a:pt x="260" y="473"/>
                      </a:lnTo>
                      <a:lnTo>
                        <a:pt x="258" y="486"/>
                      </a:lnTo>
                      <a:lnTo>
                        <a:pt x="251" y="514"/>
                      </a:lnTo>
                      <a:lnTo>
                        <a:pt x="244" y="539"/>
                      </a:lnTo>
                      <a:lnTo>
                        <a:pt x="237" y="565"/>
                      </a:lnTo>
                      <a:lnTo>
                        <a:pt x="232" y="591"/>
                      </a:lnTo>
                      <a:lnTo>
                        <a:pt x="229" y="605"/>
                      </a:lnTo>
                      <a:lnTo>
                        <a:pt x="228" y="618"/>
                      </a:lnTo>
                      <a:lnTo>
                        <a:pt x="226" y="632"/>
                      </a:lnTo>
                      <a:lnTo>
                        <a:pt x="226" y="646"/>
                      </a:lnTo>
                      <a:lnTo>
                        <a:pt x="203" y="646"/>
                      </a:lnTo>
                      <a:lnTo>
                        <a:pt x="196" y="639"/>
                      </a:lnTo>
                      <a:lnTo>
                        <a:pt x="188" y="631"/>
                      </a:lnTo>
                      <a:lnTo>
                        <a:pt x="177" y="637"/>
                      </a:lnTo>
                      <a:lnTo>
                        <a:pt x="166" y="644"/>
                      </a:lnTo>
                      <a:lnTo>
                        <a:pt x="157" y="648"/>
                      </a:lnTo>
                      <a:lnTo>
                        <a:pt x="147" y="650"/>
                      </a:lnTo>
                      <a:lnTo>
                        <a:pt x="127" y="652"/>
                      </a:lnTo>
                      <a:lnTo>
                        <a:pt x="105" y="654"/>
                      </a:lnTo>
                      <a:lnTo>
                        <a:pt x="101" y="654"/>
                      </a:lnTo>
                      <a:lnTo>
                        <a:pt x="98" y="657"/>
                      </a:lnTo>
                      <a:lnTo>
                        <a:pt x="95" y="661"/>
                      </a:lnTo>
                      <a:lnTo>
                        <a:pt x="95" y="666"/>
                      </a:lnTo>
                      <a:lnTo>
                        <a:pt x="94" y="676"/>
                      </a:lnTo>
                      <a:lnTo>
                        <a:pt x="90" y="684"/>
                      </a:lnTo>
                      <a:lnTo>
                        <a:pt x="74" y="702"/>
                      </a:lnTo>
                      <a:lnTo>
                        <a:pt x="57" y="722"/>
                      </a:lnTo>
                      <a:lnTo>
                        <a:pt x="42" y="745"/>
                      </a:lnTo>
                      <a:lnTo>
                        <a:pt x="29" y="768"/>
                      </a:lnTo>
                      <a:lnTo>
                        <a:pt x="16" y="794"/>
                      </a:lnTo>
                      <a:lnTo>
                        <a:pt x="8" y="820"/>
                      </a:lnTo>
                      <a:lnTo>
                        <a:pt x="4" y="832"/>
                      </a:lnTo>
                      <a:lnTo>
                        <a:pt x="3" y="846"/>
                      </a:lnTo>
                      <a:lnTo>
                        <a:pt x="0" y="858"/>
                      </a:lnTo>
                      <a:lnTo>
                        <a:pt x="0" y="872"/>
                      </a:lnTo>
                      <a:lnTo>
                        <a:pt x="1" y="883"/>
                      </a:lnTo>
                      <a:lnTo>
                        <a:pt x="3" y="896"/>
                      </a:lnTo>
                      <a:lnTo>
                        <a:pt x="7" y="910"/>
                      </a:lnTo>
                      <a:lnTo>
                        <a:pt x="12" y="924"/>
                      </a:lnTo>
                      <a:lnTo>
                        <a:pt x="18" y="939"/>
                      </a:lnTo>
                      <a:lnTo>
                        <a:pt x="25" y="952"/>
                      </a:lnTo>
                      <a:lnTo>
                        <a:pt x="33" y="967"/>
                      </a:lnTo>
                      <a:lnTo>
                        <a:pt x="41" y="981"/>
                      </a:lnTo>
                      <a:lnTo>
                        <a:pt x="50" y="993"/>
                      </a:lnTo>
                      <a:lnTo>
                        <a:pt x="61" y="1005"/>
                      </a:lnTo>
                      <a:lnTo>
                        <a:pt x="72" y="1016"/>
                      </a:lnTo>
                      <a:lnTo>
                        <a:pt x="83" y="1026"/>
                      </a:lnTo>
                      <a:lnTo>
                        <a:pt x="94" y="1034"/>
                      </a:lnTo>
                      <a:lnTo>
                        <a:pt x="105" y="1039"/>
                      </a:lnTo>
                      <a:lnTo>
                        <a:pt x="117" y="1043"/>
                      </a:lnTo>
                      <a:lnTo>
                        <a:pt x="128" y="1043"/>
                      </a:lnTo>
                      <a:lnTo>
                        <a:pt x="136" y="1043"/>
                      </a:lnTo>
                      <a:lnTo>
                        <a:pt x="144" y="1041"/>
                      </a:lnTo>
                      <a:lnTo>
                        <a:pt x="154" y="1037"/>
                      </a:lnTo>
                      <a:lnTo>
                        <a:pt x="162" y="1031"/>
                      </a:lnTo>
                      <a:lnTo>
                        <a:pt x="179" y="1022"/>
                      </a:lnTo>
                      <a:lnTo>
                        <a:pt x="196" y="1013"/>
                      </a:lnTo>
                      <a:lnTo>
                        <a:pt x="198" y="1045"/>
                      </a:lnTo>
                      <a:lnTo>
                        <a:pt x="199" y="1082"/>
                      </a:lnTo>
                      <a:lnTo>
                        <a:pt x="200" y="1091"/>
                      </a:lnTo>
                      <a:lnTo>
                        <a:pt x="202" y="1099"/>
                      </a:lnTo>
                      <a:lnTo>
                        <a:pt x="203" y="1106"/>
                      </a:lnTo>
                      <a:lnTo>
                        <a:pt x="206" y="1113"/>
                      </a:lnTo>
                      <a:lnTo>
                        <a:pt x="210" y="1118"/>
                      </a:lnTo>
                      <a:lnTo>
                        <a:pt x="214" y="1122"/>
                      </a:lnTo>
                      <a:lnTo>
                        <a:pt x="219" y="1125"/>
                      </a:lnTo>
                      <a:lnTo>
                        <a:pt x="226" y="1127"/>
                      </a:lnTo>
                      <a:lnTo>
                        <a:pt x="248" y="1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64" name="Freeform 714"/>
                <p:cNvSpPr>
                  <a:spLocks/>
                </p:cNvSpPr>
                <p:nvPr/>
              </p:nvSpPr>
              <p:spPr bwMode="auto">
                <a:xfrm>
                  <a:off x="2945176" y="3342172"/>
                  <a:ext cx="83337" cy="50997"/>
                </a:xfrm>
                <a:custGeom>
                  <a:avLst/>
                  <a:gdLst>
                    <a:gd name="T0" fmla="*/ 18 w 203"/>
                    <a:gd name="T1" fmla="*/ 3 h 121"/>
                    <a:gd name="T2" fmla="*/ 17 w 203"/>
                    <a:gd name="T3" fmla="*/ 2 h 121"/>
                    <a:gd name="T4" fmla="*/ 17 w 203"/>
                    <a:gd name="T5" fmla="*/ 2 h 121"/>
                    <a:gd name="T6" fmla="*/ 16 w 203"/>
                    <a:gd name="T7" fmla="*/ 2 h 121"/>
                    <a:gd name="T8" fmla="*/ 16 w 203"/>
                    <a:gd name="T9" fmla="*/ 2 h 121"/>
                    <a:gd name="T10" fmla="*/ 15 w 203"/>
                    <a:gd name="T11" fmla="*/ 1 h 121"/>
                    <a:gd name="T12" fmla="*/ 15 w 203"/>
                    <a:gd name="T13" fmla="*/ 1 h 121"/>
                    <a:gd name="T14" fmla="*/ 14 w 203"/>
                    <a:gd name="T15" fmla="*/ 1 h 121"/>
                    <a:gd name="T16" fmla="*/ 13 w 203"/>
                    <a:gd name="T17" fmla="*/ 1 h 121"/>
                    <a:gd name="T18" fmla="*/ 10 w 203"/>
                    <a:gd name="T19" fmla="*/ 1 h 121"/>
                    <a:gd name="T20" fmla="*/ 7 w 203"/>
                    <a:gd name="T21" fmla="*/ 0 h 121"/>
                    <a:gd name="T22" fmla="*/ 6 w 203"/>
                    <a:gd name="T23" fmla="*/ 0 h 121"/>
                    <a:gd name="T24" fmla="*/ 5 w 203"/>
                    <a:gd name="T25" fmla="*/ 0 h 121"/>
                    <a:gd name="T26" fmla="*/ 5 w 203"/>
                    <a:gd name="T27" fmla="*/ 0 h 121"/>
                    <a:gd name="T28" fmla="*/ 4 w 203"/>
                    <a:gd name="T29" fmla="*/ 1 h 121"/>
                    <a:gd name="T30" fmla="*/ 4 w 203"/>
                    <a:gd name="T31" fmla="*/ 1 h 121"/>
                    <a:gd name="T32" fmla="*/ 4 w 203"/>
                    <a:gd name="T33" fmla="*/ 2 h 121"/>
                    <a:gd name="T34" fmla="*/ 4 w 203"/>
                    <a:gd name="T35" fmla="*/ 3 h 121"/>
                    <a:gd name="T36" fmla="*/ 2 w 203"/>
                    <a:gd name="T37" fmla="*/ 6 h 121"/>
                    <a:gd name="T38" fmla="*/ 1 w 203"/>
                    <a:gd name="T39" fmla="*/ 8 h 121"/>
                    <a:gd name="T40" fmla="*/ 0 w 203"/>
                    <a:gd name="T41" fmla="*/ 9 h 121"/>
                    <a:gd name="T42" fmla="*/ 1 w 203"/>
                    <a:gd name="T43" fmla="*/ 9 h 121"/>
                    <a:gd name="T44" fmla="*/ 2 w 203"/>
                    <a:gd name="T45" fmla="*/ 9 h 121"/>
                    <a:gd name="T46" fmla="*/ 3 w 203"/>
                    <a:gd name="T47" fmla="*/ 10 h 121"/>
                    <a:gd name="T48" fmla="*/ 3 w 203"/>
                    <a:gd name="T49" fmla="*/ 10 h 121"/>
                    <a:gd name="T50" fmla="*/ 4 w 203"/>
                    <a:gd name="T51" fmla="*/ 11 h 121"/>
                    <a:gd name="T52" fmla="*/ 5 w 203"/>
                    <a:gd name="T53" fmla="*/ 12 h 121"/>
                    <a:gd name="T54" fmla="*/ 6 w 203"/>
                    <a:gd name="T55" fmla="*/ 13 h 121"/>
                    <a:gd name="T56" fmla="*/ 6 w 203"/>
                    <a:gd name="T57" fmla="*/ 13 h 121"/>
                    <a:gd name="T58" fmla="*/ 7 w 203"/>
                    <a:gd name="T59" fmla="*/ 14 h 121"/>
                    <a:gd name="T60" fmla="*/ 7 w 203"/>
                    <a:gd name="T61" fmla="*/ 14 h 121"/>
                    <a:gd name="T62" fmla="*/ 8 w 203"/>
                    <a:gd name="T63" fmla="*/ 14 h 121"/>
                    <a:gd name="T64" fmla="*/ 9 w 203"/>
                    <a:gd name="T65" fmla="*/ 14 h 121"/>
                    <a:gd name="T66" fmla="*/ 11 w 203"/>
                    <a:gd name="T67" fmla="*/ 14 h 121"/>
                    <a:gd name="T68" fmla="*/ 13 w 203"/>
                    <a:gd name="T69" fmla="*/ 14 h 121"/>
                    <a:gd name="T70" fmla="*/ 14 w 203"/>
                    <a:gd name="T71" fmla="*/ 14 h 121"/>
                    <a:gd name="T72" fmla="*/ 16 w 203"/>
                    <a:gd name="T73" fmla="*/ 14 h 121"/>
                    <a:gd name="T74" fmla="*/ 16 w 203"/>
                    <a:gd name="T75" fmla="*/ 14 h 121"/>
                    <a:gd name="T76" fmla="*/ 17 w 203"/>
                    <a:gd name="T77" fmla="*/ 13 h 121"/>
                    <a:gd name="T78" fmla="*/ 17 w 203"/>
                    <a:gd name="T79" fmla="*/ 13 h 121"/>
                    <a:gd name="T80" fmla="*/ 17 w 203"/>
                    <a:gd name="T81" fmla="*/ 12 h 121"/>
                    <a:gd name="T82" fmla="*/ 17 w 203"/>
                    <a:gd name="T83" fmla="*/ 12 h 121"/>
                    <a:gd name="T84" fmla="*/ 17 w 203"/>
                    <a:gd name="T85" fmla="*/ 11 h 121"/>
                    <a:gd name="T86" fmla="*/ 18 w 203"/>
                    <a:gd name="T87" fmla="*/ 11 h 121"/>
                    <a:gd name="T88" fmla="*/ 18 w 203"/>
                    <a:gd name="T89" fmla="*/ 9 h 121"/>
                    <a:gd name="T90" fmla="*/ 22 w 203"/>
                    <a:gd name="T91" fmla="*/ 3 h 121"/>
                    <a:gd name="T92" fmla="*/ 18 w 203"/>
                    <a:gd name="T93" fmla="*/ 3 h 1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121">
                      <a:moveTo>
                        <a:pt x="165" y="23"/>
                      </a:moveTo>
                      <a:lnTo>
                        <a:pt x="158" y="21"/>
                      </a:lnTo>
                      <a:lnTo>
                        <a:pt x="152" y="20"/>
                      </a:lnTo>
                      <a:lnTo>
                        <a:pt x="148" y="17"/>
                      </a:lnTo>
                      <a:lnTo>
                        <a:pt x="143" y="15"/>
                      </a:lnTo>
                      <a:lnTo>
                        <a:pt x="138" y="12"/>
                      </a:lnTo>
                      <a:lnTo>
                        <a:pt x="134" y="10"/>
                      </a:lnTo>
                      <a:lnTo>
                        <a:pt x="128" y="8"/>
                      </a:lnTo>
                      <a:lnTo>
                        <a:pt x="120" y="8"/>
                      </a:lnTo>
                      <a:lnTo>
                        <a:pt x="92" y="5"/>
                      </a:lnTo>
                      <a:lnTo>
                        <a:pt x="64" y="0"/>
                      </a:lnTo>
                      <a:lnTo>
                        <a:pt x="54" y="0"/>
                      </a:lnTo>
                      <a:lnTo>
                        <a:pt x="45" y="1"/>
                      </a:lnTo>
                      <a:lnTo>
                        <a:pt x="43" y="4"/>
                      </a:lnTo>
                      <a:lnTo>
                        <a:pt x="40" y="6"/>
                      </a:lnTo>
                      <a:lnTo>
                        <a:pt x="39" y="10"/>
                      </a:lnTo>
                      <a:lnTo>
                        <a:pt x="37" y="15"/>
                      </a:lnTo>
                      <a:lnTo>
                        <a:pt x="32" y="28"/>
                      </a:lnTo>
                      <a:lnTo>
                        <a:pt x="19" y="49"/>
                      </a:lnTo>
                      <a:lnTo>
                        <a:pt x="6" y="70"/>
                      </a:lnTo>
                      <a:lnTo>
                        <a:pt x="0" y="83"/>
                      </a:lnTo>
                      <a:lnTo>
                        <a:pt x="9" y="83"/>
                      </a:lnTo>
                      <a:lnTo>
                        <a:pt x="17" y="84"/>
                      </a:lnTo>
                      <a:lnTo>
                        <a:pt x="24" y="87"/>
                      </a:lnTo>
                      <a:lnTo>
                        <a:pt x="29" y="88"/>
                      </a:lnTo>
                      <a:lnTo>
                        <a:pt x="37" y="95"/>
                      </a:lnTo>
                      <a:lnTo>
                        <a:pt x="44" y="102"/>
                      </a:lnTo>
                      <a:lnTo>
                        <a:pt x="51" y="109"/>
                      </a:lnTo>
                      <a:lnTo>
                        <a:pt x="58" y="114"/>
                      </a:lnTo>
                      <a:lnTo>
                        <a:pt x="63" y="117"/>
                      </a:lnTo>
                      <a:lnTo>
                        <a:pt x="68" y="118"/>
                      </a:lnTo>
                      <a:lnTo>
                        <a:pt x="75" y="119"/>
                      </a:lnTo>
                      <a:lnTo>
                        <a:pt x="82" y="121"/>
                      </a:lnTo>
                      <a:lnTo>
                        <a:pt x="101" y="121"/>
                      </a:lnTo>
                      <a:lnTo>
                        <a:pt x="116" y="121"/>
                      </a:lnTo>
                      <a:lnTo>
                        <a:pt x="130" y="121"/>
                      </a:lnTo>
                      <a:lnTo>
                        <a:pt x="141" y="118"/>
                      </a:lnTo>
                      <a:lnTo>
                        <a:pt x="146" y="117"/>
                      </a:lnTo>
                      <a:lnTo>
                        <a:pt x="150" y="114"/>
                      </a:lnTo>
                      <a:lnTo>
                        <a:pt x="153" y="111"/>
                      </a:lnTo>
                      <a:lnTo>
                        <a:pt x="157" y="107"/>
                      </a:lnTo>
                      <a:lnTo>
                        <a:pt x="160" y="103"/>
                      </a:lnTo>
                      <a:lnTo>
                        <a:pt x="161" y="98"/>
                      </a:lnTo>
                      <a:lnTo>
                        <a:pt x="164" y="91"/>
                      </a:lnTo>
                      <a:lnTo>
                        <a:pt x="165" y="83"/>
                      </a:lnTo>
                      <a:lnTo>
                        <a:pt x="203" y="30"/>
                      </a:lnTo>
                      <a:lnTo>
                        <a:pt x="1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grpSp>
          <p:nvGrpSpPr>
            <p:cNvPr id="169" name="Gruppieren 168"/>
            <p:cNvGrpSpPr/>
            <p:nvPr/>
          </p:nvGrpSpPr>
          <p:grpSpPr>
            <a:xfrm>
              <a:off x="179512" y="1496600"/>
              <a:ext cx="2864247" cy="2388775"/>
              <a:chOff x="668302" y="920421"/>
              <a:chExt cx="2495138" cy="2080940"/>
            </a:xfrm>
            <a:grpFill/>
          </p:grpSpPr>
          <p:grpSp>
            <p:nvGrpSpPr>
              <p:cNvPr id="170" name="Gruppieren 169"/>
              <p:cNvGrpSpPr/>
              <p:nvPr/>
            </p:nvGrpSpPr>
            <p:grpSpPr>
              <a:xfrm>
                <a:off x="668302" y="1195309"/>
                <a:ext cx="1909290" cy="1276177"/>
                <a:chOff x="668302" y="1195309"/>
                <a:chExt cx="1909290" cy="1276177"/>
              </a:xfrm>
              <a:grpFill/>
            </p:grpSpPr>
            <p:sp>
              <p:nvSpPr>
                <p:cNvPr id="209" name="Freeform 701"/>
                <p:cNvSpPr>
                  <a:spLocks/>
                </p:cNvSpPr>
                <p:nvPr/>
              </p:nvSpPr>
              <p:spPr bwMode="auto">
                <a:xfrm>
                  <a:off x="668302" y="1195309"/>
                  <a:ext cx="808494" cy="410466"/>
                </a:xfrm>
                <a:custGeom>
                  <a:avLst/>
                  <a:gdLst>
                    <a:gd name="T0" fmla="*/ 167 w 1951"/>
                    <a:gd name="T1" fmla="*/ 104 h 992"/>
                    <a:gd name="T2" fmla="*/ 166 w 1951"/>
                    <a:gd name="T3" fmla="*/ 94 h 992"/>
                    <a:gd name="T4" fmla="*/ 162 w 1951"/>
                    <a:gd name="T5" fmla="*/ 84 h 992"/>
                    <a:gd name="T6" fmla="*/ 155 w 1951"/>
                    <a:gd name="T7" fmla="*/ 88 h 992"/>
                    <a:gd name="T8" fmla="*/ 151 w 1951"/>
                    <a:gd name="T9" fmla="*/ 81 h 992"/>
                    <a:gd name="T10" fmla="*/ 129 w 1951"/>
                    <a:gd name="T11" fmla="*/ 74 h 992"/>
                    <a:gd name="T12" fmla="*/ 116 w 1951"/>
                    <a:gd name="T13" fmla="*/ 68 h 992"/>
                    <a:gd name="T14" fmla="*/ 111 w 1951"/>
                    <a:gd name="T15" fmla="*/ 66 h 992"/>
                    <a:gd name="T16" fmla="*/ 106 w 1951"/>
                    <a:gd name="T17" fmla="*/ 71 h 992"/>
                    <a:gd name="T18" fmla="*/ 88 w 1951"/>
                    <a:gd name="T19" fmla="*/ 79 h 992"/>
                    <a:gd name="T20" fmla="*/ 80 w 1951"/>
                    <a:gd name="T21" fmla="*/ 78 h 992"/>
                    <a:gd name="T22" fmla="*/ 85 w 1951"/>
                    <a:gd name="T23" fmla="*/ 72 h 992"/>
                    <a:gd name="T24" fmla="*/ 95 w 1951"/>
                    <a:gd name="T25" fmla="*/ 71 h 992"/>
                    <a:gd name="T26" fmla="*/ 84 w 1951"/>
                    <a:gd name="T27" fmla="*/ 70 h 992"/>
                    <a:gd name="T28" fmla="*/ 69 w 1951"/>
                    <a:gd name="T29" fmla="*/ 77 h 992"/>
                    <a:gd name="T30" fmla="*/ 65 w 1951"/>
                    <a:gd name="T31" fmla="*/ 82 h 992"/>
                    <a:gd name="T32" fmla="*/ 61 w 1951"/>
                    <a:gd name="T33" fmla="*/ 84 h 992"/>
                    <a:gd name="T34" fmla="*/ 53 w 1951"/>
                    <a:gd name="T35" fmla="*/ 85 h 992"/>
                    <a:gd name="T36" fmla="*/ 45 w 1951"/>
                    <a:gd name="T37" fmla="*/ 91 h 992"/>
                    <a:gd name="T38" fmla="*/ 23 w 1951"/>
                    <a:gd name="T39" fmla="*/ 100 h 992"/>
                    <a:gd name="T40" fmla="*/ 6 w 1951"/>
                    <a:gd name="T41" fmla="*/ 106 h 992"/>
                    <a:gd name="T42" fmla="*/ 0 w 1951"/>
                    <a:gd name="T43" fmla="*/ 104 h 992"/>
                    <a:gd name="T44" fmla="*/ 4 w 1951"/>
                    <a:gd name="T45" fmla="*/ 101 h 992"/>
                    <a:gd name="T46" fmla="*/ 21 w 1951"/>
                    <a:gd name="T47" fmla="*/ 96 h 992"/>
                    <a:gd name="T48" fmla="*/ 40 w 1951"/>
                    <a:gd name="T49" fmla="*/ 83 h 992"/>
                    <a:gd name="T50" fmla="*/ 32 w 1951"/>
                    <a:gd name="T51" fmla="*/ 83 h 992"/>
                    <a:gd name="T52" fmla="*/ 19 w 1951"/>
                    <a:gd name="T53" fmla="*/ 83 h 992"/>
                    <a:gd name="T54" fmla="*/ 18 w 1951"/>
                    <a:gd name="T55" fmla="*/ 81 h 992"/>
                    <a:gd name="T56" fmla="*/ 28 w 1951"/>
                    <a:gd name="T57" fmla="*/ 72 h 992"/>
                    <a:gd name="T58" fmla="*/ 18 w 1951"/>
                    <a:gd name="T59" fmla="*/ 75 h 992"/>
                    <a:gd name="T60" fmla="*/ 15 w 1951"/>
                    <a:gd name="T61" fmla="*/ 71 h 992"/>
                    <a:gd name="T62" fmla="*/ 37 w 1951"/>
                    <a:gd name="T63" fmla="*/ 53 h 992"/>
                    <a:gd name="T64" fmla="*/ 49 w 1951"/>
                    <a:gd name="T65" fmla="*/ 51 h 992"/>
                    <a:gd name="T66" fmla="*/ 66 w 1951"/>
                    <a:gd name="T67" fmla="*/ 47 h 992"/>
                    <a:gd name="T68" fmla="*/ 71 w 1951"/>
                    <a:gd name="T69" fmla="*/ 42 h 992"/>
                    <a:gd name="T70" fmla="*/ 62 w 1951"/>
                    <a:gd name="T71" fmla="*/ 43 h 992"/>
                    <a:gd name="T72" fmla="*/ 54 w 1951"/>
                    <a:gd name="T73" fmla="*/ 41 h 992"/>
                    <a:gd name="T74" fmla="*/ 53 w 1951"/>
                    <a:gd name="T75" fmla="*/ 40 h 992"/>
                    <a:gd name="T76" fmla="*/ 85 w 1951"/>
                    <a:gd name="T77" fmla="*/ 31 h 992"/>
                    <a:gd name="T78" fmla="*/ 90 w 1951"/>
                    <a:gd name="T79" fmla="*/ 31 h 992"/>
                    <a:gd name="T80" fmla="*/ 87 w 1951"/>
                    <a:gd name="T81" fmla="*/ 26 h 992"/>
                    <a:gd name="T82" fmla="*/ 80 w 1951"/>
                    <a:gd name="T83" fmla="*/ 21 h 992"/>
                    <a:gd name="T84" fmla="*/ 103 w 1951"/>
                    <a:gd name="T85" fmla="*/ 9 h 992"/>
                    <a:gd name="T86" fmla="*/ 127 w 1951"/>
                    <a:gd name="T87" fmla="*/ 2 h 992"/>
                    <a:gd name="T88" fmla="*/ 146 w 1951"/>
                    <a:gd name="T89" fmla="*/ 1 h 992"/>
                    <a:gd name="T90" fmla="*/ 153 w 1951"/>
                    <a:gd name="T91" fmla="*/ 1 h 992"/>
                    <a:gd name="T92" fmla="*/ 168 w 1951"/>
                    <a:gd name="T93" fmla="*/ 2 h 992"/>
                    <a:gd name="T94" fmla="*/ 194 w 1951"/>
                    <a:gd name="T95" fmla="*/ 7 h 992"/>
                    <a:gd name="T96" fmla="*/ 215 w 1951"/>
                    <a:gd name="T97" fmla="*/ 7 h 992"/>
                    <a:gd name="T98" fmla="*/ 159 w 1951"/>
                    <a:gd name="T99" fmla="*/ 72 h 992"/>
                    <a:gd name="T100" fmla="*/ 158 w 1951"/>
                    <a:gd name="T101" fmla="*/ 77 h 992"/>
                    <a:gd name="T102" fmla="*/ 163 w 1951"/>
                    <a:gd name="T103" fmla="*/ 79 h 992"/>
                    <a:gd name="T104" fmla="*/ 172 w 1951"/>
                    <a:gd name="T105" fmla="*/ 75 h 992"/>
                    <a:gd name="T106" fmla="*/ 176 w 1951"/>
                    <a:gd name="T107" fmla="*/ 83 h 992"/>
                    <a:gd name="T108" fmla="*/ 175 w 1951"/>
                    <a:gd name="T109" fmla="*/ 91 h 992"/>
                    <a:gd name="T110" fmla="*/ 175 w 1951"/>
                    <a:gd name="T111" fmla="*/ 98 h 992"/>
                    <a:gd name="T112" fmla="*/ 177 w 1951"/>
                    <a:gd name="T113" fmla="*/ 104 h 992"/>
                    <a:gd name="T114" fmla="*/ 170 w 1951"/>
                    <a:gd name="T115" fmla="*/ 110 h 9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51" h="992">
                      <a:moveTo>
                        <a:pt x="1523" y="982"/>
                      </a:moveTo>
                      <a:lnTo>
                        <a:pt x="1519" y="981"/>
                      </a:lnTo>
                      <a:lnTo>
                        <a:pt x="1516" y="979"/>
                      </a:lnTo>
                      <a:lnTo>
                        <a:pt x="1513" y="975"/>
                      </a:lnTo>
                      <a:lnTo>
                        <a:pt x="1510" y="971"/>
                      </a:lnTo>
                      <a:lnTo>
                        <a:pt x="1508" y="959"/>
                      </a:lnTo>
                      <a:lnTo>
                        <a:pt x="1506" y="945"/>
                      </a:lnTo>
                      <a:lnTo>
                        <a:pt x="1506" y="915"/>
                      </a:lnTo>
                      <a:lnTo>
                        <a:pt x="1508" y="892"/>
                      </a:lnTo>
                      <a:lnTo>
                        <a:pt x="1505" y="890"/>
                      </a:lnTo>
                      <a:lnTo>
                        <a:pt x="1504" y="884"/>
                      </a:lnTo>
                      <a:lnTo>
                        <a:pt x="1501" y="879"/>
                      </a:lnTo>
                      <a:lnTo>
                        <a:pt x="1499" y="870"/>
                      </a:lnTo>
                      <a:lnTo>
                        <a:pt x="1498" y="850"/>
                      </a:lnTo>
                      <a:lnTo>
                        <a:pt x="1498" y="827"/>
                      </a:lnTo>
                      <a:lnTo>
                        <a:pt x="1499" y="783"/>
                      </a:lnTo>
                      <a:lnTo>
                        <a:pt x="1499" y="756"/>
                      </a:lnTo>
                      <a:lnTo>
                        <a:pt x="1493" y="759"/>
                      </a:lnTo>
                      <a:lnTo>
                        <a:pt x="1483" y="760"/>
                      </a:lnTo>
                      <a:lnTo>
                        <a:pt x="1472" y="762"/>
                      </a:lnTo>
                      <a:lnTo>
                        <a:pt x="1460" y="760"/>
                      </a:lnTo>
                      <a:lnTo>
                        <a:pt x="1448" y="759"/>
                      </a:lnTo>
                      <a:lnTo>
                        <a:pt x="1438" y="755"/>
                      </a:lnTo>
                      <a:lnTo>
                        <a:pt x="1433" y="752"/>
                      </a:lnTo>
                      <a:lnTo>
                        <a:pt x="1430" y="749"/>
                      </a:lnTo>
                      <a:lnTo>
                        <a:pt x="1427" y="745"/>
                      </a:lnTo>
                      <a:lnTo>
                        <a:pt x="1424" y="741"/>
                      </a:lnTo>
                      <a:lnTo>
                        <a:pt x="1395" y="794"/>
                      </a:lnTo>
                      <a:lnTo>
                        <a:pt x="1389" y="779"/>
                      </a:lnTo>
                      <a:lnTo>
                        <a:pt x="1382" y="768"/>
                      </a:lnTo>
                      <a:lnTo>
                        <a:pt x="1377" y="760"/>
                      </a:lnTo>
                      <a:lnTo>
                        <a:pt x="1370" y="753"/>
                      </a:lnTo>
                      <a:lnTo>
                        <a:pt x="1365" y="745"/>
                      </a:lnTo>
                      <a:lnTo>
                        <a:pt x="1360" y="737"/>
                      </a:lnTo>
                      <a:lnTo>
                        <a:pt x="1358" y="726"/>
                      </a:lnTo>
                      <a:lnTo>
                        <a:pt x="1358" y="711"/>
                      </a:lnTo>
                      <a:lnTo>
                        <a:pt x="1324" y="703"/>
                      </a:lnTo>
                      <a:lnTo>
                        <a:pt x="1290" y="696"/>
                      </a:lnTo>
                      <a:lnTo>
                        <a:pt x="1257" y="689"/>
                      </a:lnTo>
                      <a:lnTo>
                        <a:pt x="1224" y="681"/>
                      </a:lnTo>
                      <a:lnTo>
                        <a:pt x="1191" y="674"/>
                      </a:lnTo>
                      <a:lnTo>
                        <a:pt x="1160" y="668"/>
                      </a:lnTo>
                      <a:lnTo>
                        <a:pt x="1130" y="659"/>
                      </a:lnTo>
                      <a:lnTo>
                        <a:pt x="1102" y="651"/>
                      </a:lnTo>
                      <a:lnTo>
                        <a:pt x="1063" y="644"/>
                      </a:lnTo>
                      <a:lnTo>
                        <a:pt x="1057" y="635"/>
                      </a:lnTo>
                      <a:lnTo>
                        <a:pt x="1051" y="627"/>
                      </a:lnTo>
                      <a:lnTo>
                        <a:pt x="1047" y="617"/>
                      </a:lnTo>
                      <a:lnTo>
                        <a:pt x="1043" y="609"/>
                      </a:lnTo>
                      <a:lnTo>
                        <a:pt x="1039" y="602"/>
                      </a:lnTo>
                      <a:lnTo>
                        <a:pt x="1032" y="597"/>
                      </a:lnTo>
                      <a:lnTo>
                        <a:pt x="1028" y="594"/>
                      </a:lnTo>
                      <a:lnTo>
                        <a:pt x="1024" y="593"/>
                      </a:lnTo>
                      <a:lnTo>
                        <a:pt x="1018" y="591"/>
                      </a:lnTo>
                      <a:lnTo>
                        <a:pt x="1012" y="591"/>
                      </a:lnTo>
                      <a:lnTo>
                        <a:pt x="1003" y="591"/>
                      </a:lnTo>
                      <a:lnTo>
                        <a:pt x="997" y="593"/>
                      </a:lnTo>
                      <a:lnTo>
                        <a:pt x="990" y="595"/>
                      </a:lnTo>
                      <a:lnTo>
                        <a:pt x="986" y="598"/>
                      </a:lnTo>
                      <a:lnTo>
                        <a:pt x="976" y="603"/>
                      </a:lnTo>
                      <a:lnTo>
                        <a:pt x="969" y="612"/>
                      </a:lnTo>
                      <a:lnTo>
                        <a:pt x="961" y="629"/>
                      </a:lnTo>
                      <a:lnTo>
                        <a:pt x="952" y="644"/>
                      </a:lnTo>
                      <a:lnTo>
                        <a:pt x="943" y="651"/>
                      </a:lnTo>
                      <a:lnTo>
                        <a:pt x="933" y="658"/>
                      </a:lnTo>
                      <a:lnTo>
                        <a:pt x="919" y="666"/>
                      </a:lnTo>
                      <a:lnTo>
                        <a:pt x="904" y="673"/>
                      </a:lnTo>
                      <a:lnTo>
                        <a:pt x="870" y="687"/>
                      </a:lnTo>
                      <a:lnTo>
                        <a:pt x="833" y="699"/>
                      </a:lnTo>
                      <a:lnTo>
                        <a:pt x="796" y="710"/>
                      </a:lnTo>
                      <a:lnTo>
                        <a:pt x="762" y="719"/>
                      </a:lnTo>
                      <a:lnTo>
                        <a:pt x="732" y="725"/>
                      </a:lnTo>
                      <a:lnTo>
                        <a:pt x="710" y="726"/>
                      </a:lnTo>
                      <a:lnTo>
                        <a:pt x="709" y="725"/>
                      </a:lnTo>
                      <a:lnTo>
                        <a:pt x="710" y="718"/>
                      </a:lnTo>
                      <a:lnTo>
                        <a:pt x="714" y="710"/>
                      </a:lnTo>
                      <a:lnTo>
                        <a:pt x="719" y="700"/>
                      </a:lnTo>
                      <a:lnTo>
                        <a:pt x="723" y="691"/>
                      </a:lnTo>
                      <a:lnTo>
                        <a:pt x="725" y="682"/>
                      </a:lnTo>
                      <a:lnTo>
                        <a:pt x="727" y="676"/>
                      </a:lnTo>
                      <a:lnTo>
                        <a:pt x="725" y="674"/>
                      </a:lnTo>
                      <a:lnTo>
                        <a:pt x="738" y="663"/>
                      </a:lnTo>
                      <a:lnTo>
                        <a:pt x="751" y="655"/>
                      </a:lnTo>
                      <a:lnTo>
                        <a:pt x="762" y="648"/>
                      </a:lnTo>
                      <a:lnTo>
                        <a:pt x="774" y="646"/>
                      </a:lnTo>
                      <a:lnTo>
                        <a:pt x="798" y="643"/>
                      </a:lnTo>
                      <a:lnTo>
                        <a:pt x="818" y="642"/>
                      </a:lnTo>
                      <a:lnTo>
                        <a:pt x="829" y="642"/>
                      </a:lnTo>
                      <a:lnTo>
                        <a:pt x="839" y="642"/>
                      </a:lnTo>
                      <a:lnTo>
                        <a:pt x="847" y="639"/>
                      </a:lnTo>
                      <a:lnTo>
                        <a:pt x="856" y="636"/>
                      </a:lnTo>
                      <a:lnTo>
                        <a:pt x="863" y="631"/>
                      </a:lnTo>
                      <a:lnTo>
                        <a:pt x="871" y="623"/>
                      </a:lnTo>
                      <a:lnTo>
                        <a:pt x="878" y="613"/>
                      </a:lnTo>
                      <a:lnTo>
                        <a:pt x="883" y="599"/>
                      </a:lnTo>
                      <a:lnTo>
                        <a:pt x="800" y="599"/>
                      </a:lnTo>
                      <a:lnTo>
                        <a:pt x="779" y="614"/>
                      </a:lnTo>
                      <a:lnTo>
                        <a:pt x="758" y="629"/>
                      </a:lnTo>
                      <a:lnTo>
                        <a:pt x="738" y="642"/>
                      </a:lnTo>
                      <a:lnTo>
                        <a:pt x="717" y="653"/>
                      </a:lnTo>
                      <a:lnTo>
                        <a:pt x="697" y="662"/>
                      </a:lnTo>
                      <a:lnTo>
                        <a:pt x="675" y="672"/>
                      </a:lnTo>
                      <a:lnTo>
                        <a:pt x="652" y="681"/>
                      </a:lnTo>
                      <a:lnTo>
                        <a:pt x="627" y="689"/>
                      </a:lnTo>
                      <a:lnTo>
                        <a:pt x="622" y="692"/>
                      </a:lnTo>
                      <a:lnTo>
                        <a:pt x="616" y="695"/>
                      </a:lnTo>
                      <a:lnTo>
                        <a:pt x="611" y="699"/>
                      </a:lnTo>
                      <a:lnTo>
                        <a:pt x="607" y="703"/>
                      </a:lnTo>
                      <a:lnTo>
                        <a:pt x="600" y="711"/>
                      </a:lnTo>
                      <a:lnTo>
                        <a:pt x="596" y="721"/>
                      </a:lnTo>
                      <a:lnTo>
                        <a:pt x="592" y="729"/>
                      </a:lnTo>
                      <a:lnTo>
                        <a:pt x="588" y="738"/>
                      </a:lnTo>
                      <a:lnTo>
                        <a:pt x="582" y="748"/>
                      </a:lnTo>
                      <a:lnTo>
                        <a:pt x="575" y="756"/>
                      </a:lnTo>
                      <a:lnTo>
                        <a:pt x="571" y="759"/>
                      </a:lnTo>
                      <a:lnTo>
                        <a:pt x="567" y="762"/>
                      </a:lnTo>
                      <a:lnTo>
                        <a:pt x="563" y="763"/>
                      </a:lnTo>
                      <a:lnTo>
                        <a:pt x="558" y="763"/>
                      </a:lnTo>
                      <a:lnTo>
                        <a:pt x="547" y="764"/>
                      </a:lnTo>
                      <a:lnTo>
                        <a:pt x="533" y="763"/>
                      </a:lnTo>
                      <a:lnTo>
                        <a:pt x="521" y="763"/>
                      </a:lnTo>
                      <a:lnTo>
                        <a:pt x="510" y="762"/>
                      </a:lnTo>
                      <a:lnTo>
                        <a:pt x="499" y="763"/>
                      </a:lnTo>
                      <a:lnTo>
                        <a:pt x="492" y="764"/>
                      </a:lnTo>
                      <a:lnTo>
                        <a:pt x="484" y="766"/>
                      </a:lnTo>
                      <a:lnTo>
                        <a:pt x="476" y="770"/>
                      </a:lnTo>
                      <a:lnTo>
                        <a:pt x="469" y="772"/>
                      </a:lnTo>
                      <a:lnTo>
                        <a:pt x="461" y="776"/>
                      </a:lnTo>
                      <a:lnTo>
                        <a:pt x="447" y="787"/>
                      </a:lnTo>
                      <a:lnTo>
                        <a:pt x="435" y="798"/>
                      </a:lnTo>
                      <a:lnTo>
                        <a:pt x="424" y="809"/>
                      </a:lnTo>
                      <a:lnTo>
                        <a:pt x="413" y="819"/>
                      </a:lnTo>
                      <a:lnTo>
                        <a:pt x="404" y="827"/>
                      </a:lnTo>
                      <a:lnTo>
                        <a:pt x="394" y="832"/>
                      </a:lnTo>
                      <a:lnTo>
                        <a:pt x="362" y="842"/>
                      </a:lnTo>
                      <a:lnTo>
                        <a:pt x="334" y="851"/>
                      </a:lnTo>
                      <a:lnTo>
                        <a:pt x="312" y="861"/>
                      </a:lnTo>
                      <a:lnTo>
                        <a:pt x="292" y="869"/>
                      </a:lnTo>
                      <a:lnTo>
                        <a:pt x="254" y="887"/>
                      </a:lnTo>
                      <a:lnTo>
                        <a:pt x="206" y="907"/>
                      </a:lnTo>
                      <a:lnTo>
                        <a:pt x="178" y="921"/>
                      </a:lnTo>
                      <a:lnTo>
                        <a:pt x="153" y="932"/>
                      </a:lnTo>
                      <a:lnTo>
                        <a:pt x="131" y="939"/>
                      </a:lnTo>
                      <a:lnTo>
                        <a:pt x="111" y="944"/>
                      </a:lnTo>
                      <a:lnTo>
                        <a:pt x="92" y="948"/>
                      </a:lnTo>
                      <a:lnTo>
                        <a:pt x="71" y="955"/>
                      </a:lnTo>
                      <a:lnTo>
                        <a:pt x="51" y="963"/>
                      </a:lnTo>
                      <a:lnTo>
                        <a:pt x="26" y="974"/>
                      </a:lnTo>
                      <a:lnTo>
                        <a:pt x="5" y="967"/>
                      </a:lnTo>
                      <a:lnTo>
                        <a:pt x="6" y="958"/>
                      </a:lnTo>
                      <a:lnTo>
                        <a:pt x="5" y="952"/>
                      </a:lnTo>
                      <a:lnTo>
                        <a:pt x="3" y="948"/>
                      </a:lnTo>
                      <a:lnTo>
                        <a:pt x="2" y="945"/>
                      </a:lnTo>
                      <a:lnTo>
                        <a:pt x="0" y="944"/>
                      </a:lnTo>
                      <a:lnTo>
                        <a:pt x="2" y="941"/>
                      </a:lnTo>
                      <a:lnTo>
                        <a:pt x="5" y="936"/>
                      </a:lnTo>
                      <a:lnTo>
                        <a:pt x="11" y="929"/>
                      </a:lnTo>
                      <a:lnTo>
                        <a:pt x="17" y="924"/>
                      </a:lnTo>
                      <a:lnTo>
                        <a:pt x="24" y="920"/>
                      </a:lnTo>
                      <a:lnTo>
                        <a:pt x="32" y="915"/>
                      </a:lnTo>
                      <a:lnTo>
                        <a:pt x="40" y="913"/>
                      </a:lnTo>
                      <a:lnTo>
                        <a:pt x="58" y="906"/>
                      </a:lnTo>
                      <a:lnTo>
                        <a:pt x="75" y="902"/>
                      </a:lnTo>
                      <a:lnTo>
                        <a:pt x="111" y="896"/>
                      </a:lnTo>
                      <a:lnTo>
                        <a:pt x="139" y="892"/>
                      </a:lnTo>
                      <a:lnTo>
                        <a:pt x="156" y="885"/>
                      </a:lnTo>
                      <a:lnTo>
                        <a:pt x="172" y="880"/>
                      </a:lnTo>
                      <a:lnTo>
                        <a:pt x="187" y="872"/>
                      </a:lnTo>
                      <a:lnTo>
                        <a:pt x="203" y="865"/>
                      </a:lnTo>
                      <a:lnTo>
                        <a:pt x="232" y="847"/>
                      </a:lnTo>
                      <a:lnTo>
                        <a:pt x="261" y="830"/>
                      </a:lnTo>
                      <a:lnTo>
                        <a:pt x="288" y="812"/>
                      </a:lnTo>
                      <a:lnTo>
                        <a:pt x="314" y="793"/>
                      </a:lnTo>
                      <a:lnTo>
                        <a:pt x="340" y="774"/>
                      </a:lnTo>
                      <a:lnTo>
                        <a:pt x="364" y="756"/>
                      </a:lnTo>
                      <a:lnTo>
                        <a:pt x="351" y="751"/>
                      </a:lnTo>
                      <a:lnTo>
                        <a:pt x="340" y="745"/>
                      </a:lnTo>
                      <a:lnTo>
                        <a:pt x="330" y="737"/>
                      </a:lnTo>
                      <a:lnTo>
                        <a:pt x="319" y="726"/>
                      </a:lnTo>
                      <a:lnTo>
                        <a:pt x="308" y="738"/>
                      </a:lnTo>
                      <a:lnTo>
                        <a:pt x="296" y="751"/>
                      </a:lnTo>
                      <a:lnTo>
                        <a:pt x="289" y="756"/>
                      </a:lnTo>
                      <a:lnTo>
                        <a:pt x="283" y="760"/>
                      </a:lnTo>
                      <a:lnTo>
                        <a:pt x="276" y="763"/>
                      </a:lnTo>
                      <a:lnTo>
                        <a:pt x="268" y="764"/>
                      </a:lnTo>
                      <a:lnTo>
                        <a:pt x="243" y="764"/>
                      </a:lnTo>
                      <a:lnTo>
                        <a:pt x="205" y="762"/>
                      </a:lnTo>
                      <a:lnTo>
                        <a:pt x="186" y="759"/>
                      </a:lnTo>
                      <a:lnTo>
                        <a:pt x="169" y="755"/>
                      </a:lnTo>
                      <a:lnTo>
                        <a:pt x="164" y="752"/>
                      </a:lnTo>
                      <a:lnTo>
                        <a:pt x="158" y="749"/>
                      </a:lnTo>
                      <a:lnTo>
                        <a:pt x="156" y="745"/>
                      </a:lnTo>
                      <a:lnTo>
                        <a:pt x="154" y="741"/>
                      </a:lnTo>
                      <a:lnTo>
                        <a:pt x="156" y="737"/>
                      </a:lnTo>
                      <a:lnTo>
                        <a:pt x="158" y="733"/>
                      </a:lnTo>
                      <a:lnTo>
                        <a:pt x="163" y="727"/>
                      </a:lnTo>
                      <a:lnTo>
                        <a:pt x="168" y="721"/>
                      </a:lnTo>
                      <a:lnTo>
                        <a:pt x="183" y="708"/>
                      </a:lnTo>
                      <a:lnTo>
                        <a:pt x="201" y="695"/>
                      </a:lnTo>
                      <a:lnTo>
                        <a:pt x="220" y="680"/>
                      </a:lnTo>
                      <a:lnTo>
                        <a:pt x="236" y="666"/>
                      </a:lnTo>
                      <a:lnTo>
                        <a:pt x="244" y="658"/>
                      </a:lnTo>
                      <a:lnTo>
                        <a:pt x="251" y="651"/>
                      </a:lnTo>
                      <a:lnTo>
                        <a:pt x="255" y="643"/>
                      </a:lnTo>
                      <a:lnTo>
                        <a:pt x="259" y="636"/>
                      </a:lnTo>
                      <a:lnTo>
                        <a:pt x="223" y="651"/>
                      </a:lnTo>
                      <a:lnTo>
                        <a:pt x="188" y="666"/>
                      </a:lnTo>
                      <a:lnTo>
                        <a:pt x="179" y="669"/>
                      </a:lnTo>
                      <a:lnTo>
                        <a:pt x="171" y="670"/>
                      </a:lnTo>
                      <a:lnTo>
                        <a:pt x="163" y="673"/>
                      </a:lnTo>
                      <a:lnTo>
                        <a:pt x="154" y="673"/>
                      </a:lnTo>
                      <a:lnTo>
                        <a:pt x="145" y="673"/>
                      </a:lnTo>
                      <a:lnTo>
                        <a:pt x="135" y="673"/>
                      </a:lnTo>
                      <a:lnTo>
                        <a:pt x="126" y="670"/>
                      </a:lnTo>
                      <a:lnTo>
                        <a:pt x="116" y="666"/>
                      </a:lnTo>
                      <a:lnTo>
                        <a:pt x="116" y="659"/>
                      </a:lnTo>
                      <a:lnTo>
                        <a:pt x="134" y="642"/>
                      </a:lnTo>
                      <a:lnTo>
                        <a:pt x="153" y="625"/>
                      </a:lnTo>
                      <a:lnTo>
                        <a:pt x="173" y="608"/>
                      </a:lnTo>
                      <a:lnTo>
                        <a:pt x="195" y="590"/>
                      </a:lnTo>
                      <a:lnTo>
                        <a:pt x="240" y="554"/>
                      </a:lnTo>
                      <a:lnTo>
                        <a:pt x="289" y="516"/>
                      </a:lnTo>
                      <a:lnTo>
                        <a:pt x="312" y="500"/>
                      </a:lnTo>
                      <a:lnTo>
                        <a:pt x="334" y="482"/>
                      </a:lnTo>
                      <a:lnTo>
                        <a:pt x="355" y="466"/>
                      </a:lnTo>
                      <a:lnTo>
                        <a:pt x="372" y="448"/>
                      </a:lnTo>
                      <a:lnTo>
                        <a:pt x="409" y="478"/>
                      </a:lnTo>
                      <a:lnTo>
                        <a:pt x="417" y="471"/>
                      </a:lnTo>
                      <a:lnTo>
                        <a:pt x="424" y="466"/>
                      </a:lnTo>
                      <a:lnTo>
                        <a:pt x="432" y="460"/>
                      </a:lnTo>
                      <a:lnTo>
                        <a:pt x="441" y="456"/>
                      </a:lnTo>
                      <a:lnTo>
                        <a:pt x="457" y="450"/>
                      </a:lnTo>
                      <a:lnTo>
                        <a:pt x="475" y="444"/>
                      </a:lnTo>
                      <a:lnTo>
                        <a:pt x="510" y="437"/>
                      </a:lnTo>
                      <a:lnTo>
                        <a:pt x="546" y="433"/>
                      </a:lnTo>
                      <a:lnTo>
                        <a:pt x="563" y="430"/>
                      </a:lnTo>
                      <a:lnTo>
                        <a:pt x="580" y="426"/>
                      </a:lnTo>
                      <a:lnTo>
                        <a:pt x="595" y="421"/>
                      </a:lnTo>
                      <a:lnTo>
                        <a:pt x="608" y="414"/>
                      </a:lnTo>
                      <a:lnTo>
                        <a:pt x="614" y="410"/>
                      </a:lnTo>
                      <a:lnTo>
                        <a:pt x="619" y="405"/>
                      </a:lnTo>
                      <a:lnTo>
                        <a:pt x="625" y="399"/>
                      </a:lnTo>
                      <a:lnTo>
                        <a:pt x="630" y="392"/>
                      </a:lnTo>
                      <a:lnTo>
                        <a:pt x="634" y="386"/>
                      </a:lnTo>
                      <a:lnTo>
                        <a:pt x="637" y="377"/>
                      </a:lnTo>
                      <a:lnTo>
                        <a:pt x="641" y="368"/>
                      </a:lnTo>
                      <a:lnTo>
                        <a:pt x="642" y="358"/>
                      </a:lnTo>
                      <a:lnTo>
                        <a:pt x="605" y="358"/>
                      </a:lnTo>
                      <a:lnTo>
                        <a:pt x="593" y="366"/>
                      </a:lnTo>
                      <a:lnTo>
                        <a:pt x="578" y="376"/>
                      </a:lnTo>
                      <a:lnTo>
                        <a:pt x="570" y="381"/>
                      </a:lnTo>
                      <a:lnTo>
                        <a:pt x="562" y="384"/>
                      </a:lnTo>
                      <a:lnTo>
                        <a:pt x="554" y="387"/>
                      </a:lnTo>
                      <a:lnTo>
                        <a:pt x="546" y="388"/>
                      </a:lnTo>
                      <a:lnTo>
                        <a:pt x="533" y="387"/>
                      </a:lnTo>
                      <a:lnTo>
                        <a:pt x="522" y="384"/>
                      </a:lnTo>
                      <a:lnTo>
                        <a:pt x="510" y="380"/>
                      </a:lnTo>
                      <a:lnTo>
                        <a:pt x="498" y="376"/>
                      </a:lnTo>
                      <a:lnTo>
                        <a:pt x="487" y="373"/>
                      </a:lnTo>
                      <a:lnTo>
                        <a:pt x="477" y="373"/>
                      </a:lnTo>
                      <a:lnTo>
                        <a:pt x="473" y="373"/>
                      </a:lnTo>
                      <a:lnTo>
                        <a:pt x="469" y="375"/>
                      </a:lnTo>
                      <a:lnTo>
                        <a:pt x="465" y="377"/>
                      </a:lnTo>
                      <a:lnTo>
                        <a:pt x="462" y="381"/>
                      </a:lnTo>
                      <a:lnTo>
                        <a:pt x="471" y="372"/>
                      </a:lnTo>
                      <a:lnTo>
                        <a:pt x="481" y="361"/>
                      </a:lnTo>
                      <a:lnTo>
                        <a:pt x="495" y="349"/>
                      </a:lnTo>
                      <a:lnTo>
                        <a:pt x="510" y="336"/>
                      </a:lnTo>
                      <a:lnTo>
                        <a:pt x="544" y="311"/>
                      </a:lnTo>
                      <a:lnTo>
                        <a:pt x="575" y="290"/>
                      </a:lnTo>
                      <a:lnTo>
                        <a:pt x="755" y="290"/>
                      </a:lnTo>
                      <a:lnTo>
                        <a:pt x="758" y="287"/>
                      </a:lnTo>
                      <a:lnTo>
                        <a:pt x="762" y="283"/>
                      </a:lnTo>
                      <a:lnTo>
                        <a:pt x="765" y="282"/>
                      </a:lnTo>
                      <a:lnTo>
                        <a:pt x="769" y="279"/>
                      </a:lnTo>
                      <a:lnTo>
                        <a:pt x="777" y="278"/>
                      </a:lnTo>
                      <a:lnTo>
                        <a:pt x="785" y="278"/>
                      </a:lnTo>
                      <a:lnTo>
                        <a:pt x="794" y="278"/>
                      </a:lnTo>
                      <a:lnTo>
                        <a:pt x="802" y="278"/>
                      </a:lnTo>
                      <a:lnTo>
                        <a:pt x="810" y="278"/>
                      </a:lnTo>
                      <a:lnTo>
                        <a:pt x="815" y="275"/>
                      </a:lnTo>
                      <a:lnTo>
                        <a:pt x="814" y="266"/>
                      </a:lnTo>
                      <a:lnTo>
                        <a:pt x="810" y="256"/>
                      </a:lnTo>
                      <a:lnTo>
                        <a:pt x="806" y="248"/>
                      </a:lnTo>
                      <a:lnTo>
                        <a:pt x="799" y="241"/>
                      </a:lnTo>
                      <a:lnTo>
                        <a:pt x="792" y="236"/>
                      </a:lnTo>
                      <a:lnTo>
                        <a:pt x="785" y="230"/>
                      </a:lnTo>
                      <a:lnTo>
                        <a:pt x="777" y="226"/>
                      </a:lnTo>
                      <a:lnTo>
                        <a:pt x="769" y="222"/>
                      </a:lnTo>
                      <a:lnTo>
                        <a:pt x="751" y="215"/>
                      </a:lnTo>
                      <a:lnTo>
                        <a:pt x="735" y="207"/>
                      </a:lnTo>
                      <a:lnTo>
                        <a:pt x="728" y="203"/>
                      </a:lnTo>
                      <a:lnTo>
                        <a:pt x="721" y="198"/>
                      </a:lnTo>
                      <a:lnTo>
                        <a:pt x="716" y="192"/>
                      </a:lnTo>
                      <a:lnTo>
                        <a:pt x="710" y="185"/>
                      </a:lnTo>
                      <a:lnTo>
                        <a:pt x="739" y="169"/>
                      </a:lnTo>
                      <a:lnTo>
                        <a:pt x="768" y="151"/>
                      </a:lnTo>
                      <a:lnTo>
                        <a:pt x="795" y="132"/>
                      </a:lnTo>
                      <a:lnTo>
                        <a:pt x="824" y="110"/>
                      </a:lnTo>
                      <a:lnTo>
                        <a:pt x="878" y="95"/>
                      </a:lnTo>
                      <a:lnTo>
                        <a:pt x="928" y="79"/>
                      </a:lnTo>
                      <a:lnTo>
                        <a:pt x="976" y="63"/>
                      </a:lnTo>
                      <a:lnTo>
                        <a:pt x="1022" y="48"/>
                      </a:lnTo>
                      <a:lnTo>
                        <a:pt x="1046" y="41"/>
                      </a:lnTo>
                      <a:lnTo>
                        <a:pt x="1069" y="34"/>
                      </a:lnTo>
                      <a:lnTo>
                        <a:pt x="1093" y="27"/>
                      </a:lnTo>
                      <a:lnTo>
                        <a:pt x="1118" y="23"/>
                      </a:lnTo>
                      <a:lnTo>
                        <a:pt x="1142" y="19"/>
                      </a:lnTo>
                      <a:lnTo>
                        <a:pt x="1168" y="15"/>
                      </a:lnTo>
                      <a:lnTo>
                        <a:pt x="1194" y="14"/>
                      </a:lnTo>
                      <a:lnTo>
                        <a:pt x="1221" y="12"/>
                      </a:lnTo>
                      <a:lnTo>
                        <a:pt x="1249" y="11"/>
                      </a:lnTo>
                      <a:lnTo>
                        <a:pt x="1266" y="10"/>
                      </a:lnTo>
                      <a:lnTo>
                        <a:pt x="1285" y="7"/>
                      </a:lnTo>
                      <a:lnTo>
                        <a:pt x="1313" y="5"/>
                      </a:lnTo>
                      <a:lnTo>
                        <a:pt x="1340" y="3"/>
                      </a:lnTo>
                      <a:lnTo>
                        <a:pt x="1363" y="0"/>
                      </a:lnTo>
                      <a:lnTo>
                        <a:pt x="1371" y="0"/>
                      </a:lnTo>
                      <a:lnTo>
                        <a:pt x="1378" y="1"/>
                      </a:lnTo>
                      <a:lnTo>
                        <a:pt x="1380" y="4"/>
                      </a:lnTo>
                      <a:lnTo>
                        <a:pt x="1381" y="5"/>
                      </a:lnTo>
                      <a:lnTo>
                        <a:pt x="1381" y="8"/>
                      </a:lnTo>
                      <a:lnTo>
                        <a:pt x="1380" y="12"/>
                      </a:lnTo>
                      <a:lnTo>
                        <a:pt x="1411" y="12"/>
                      </a:lnTo>
                      <a:lnTo>
                        <a:pt x="1442" y="12"/>
                      </a:lnTo>
                      <a:lnTo>
                        <a:pt x="1468" y="12"/>
                      </a:lnTo>
                      <a:lnTo>
                        <a:pt x="1478" y="12"/>
                      </a:lnTo>
                      <a:lnTo>
                        <a:pt x="1497" y="14"/>
                      </a:lnTo>
                      <a:lnTo>
                        <a:pt x="1516" y="15"/>
                      </a:lnTo>
                      <a:lnTo>
                        <a:pt x="1535" y="18"/>
                      </a:lnTo>
                      <a:lnTo>
                        <a:pt x="1555" y="22"/>
                      </a:lnTo>
                      <a:lnTo>
                        <a:pt x="1598" y="31"/>
                      </a:lnTo>
                      <a:lnTo>
                        <a:pt x="1640" y="42"/>
                      </a:lnTo>
                      <a:lnTo>
                        <a:pt x="1683" y="53"/>
                      </a:lnTo>
                      <a:lnTo>
                        <a:pt x="1726" y="64"/>
                      </a:lnTo>
                      <a:lnTo>
                        <a:pt x="1747" y="67"/>
                      </a:lnTo>
                      <a:lnTo>
                        <a:pt x="1768" y="71"/>
                      </a:lnTo>
                      <a:lnTo>
                        <a:pt x="1788" y="72"/>
                      </a:lnTo>
                      <a:lnTo>
                        <a:pt x="1809" y="72"/>
                      </a:lnTo>
                      <a:lnTo>
                        <a:pt x="1899" y="50"/>
                      </a:lnTo>
                      <a:lnTo>
                        <a:pt x="1911" y="56"/>
                      </a:lnTo>
                      <a:lnTo>
                        <a:pt x="1925" y="61"/>
                      </a:lnTo>
                      <a:lnTo>
                        <a:pt x="1938" y="67"/>
                      </a:lnTo>
                      <a:lnTo>
                        <a:pt x="1951" y="72"/>
                      </a:lnTo>
                      <a:lnTo>
                        <a:pt x="1320" y="629"/>
                      </a:lnTo>
                      <a:lnTo>
                        <a:pt x="1355" y="629"/>
                      </a:lnTo>
                      <a:lnTo>
                        <a:pt x="1385" y="629"/>
                      </a:lnTo>
                      <a:lnTo>
                        <a:pt x="1412" y="629"/>
                      </a:lnTo>
                      <a:lnTo>
                        <a:pt x="1439" y="629"/>
                      </a:lnTo>
                      <a:lnTo>
                        <a:pt x="1433" y="648"/>
                      </a:lnTo>
                      <a:lnTo>
                        <a:pt x="1426" y="662"/>
                      </a:lnTo>
                      <a:lnTo>
                        <a:pt x="1423" y="668"/>
                      </a:lnTo>
                      <a:lnTo>
                        <a:pt x="1420" y="674"/>
                      </a:lnTo>
                      <a:lnTo>
                        <a:pt x="1418" y="681"/>
                      </a:lnTo>
                      <a:lnTo>
                        <a:pt x="1418" y="689"/>
                      </a:lnTo>
                      <a:lnTo>
                        <a:pt x="1418" y="692"/>
                      </a:lnTo>
                      <a:lnTo>
                        <a:pt x="1422" y="696"/>
                      </a:lnTo>
                      <a:lnTo>
                        <a:pt x="1426" y="700"/>
                      </a:lnTo>
                      <a:lnTo>
                        <a:pt x="1430" y="703"/>
                      </a:lnTo>
                      <a:lnTo>
                        <a:pt x="1437" y="707"/>
                      </a:lnTo>
                      <a:lnTo>
                        <a:pt x="1442" y="710"/>
                      </a:lnTo>
                      <a:lnTo>
                        <a:pt x="1449" y="711"/>
                      </a:lnTo>
                      <a:lnTo>
                        <a:pt x="1454" y="711"/>
                      </a:lnTo>
                      <a:lnTo>
                        <a:pt x="1471" y="710"/>
                      </a:lnTo>
                      <a:lnTo>
                        <a:pt x="1483" y="707"/>
                      </a:lnTo>
                      <a:lnTo>
                        <a:pt x="1494" y="702"/>
                      </a:lnTo>
                      <a:lnTo>
                        <a:pt x="1504" y="696"/>
                      </a:lnTo>
                      <a:lnTo>
                        <a:pt x="1512" y="689"/>
                      </a:lnTo>
                      <a:lnTo>
                        <a:pt x="1521" y="682"/>
                      </a:lnTo>
                      <a:lnTo>
                        <a:pt x="1532" y="678"/>
                      </a:lnTo>
                      <a:lnTo>
                        <a:pt x="1546" y="674"/>
                      </a:lnTo>
                      <a:lnTo>
                        <a:pt x="1550" y="685"/>
                      </a:lnTo>
                      <a:lnTo>
                        <a:pt x="1555" y="696"/>
                      </a:lnTo>
                      <a:lnTo>
                        <a:pt x="1562" y="707"/>
                      </a:lnTo>
                      <a:lnTo>
                        <a:pt x="1570" y="719"/>
                      </a:lnTo>
                      <a:lnTo>
                        <a:pt x="1578" y="733"/>
                      </a:lnTo>
                      <a:lnTo>
                        <a:pt x="1584" y="748"/>
                      </a:lnTo>
                      <a:lnTo>
                        <a:pt x="1587" y="756"/>
                      </a:lnTo>
                      <a:lnTo>
                        <a:pt x="1588" y="766"/>
                      </a:lnTo>
                      <a:lnTo>
                        <a:pt x="1589" y="776"/>
                      </a:lnTo>
                      <a:lnTo>
                        <a:pt x="1591" y="787"/>
                      </a:lnTo>
                      <a:lnTo>
                        <a:pt x="1589" y="800"/>
                      </a:lnTo>
                      <a:lnTo>
                        <a:pt x="1587" y="809"/>
                      </a:lnTo>
                      <a:lnTo>
                        <a:pt x="1583" y="817"/>
                      </a:lnTo>
                      <a:lnTo>
                        <a:pt x="1578" y="823"/>
                      </a:lnTo>
                      <a:lnTo>
                        <a:pt x="1574" y="830"/>
                      </a:lnTo>
                      <a:lnTo>
                        <a:pt x="1572" y="836"/>
                      </a:lnTo>
                      <a:lnTo>
                        <a:pt x="1569" y="845"/>
                      </a:lnTo>
                      <a:lnTo>
                        <a:pt x="1568" y="854"/>
                      </a:lnTo>
                      <a:lnTo>
                        <a:pt x="1569" y="865"/>
                      </a:lnTo>
                      <a:lnTo>
                        <a:pt x="1573" y="875"/>
                      </a:lnTo>
                      <a:lnTo>
                        <a:pt x="1577" y="884"/>
                      </a:lnTo>
                      <a:lnTo>
                        <a:pt x="1583" y="892"/>
                      </a:lnTo>
                      <a:lnTo>
                        <a:pt x="1588" y="900"/>
                      </a:lnTo>
                      <a:lnTo>
                        <a:pt x="1593" y="910"/>
                      </a:lnTo>
                      <a:lnTo>
                        <a:pt x="1596" y="920"/>
                      </a:lnTo>
                      <a:lnTo>
                        <a:pt x="1598" y="929"/>
                      </a:lnTo>
                      <a:lnTo>
                        <a:pt x="1598" y="935"/>
                      </a:lnTo>
                      <a:lnTo>
                        <a:pt x="1595" y="939"/>
                      </a:lnTo>
                      <a:lnTo>
                        <a:pt x="1592" y="945"/>
                      </a:lnTo>
                      <a:lnTo>
                        <a:pt x="1588" y="951"/>
                      </a:lnTo>
                      <a:lnTo>
                        <a:pt x="1577" y="963"/>
                      </a:lnTo>
                      <a:lnTo>
                        <a:pt x="1563" y="974"/>
                      </a:lnTo>
                      <a:lnTo>
                        <a:pt x="1550" y="984"/>
                      </a:lnTo>
                      <a:lnTo>
                        <a:pt x="1535" y="990"/>
                      </a:lnTo>
                      <a:lnTo>
                        <a:pt x="1527" y="992"/>
                      </a:lnTo>
                      <a:lnTo>
                        <a:pt x="1520" y="992"/>
                      </a:lnTo>
                      <a:lnTo>
                        <a:pt x="1513" y="992"/>
                      </a:lnTo>
                      <a:lnTo>
                        <a:pt x="1508" y="990"/>
                      </a:lnTo>
                      <a:lnTo>
                        <a:pt x="1523"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10" name="Freeform 702"/>
                <p:cNvSpPr>
                  <a:spLocks/>
                </p:cNvSpPr>
                <p:nvPr/>
              </p:nvSpPr>
              <p:spPr bwMode="auto">
                <a:xfrm>
                  <a:off x="1153398" y="1761255"/>
                  <a:ext cx="1424194" cy="710231"/>
                </a:xfrm>
                <a:custGeom>
                  <a:avLst/>
                  <a:gdLst>
                    <a:gd name="T0" fmla="*/ 353 w 3435"/>
                    <a:gd name="T1" fmla="*/ 44 h 1714"/>
                    <a:gd name="T2" fmla="*/ 345 w 3435"/>
                    <a:gd name="T3" fmla="*/ 56 h 1714"/>
                    <a:gd name="T4" fmla="*/ 347 w 3435"/>
                    <a:gd name="T5" fmla="*/ 59 h 1714"/>
                    <a:gd name="T6" fmla="*/ 323 w 3435"/>
                    <a:gd name="T7" fmla="*/ 64 h 1714"/>
                    <a:gd name="T8" fmla="*/ 314 w 3435"/>
                    <a:gd name="T9" fmla="*/ 79 h 1714"/>
                    <a:gd name="T10" fmla="*/ 312 w 3435"/>
                    <a:gd name="T11" fmla="*/ 74 h 1714"/>
                    <a:gd name="T12" fmla="*/ 308 w 3435"/>
                    <a:gd name="T13" fmla="*/ 88 h 1714"/>
                    <a:gd name="T14" fmla="*/ 301 w 3435"/>
                    <a:gd name="T15" fmla="*/ 81 h 1714"/>
                    <a:gd name="T16" fmla="*/ 301 w 3435"/>
                    <a:gd name="T17" fmla="*/ 90 h 1714"/>
                    <a:gd name="T18" fmla="*/ 296 w 3435"/>
                    <a:gd name="T19" fmla="*/ 95 h 1714"/>
                    <a:gd name="T20" fmla="*/ 300 w 3435"/>
                    <a:gd name="T21" fmla="*/ 102 h 1714"/>
                    <a:gd name="T22" fmla="*/ 286 w 3435"/>
                    <a:gd name="T23" fmla="*/ 117 h 1714"/>
                    <a:gd name="T24" fmla="*/ 265 w 3435"/>
                    <a:gd name="T25" fmla="*/ 132 h 1714"/>
                    <a:gd name="T26" fmla="*/ 254 w 3435"/>
                    <a:gd name="T27" fmla="*/ 144 h 1714"/>
                    <a:gd name="T28" fmla="*/ 254 w 3435"/>
                    <a:gd name="T29" fmla="*/ 165 h 1714"/>
                    <a:gd name="T30" fmla="*/ 247 w 3435"/>
                    <a:gd name="T31" fmla="*/ 190 h 1714"/>
                    <a:gd name="T32" fmla="*/ 244 w 3435"/>
                    <a:gd name="T33" fmla="*/ 181 h 1714"/>
                    <a:gd name="T34" fmla="*/ 240 w 3435"/>
                    <a:gd name="T35" fmla="*/ 171 h 1714"/>
                    <a:gd name="T36" fmla="*/ 237 w 3435"/>
                    <a:gd name="T37" fmla="*/ 154 h 1714"/>
                    <a:gd name="T38" fmla="*/ 226 w 3435"/>
                    <a:gd name="T39" fmla="*/ 152 h 1714"/>
                    <a:gd name="T40" fmla="*/ 210 w 3435"/>
                    <a:gd name="T41" fmla="*/ 149 h 1714"/>
                    <a:gd name="T42" fmla="*/ 193 w 3435"/>
                    <a:gd name="T43" fmla="*/ 150 h 1714"/>
                    <a:gd name="T44" fmla="*/ 194 w 3435"/>
                    <a:gd name="T45" fmla="*/ 158 h 1714"/>
                    <a:gd name="T46" fmla="*/ 177 w 3435"/>
                    <a:gd name="T47" fmla="*/ 157 h 1714"/>
                    <a:gd name="T48" fmla="*/ 160 w 3435"/>
                    <a:gd name="T49" fmla="*/ 157 h 1714"/>
                    <a:gd name="T50" fmla="*/ 139 w 3435"/>
                    <a:gd name="T51" fmla="*/ 174 h 1714"/>
                    <a:gd name="T52" fmla="*/ 133 w 3435"/>
                    <a:gd name="T53" fmla="*/ 182 h 1714"/>
                    <a:gd name="T54" fmla="*/ 129 w 3435"/>
                    <a:gd name="T55" fmla="*/ 173 h 1714"/>
                    <a:gd name="T56" fmla="*/ 121 w 3435"/>
                    <a:gd name="T57" fmla="*/ 154 h 1714"/>
                    <a:gd name="T58" fmla="*/ 110 w 3435"/>
                    <a:gd name="T59" fmla="*/ 156 h 1714"/>
                    <a:gd name="T60" fmla="*/ 101 w 3435"/>
                    <a:gd name="T61" fmla="*/ 152 h 1714"/>
                    <a:gd name="T62" fmla="*/ 94 w 3435"/>
                    <a:gd name="T63" fmla="*/ 139 h 1714"/>
                    <a:gd name="T64" fmla="*/ 83 w 3435"/>
                    <a:gd name="T65" fmla="*/ 137 h 1714"/>
                    <a:gd name="T66" fmla="*/ 62 w 3435"/>
                    <a:gd name="T67" fmla="*/ 140 h 1714"/>
                    <a:gd name="T68" fmla="*/ 36 w 3435"/>
                    <a:gd name="T69" fmla="*/ 130 h 1714"/>
                    <a:gd name="T70" fmla="*/ 21 w 3435"/>
                    <a:gd name="T71" fmla="*/ 126 h 1714"/>
                    <a:gd name="T72" fmla="*/ 4 w 3435"/>
                    <a:gd name="T73" fmla="*/ 114 h 1714"/>
                    <a:gd name="T74" fmla="*/ 2 w 3435"/>
                    <a:gd name="T75" fmla="*/ 88 h 1714"/>
                    <a:gd name="T76" fmla="*/ 0 w 3435"/>
                    <a:gd name="T77" fmla="*/ 86 h 1714"/>
                    <a:gd name="T78" fmla="*/ 5 w 3435"/>
                    <a:gd name="T79" fmla="*/ 62 h 1714"/>
                    <a:gd name="T80" fmla="*/ 25 w 3435"/>
                    <a:gd name="T81" fmla="*/ 34 h 1714"/>
                    <a:gd name="T82" fmla="*/ 33 w 3435"/>
                    <a:gd name="T83" fmla="*/ 17 h 1714"/>
                    <a:gd name="T84" fmla="*/ 42 w 3435"/>
                    <a:gd name="T85" fmla="*/ 13 h 1714"/>
                    <a:gd name="T86" fmla="*/ 43 w 3435"/>
                    <a:gd name="T87" fmla="*/ 18 h 1714"/>
                    <a:gd name="T88" fmla="*/ 222 w 3435"/>
                    <a:gd name="T89" fmla="*/ 0 h 1714"/>
                    <a:gd name="T90" fmla="*/ 232 w 3435"/>
                    <a:gd name="T91" fmla="*/ 7 h 1714"/>
                    <a:gd name="T92" fmla="*/ 243 w 3435"/>
                    <a:gd name="T93" fmla="*/ 10 h 1714"/>
                    <a:gd name="T94" fmla="*/ 253 w 3435"/>
                    <a:gd name="T95" fmla="*/ 10 h 1714"/>
                    <a:gd name="T96" fmla="*/ 264 w 3435"/>
                    <a:gd name="T97" fmla="*/ 4 h 1714"/>
                    <a:gd name="T98" fmla="*/ 273 w 3435"/>
                    <a:gd name="T99" fmla="*/ 13 h 1714"/>
                    <a:gd name="T100" fmla="*/ 276 w 3435"/>
                    <a:gd name="T101" fmla="*/ 23 h 1714"/>
                    <a:gd name="T102" fmla="*/ 290 w 3435"/>
                    <a:gd name="T103" fmla="*/ 25 h 1714"/>
                    <a:gd name="T104" fmla="*/ 294 w 3435"/>
                    <a:gd name="T105" fmla="*/ 37 h 1714"/>
                    <a:gd name="T106" fmla="*/ 284 w 3435"/>
                    <a:gd name="T107" fmla="*/ 38 h 1714"/>
                    <a:gd name="T108" fmla="*/ 276 w 3435"/>
                    <a:gd name="T109" fmla="*/ 50 h 1714"/>
                    <a:gd name="T110" fmla="*/ 282 w 3435"/>
                    <a:gd name="T111" fmla="*/ 54 h 1714"/>
                    <a:gd name="T112" fmla="*/ 311 w 3435"/>
                    <a:gd name="T113" fmla="*/ 47 h 1714"/>
                    <a:gd name="T114" fmla="*/ 327 w 3435"/>
                    <a:gd name="T115" fmla="*/ 34 h 1714"/>
                    <a:gd name="T116" fmla="*/ 359 w 3435"/>
                    <a:gd name="T117" fmla="*/ 29 h 1714"/>
                    <a:gd name="T118" fmla="*/ 371 w 3435"/>
                    <a:gd name="T119" fmla="*/ 15 h 1714"/>
                    <a:gd name="T120" fmla="*/ 381 w 3435"/>
                    <a:gd name="T121" fmla="*/ 19 h 17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35" h="1714">
                      <a:moveTo>
                        <a:pt x="3413" y="301"/>
                      </a:moveTo>
                      <a:lnTo>
                        <a:pt x="3382" y="312"/>
                      </a:lnTo>
                      <a:lnTo>
                        <a:pt x="3355" y="324"/>
                      </a:lnTo>
                      <a:lnTo>
                        <a:pt x="3327" y="335"/>
                      </a:lnTo>
                      <a:lnTo>
                        <a:pt x="3300" y="345"/>
                      </a:lnTo>
                      <a:lnTo>
                        <a:pt x="3274" y="356"/>
                      </a:lnTo>
                      <a:lnTo>
                        <a:pt x="3248" y="365"/>
                      </a:lnTo>
                      <a:lnTo>
                        <a:pt x="3223" y="375"/>
                      </a:lnTo>
                      <a:lnTo>
                        <a:pt x="3195" y="384"/>
                      </a:lnTo>
                      <a:lnTo>
                        <a:pt x="3186" y="388"/>
                      </a:lnTo>
                      <a:lnTo>
                        <a:pt x="3176" y="395"/>
                      </a:lnTo>
                      <a:lnTo>
                        <a:pt x="3169" y="402"/>
                      </a:lnTo>
                      <a:lnTo>
                        <a:pt x="3163" y="409"/>
                      </a:lnTo>
                      <a:lnTo>
                        <a:pt x="3150" y="425"/>
                      </a:lnTo>
                      <a:lnTo>
                        <a:pt x="3141" y="443"/>
                      </a:lnTo>
                      <a:lnTo>
                        <a:pt x="3133" y="460"/>
                      </a:lnTo>
                      <a:lnTo>
                        <a:pt x="3124" y="475"/>
                      </a:lnTo>
                      <a:lnTo>
                        <a:pt x="3119" y="482"/>
                      </a:lnTo>
                      <a:lnTo>
                        <a:pt x="3115" y="488"/>
                      </a:lnTo>
                      <a:lnTo>
                        <a:pt x="3109" y="493"/>
                      </a:lnTo>
                      <a:lnTo>
                        <a:pt x="3104" y="497"/>
                      </a:lnTo>
                      <a:lnTo>
                        <a:pt x="3108" y="508"/>
                      </a:lnTo>
                      <a:lnTo>
                        <a:pt x="3112" y="519"/>
                      </a:lnTo>
                      <a:lnTo>
                        <a:pt x="3127" y="508"/>
                      </a:lnTo>
                      <a:lnTo>
                        <a:pt x="3142" y="497"/>
                      </a:lnTo>
                      <a:lnTo>
                        <a:pt x="3144" y="504"/>
                      </a:lnTo>
                      <a:lnTo>
                        <a:pt x="3142" y="511"/>
                      </a:lnTo>
                      <a:lnTo>
                        <a:pt x="3142" y="518"/>
                      </a:lnTo>
                      <a:lnTo>
                        <a:pt x="3139" y="523"/>
                      </a:lnTo>
                      <a:lnTo>
                        <a:pt x="3137" y="527"/>
                      </a:lnTo>
                      <a:lnTo>
                        <a:pt x="3134" y="531"/>
                      </a:lnTo>
                      <a:lnTo>
                        <a:pt x="3130" y="534"/>
                      </a:lnTo>
                      <a:lnTo>
                        <a:pt x="3124" y="535"/>
                      </a:lnTo>
                      <a:lnTo>
                        <a:pt x="3115" y="539"/>
                      </a:lnTo>
                      <a:lnTo>
                        <a:pt x="3101" y="541"/>
                      </a:lnTo>
                      <a:lnTo>
                        <a:pt x="3089" y="542"/>
                      </a:lnTo>
                      <a:lnTo>
                        <a:pt x="3074" y="542"/>
                      </a:lnTo>
                      <a:lnTo>
                        <a:pt x="3048" y="542"/>
                      </a:lnTo>
                      <a:lnTo>
                        <a:pt x="3022" y="545"/>
                      </a:lnTo>
                      <a:lnTo>
                        <a:pt x="2996" y="550"/>
                      </a:lnTo>
                      <a:lnTo>
                        <a:pt x="2972" y="556"/>
                      </a:lnTo>
                      <a:lnTo>
                        <a:pt x="2947" y="563"/>
                      </a:lnTo>
                      <a:lnTo>
                        <a:pt x="2925" y="571"/>
                      </a:lnTo>
                      <a:lnTo>
                        <a:pt x="2905" y="579"/>
                      </a:lnTo>
                      <a:lnTo>
                        <a:pt x="2886" y="587"/>
                      </a:lnTo>
                      <a:lnTo>
                        <a:pt x="2886" y="624"/>
                      </a:lnTo>
                      <a:lnTo>
                        <a:pt x="2886" y="633"/>
                      </a:lnTo>
                      <a:lnTo>
                        <a:pt x="2885" y="642"/>
                      </a:lnTo>
                      <a:lnTo>
                        <a:pt x="2882" y="650"/>
                      </a:lnTo>
                      <a:lnTo>
                        <a:pt x="2879" y="657"/>
                      </a:lnTo>
                      <a:lnTo>
                        <a:pt x="2871" y="669"/>
                      </a:lnTo>
                      <a:lnTo>
                        <a:pt x="2861" y="678"/>
                      </a:lnTo>
                      <a:lnTo>
                        <a:pt x="2851" y="688"/>
                      </a:lnTo>
                      <a:lnTo>
                        <a:pt x="2838" y="699"/>
                      </a:lnTo>
                      <a:lnTo>
                        <a:pt x="2829" y="710"/>
                      </a:lnTo>
                      <a:lnTo>
                        <a:pt x="2819" y="722"/>
                      </a:lnTo>
                      <a:lnTo>
                        <a:pt x="2819" y="711"/>
                      </a:lnTo>
                      <a:lnTo>
                        <a:pt x="2819" y="699"/>
                      </a:lnTo>
                      <a:lnTo>
                        <a:pt x="2814" y="699"/>
                      </a:lnTo>
                      <a:lnTo>
                        <a:pt x="2808" y="696"/>
                      </a:lnTo>
                      <a:lnTo>
                        <a:pt x="2806" y="692"/>
                      </a:lnTo>
                      <a:lnTo>
                        <a:pt x="2803" y="687"/>
                      </a:lnTo>
                      <a:lnTo>
                        <a:pt x="2801" y="680"/>
                      </a:lnTo>
                      <a:lnTo>
                        <a:pt x="2800" y="674"/>
                      </a:lnTo>
                      <a:lnTo>
                        <a:pt x="2801" y="668"/>
                      </a:lnTo>
                      <a:lnTo>
                        <a:pt x="2804" y="662"/>
                      </a:lnTo>
                      <a:lnTo>
                        <a:pt x="2789" y="662"/>
                      </a:lnTo>
                      <a:lnTo>
                        <a:pt x="2784" y="680"/>
                      </a:lnTo>
                      <a:lnTo>
                        <a:pt x="2782" y="695"/>
                      </a:lnTo>
                      <a:lnTo>
                        <a:pt x="2782" y="707"/>
                      </a:lnTo>
                      <a:lnTo>
                        <a:pt x="2782" y="718"/>
                      </a:lnTo>
                      <a:lnTo>
                        <a:pt x="2786" y="736"/>
                      </a:lnTo>
                      <a:lnTo>
                        <a:pt x="2789" y="752"/>
                      </a:lnTo>
                      <a:lnTo>
                        <a:pt x="2788" y="763"/>
                      </a:lnTo>
                      <a:lnTo>
                        <a:pt x="2784" y="774"/>
                      </a:lnTo>
                      <a:lnTo>
                        <a:pt x="2778" y="783"/>
                      </a:lnTo>
                      <a:lnTo>
                        <a:pt x="2770" y="793"/>
                      </a:lnTo>
                      <a:lnTo>
                        <a:pt x="2754" y="811"/>
                      </a:lnTo>
                      <a:lnTo>
                        <a:pt x="2736" y="827"/>
                      </a:lnTo>
                      <a:lnTo>
                        <a:pt x="2736" y="794"/>
                      </a:lnTo>
                      <a:lnTo>
                        <a:pt x="2737" y="763"/>
                      </a:lnTo>
                      <a:lnTo>
                        <a:pt x="2739" y="732"/>
                      </a:lnTo>
                      <a:lnTo>
                        <a:pt x="2743" y="699"/>
                      </a:lnTo>
                      <a:lnTo>
                        <a:pt x="2736" y="703"/>
                      </a:lnTo>
                      <a:lnTo>
                        <a:pt x="2728" y="708"/>
                      </a:lnTo>
                      <a:lnTo>
                        <a:pt x="2721" y="714"/>
                      </a:lnTo>
                      <a:lnTo>
                        <a:pt x="2716" y="721"/>
                      </a:lnTo>
                      <a:lnTo>
                        <a:pt x="2712" y="729"/>
                      </a:lnTo>
                      <a:lnTo>
                        <a:pt x="2709" y="738"/>
                      </a:lnTo>
                      <a:lnTo>
                        <a:pt x="2706" y="749"/>
                      </a:lnTo>
                      <a:lnTo>
                        <a:pt x="2706" y="760"/>
                      </a:lnTo>
                      <a:lnTo>
                        <a:pt x="2694" y="760"/>
                      </a:lnTo>
                      <a:lnTo>
                        <a:pt x="2676" y="760"/>
                      </a:lnTo>
                      <a:lnTo>
                        <a:pt x="2677" y="768"/>
                      </a:lnTo>
                      <a:lnTo>
                        <a:pt x="2680" y="778"/>
                      </a:lnTo>
                      <a:lnTo>
                        <a:pt x="2686" y="786"/>
                      </a:lnTo>
                      <a:lnTo>
                        <a:pt x="2692" y="794"/>
                      </a:lnTo>
                      <a:lnTo>
                        <a:pt x="2701" y="801"/>
                      </a:lnTo>
                      <a:lnTo>
                        <a:pt x="2707" y="808"/>
                      </a:lnTo>
                      <a:lnTo>
                        <a:pt x="2714" y="811"/>
                      </a:lnTo>
                      <a:lnTo>
                        <a:pt x="2721" y="812"/>
                      </a:lnTo>
                      <a:lnTo>
                        <a:pt x="2721" y="850"/>
                      </a:lnTo>
                      <a:lnTo>
                        <a:pt x="2710" y="851"/>
                      </a:lnTo>
                      <a:lnTo>
                        <a:pt x="2701" y="853"/>
                      </a:lnTo>
                      <a:lnTo>
                        <a:pt x="2692" y="853"/>
                      </a:lnTo>
                      <a:lnTo>
                        <a:pt x="2684" y="853"/>
                      </a:lnTo>
                      <a:lnTo>
                        <a:pt x="2669" y="851"/>
                      </a:lnTo>
                      <a:lnTo>
                        <a:pt x="2653" y="850"/>
                      </a:lnTo>
                      <a:lnTo>
                        <a:pt x="2657" y="856"/>
                      </a:lnTo>
                      <a:lnTo>
                        <a:pt x="2661" y="860"/>
                      </a:lnTo>
                      <a:lnTo>
                        <a:pt x="2667" y="864"/>
                      </a:lnTo>
                      <a:lnTo>
                        <a:pt x="2672" y="866"/>
                      </a:lnTo>
                      <a:lnTo>
                        <a:pt x="2683" y="871"/>
                      </a:lnTo>
                      <a:lnTo>
                        <a:pt x="2691" y="872"/>
                      </a:lnTo>
                      <a:lnTo>
                        <a:pt x="2691" y="879"/>
                      </a:lnTo>
                      <a:lnTo>
                        <a:pt x="2694" y="884"/>
                      </a:lnTo>
                      <a:lnTo>
                        <a:pt x="2697" y="890"/>
                      </a:lnTo>
                      <a:lnTo>
                        <a:pt x="2699" y="894"/>
                      </a:lnTo>
                      <a:lnTo>
                        <a:pt x="2706" y="903"/>
                      </a:lnTo>
                      <a:lnTo>
                        <a:pt x="2713" y="910"/>
                      </a:lnTo>
                      <a:lnTo>
                        <a:pt x="2701" y="922"/>
                      </a:lnTo>
                      <a:lnTo>
                        <a:pt x="2688" y="935"/>
                      </a:lnTo>
                      <a:lnTo>
                        <a:pt x="2679" y="947"/>
                      </a:lnTo>
                      <a:lnTo>
                        <a:pt x="2669" y="958"/>
                      </a:lnTo>
                      <a:lnTo>
                        <a:pt x="2653" y="980"/>
                      </a:lnTo>
                      <a:lnTo>
                        <a:pt x="2638" y="1000"/>
                      </a:lnTo>
                      <a:lnTo>
                        <a:pt x="2630" y="1009"/>
                      </a:lnTo>
                      <a:lnTo>
                        <a:pt x="2622" y="1019"/>
                      </a:lnTo>
                      <a:lnTo>
                        <a:pt x="2612" y="1029"/>
                      </a:lnTo>
                      <a:lnTo>
                        <a:pt x="2601" y="1037"/>
                      </a:lnTo>
                      <a:lnTo>
                        <a:pt x="2589" y="1045"/>
                      </a:lnTo>
                      <a:lnTo>
                        <a:pt x="2575" y="1053"/>
                      </a:lnTo>
                      <a:lnTo>
                        <a:pt x="2559" y="1061"/>
                      </a:lnTo>
                      <a:lnTo>
                        <a:pt x="2541" y="1068"/>
                      </a:lnTo>
                      <a:lnTo>
                        <a:pt x="2534" y="1071"/>
                      </a:lnTo>
                      <a:lnTo>
                        <a:pt x="2528" y="1075"/>
                      </a:lnTo>
                      <a:lnTo>
                        <a:pt x="2519" y="1080"/>
                      </a:lnTo>
                      <a:lnTo>
                        <a:pt x="2510" y="1087"/>
                      </a:lnTo>
                      <a:lnTo>
                        <a:pt x="2491" y="1105"/>
                      </a:lnTo>
                      <a:lnTo>
                        <a:pt x="2470" y="1124"/>
                      </a:lnTo>
                      <a:lnTo>
                        <a:pt x="2435" y="1161"/>
                      </a:lnTo>
                      <a:lnTo>
                        <a:pt x="2413" y="1181"/>
                      </a:lnTo>
                      <a:lnTo>
                        <a:pt x="2386" y="1192"/>
                      </a:lnTo>
                      <a:lnTo>
                        <a:pt x="2361" y="1203"/>
                      </a:lnTo>
                      <a:lnTo>
                        <a:pt x="2350" y="1208"/>
                      </a:lnTo>
                      <a:lnTo>
                        <a:pt x="2339" y="1215"/>
                      </a:lnTo>
                      <a:lnTo>
                        <a:pt x="2330" y="1222"/>
                      </a:lnTo>
                      <a:lnTo>
                        <a:pt x="2320" y="1229"/>
                      </a:lnTo>
                      <a:lnTo>
                        <a:pt x="2312" y="1237"/>
                      </a:lnTo>
                      <a:lnTo>
                        <a:pt x="2305" y="1247"/>
                      </a:lnTo>
                      <a:lnTo>
                        <a:pt x="2300" y="1256"/>
                      </a:lnTo>
                      <a:lnTo>
                        <a:pt x="2295" y="1267"/>
                      </a:lnTo>
                      <a:lnTo>
                        <a:pt x="2290" y="1279"/>
                      </a:lnTo>
                      <a:lnTo>
                        <a:pt x="2288" y="1293"/>
                      </a:lnTo>
                      <a:lnTo>
                        <a:pt x="2285" y="1308"/>
                      </a:lnTo>
                      <a:lnTo>
                        <a:pt x="2285" y="1323"/>
                      </a:lnTo>
                      <a:lnTo>
                        <a:pt x="2285" y="1338"/>
                      </a:lnTo>
                      <a:lnTo>
                        <a:pt x="2285" y="1365"/>
                      </a:lnTo>
                      <a:lnTo>
                        <a:pt x="2285" y="1391"/>
                      </a:lnTo>
                      <a:lnTo>
                        <a:pt x="2285" y="1406"/>
                      </a:lnTo>
                      <a:lnTo>
                        <a:pt x="2286" y="1425"/>
                      </a:lnTo>
                      <a:lnTo>
                        <a:pt x="2290" y="1445"/>
                      </a:lnTo>
                      <a:lnTo>
                        <a:pt x="2292" y="1458"/>
                      </a:lnTo>
                      <a:lnTo>
                        <a:pt x="2292" y="1470"/>
                      </a:lnTo>
                      <a:lnTo>
                        <a:pt x="2289" y="1482"/>
                      </a:lnTo>
                      <a:lnTo>
                        <a:pt x="2285" y="1496"/>
                      </a:lnTo>
                      <a:lnTo>
                        <a:pt x="2300" y="1564"/>
                      </a:lnTo>
                      <a:lnTo>
                        <a:pt x="2295" y="1603"/>
                      </a:lnTo>
                      <a:lnTo>
                        <a:pt x="2286" y="1647"/>
                      </a:lnTo>
                      <a:lnTo>
                        <a:pt x="2282" y="1669"/>
                      </a:lnTo>
                      <a:lnTo>
                        <a:pt x="2277" y="1688"/>
                      </a:lnTo>
                      <a:lnTo>
                        <a:pt x="2274" y="1696"/>
                      </a:lnTo>
                      <a:lnTo>
                        <a:pt x="2270" y="1703"/>
                      </a:lnTo>
                      <a:lnTo>
                        <a:pt x="2266" y="1710"/>
                      </a:lnTo>
                      <a:lnTo>
                        <a:pt x="2262" y="1714"/>
                      </a:lnTo>
                      <a:lnTo>
                        <a:pt x="2225" y="1714"/>
                      </a:lnTo>
                      <a:lnTo>
                        <a:pt x="2224" y="1704"/>
                      </a:lnTo>
                      <a:lnTo>
                        <a:pt x="2222" y="1695"/>
                      </a:lnTo>
                      <a:lnTo>
                        <a:pt x="2221" y="1688"/>
                      </a:lnTo>
                      <a:lnTo>
                        <a:pt x="2218" y="1682"/>
                      </a:lnTo>
                      <a:lnTo>
                        <a:pt x="2211" y="1673"/>
                      </a:lnTo>
                      <a:lnTo>
                        <a:pt x="2205" y="1666"/>
                      </a:lnTo>
                      <a:lnTo>
                        <a:pt x="2198" y="1659"/>
                      </a:lnTo>
                      <a:lnTo>
                        <a:pt x="2192" y="1653"/>
                      </a:lnTo>
                      <a:lnTo>
                        <a:pt x="2192" y="1647"/>
                      </a:lnTo>
                      <a:lnTo>
                        <a:pt x="2191" y="1640"/>
                      </a:lnTo>
                      <a:lnTo>
                        <a:pt x="2192" y="1633"/>
                      </a:lnTo>
                      <a:lnTo>
                        <a:pt x="2195" y="1624"/>
                      </a:lnTo>
                      <a:lnTo>
                        <a:pt x="2195" y="1594"/>
                      </a:lnTo>
                      <a:lnTo>
                        <a:pt x="2191" y="1594"/>
                      </a:lnTo>
                      <a:lnTo>
                        <a:pt x="2187" y="1593"/>
                      </a:lnTo>
                      <a:lnTo>
                        <a:pt x="2183" y="1590"/>
                      </a:lnTo>
                      <a:lnTo>
                        <a:pt x="2179" y="1587"/>
                      </a:lnTo>
                      <a:lnTo>
                        <a:pt x="2173" y="1580"/>
                      </a:lnTo>
                      <a:lnTo>
                        <a:pt x="2168" y="1572"/>
                      </a:lnTo>
                      <a:lnTo>
                        <a:pt x="2162" y="1563"/>
                      </a:lnTo>
                      <a:lnTo>
                        <a:pt x="2160" y="1553"/>
                      </a:lnTo>
                      <a:lnTo>
                        <a:pt x="2158" y="1544"/>
                      </a:lnTo>
                      <a:lnTo>
                        <a:pt x="2157" y="1534"/>
                      </a:lnTo>
                      <a:lnTo>
                        <a:pt x="2157" y="1509"/>
                      </a:lnTo>
                      <a:lnTo>
                        <a:pt x="2157" y="1490"/>
                      </a:lnTo>
                      <a:lnTo>
                        <a:pt x="2157" y="1471"/>
                      </a:lnTo>
                      <a:lnTo>
                        <a:pt x="2157" y="1451"/>
                      </a:lnTo>
                      <a:lnTo>
                        <a:pt x="2156" y="1439"/>
                      </a:lnTo>
                      <a:lnTo>
                        <a:pt x="2153" y="1425"/>
                      </a:lnTo>
                      <a:lnTo>
                        <a:pt x="2147" y="1411"/>
                      </a:lnTo>
                      <a:lnTo>
                        <a:pt x="2141" y="1399"/>
                      </a:lnTo>
                      <a:lnTo>
                        <a:pt x="2135" y="1392"/>
                      </a:lnTo>
                      <a:lnTo>
                        <a:pt x="2131" y="1387"/>
                      </a:lnTo>
                      <a:lnTo>
                        <a:pt x="2126" y="1381"/>
                      </a:lnTo>
                      <a:lnTo>
                        <a:pt x="2119" y="1377"/>
                      </a:lnTo>
                      <a:lnTo>
                        <a:pt x="2112" y="1373"/>
                      </a:lnTo>
                      <a:lnTo>
                        <a:pt x="2105" y="1371"/>
                      </a:lnTo>
                      <a:lnTo>
                        <a:pt x="2097" y="1369"/>
                      </a:lnTo>
                      <a:lnTo>
                        <a:pt x="2089" y="1369"/>
                      </a:lnTo>
                      <a:lnTo>
                        <a:pt x="2072" y="1369"/>
                      </a:lnTo>
                      <a:lnTo>
                        <a:pt x="2059" y="1369"/>
                      </a:lnTo>
                      <a:lnTo>
                        <a:pt x="2048" y="1369"/>
                      </a:lnTo>
                      <a:lnTo>
                        <a:pt x="2044" y="1369"/>
                      </a:lnTo>
                      <a:lnTo>
                        <a:pt x="2030" y="1368"/>
                      </a:lnTo>
                      <a:lnTo>
                        <a:pt x="2018" y="1366"/>
                      </a:lnTo>
                      <a:lnTo>
                        <a:pt x="2006" y="1364"/>
                      </a:lnTo>
                      <a:lnTo>
                        <a:pt x="1993" y="1361"/>
                      </a:lnTo>
                      <a:lnTo>
                        <a:pt x="1980" y="1358"/>
                      </a:lnTo>
                      <a:lnTo>
                        <a:pt x="1966" y="1356"/>
                      </a:lnTo>
                      <a:lnTo>
                        <a:pt x="1950" y="1354"/>
                      </a:lnTo>
                      <a:lnTo>
                        <a:pt x="1932" y="1353"/>
                      </a:lnTo>
                      <a:lnTo>
                        <a:pt x="1918" y="1353"/>
                      </a:lnTo>
                      <a:lnTo>
                        <a:pt x="1908" y="1350"/>
                      </a:lnTo>
                      <a:lnTo>
                        <a:pt x="1897" y="1346"/>
                      </a:lnTo>
                      <a:lnTo>
                        <a:pt x="1887" y="1342"/>
                      </a:lnTo>
                      <a:lnTo>
                        <a:pt x="1879" y="1338"/>
                      </a:lnTo>
                      <a:lnTo>
                        <a:pt x="1869" y="1335"/>
                      </a:lnTo>
                      <a:lnTo>
                        <a:pt x="1860" y="1332"/>
                      </a:lnTo>
                      <a:lnTo>
                        <a:pt x="1849" y="1331"/>
                      </a:lnTo>
                      <a:lnTo>
                        <a:pt x="1822" y="1330"/>
                      </a:lnTo>
                      <a:lnTo>
                        <a:pt x="1783" y="1331"/>
                      </a:lnTo>
                      <a:lnTo>
                        <a:pt x="1766" y="1334"/>
                      </a:lnTo>
                      <a:lnTo>
                        <a:pt x="1751" y="1338"/>
                      </a:lnTo>
                      <a:lnTo>
                        <a:pt x="1744" y="1341"/>
                      </a:lnTo>
                      <a:lnTo>
                        <a:pt x="1740" y="1343"/>
                      </a:lnTo>
                      <a:lnTo>
                        <a:pt x="1737" y="1349"/>
                      </a:lnTo>
                      <a:lnTo>
                        <a:pt x="1736" y="1353"/>
                      </a:lnTo>
                      <a:lnTo>
                        <a:pt x="1737" y="1364"/>
                      </a:lnTo>
                      <a:lnTo>
                        <a:pt x="1741" y="1372"/>
                      </a:lnTo>
                      <a:lnTo>
                        <a:pt x="1745" y="1380"/>
                      </a:lnTo>
                      <a:lnTo>
                        <a:pt x="1752" y="1387"/>
                      </a:lnTo>
                      <a:lnTo>
                        <a:pt x="1759" y="1395"/>
                      </a:lnTo>
                      <a:lnTo>
                        <a:pt x="1764" y="1402"/>
                      </a:lnTo>
                      <a:lnTo>
                        <a:pt x="1770" y="1411"/>
                      </a:lnTo>
                      <a:lnTo>
                        <a:pt x="1774" y="1421"/>
                      </a:lnTo>
                      <a:lnTo>
                        <a:pt x="1759" y="1422"/>
                      </a:lnTo>
                      <a:lnTo>
                        <a:pt x="1744" y="1424"/>
                      </a:lnTo>
                      <a:lnTo>
                        <a:pt x="1730" y="1426"/>
                      </a:lnTo>
                      <a:lnTo>
                        <a:pt x="1715" y="1429"/>
                      </a:lnTo>
                      <a:lnTo>
                        <a:pt x="1689" y="1433"/>
                      </a:lnTo>
                      <a:lnTo>
                        <a:pt x="1669" y="1436"/>
                      </a:lnTo>
                      <a:lnTo>
                        <a:pt x="1662" y="1430"/>
                      </a:lnTo>
                      <a:lnTo>
                        <a:pt x="1650" y="1417"/>
                      </a:lnTo>
                      <a:lnTo>
                        <a:pt x="1643" y="1409"/>
                      </a:lnTo>
                      <a:lnTo>
                        <a:pt x="1636" y="1402"/>
                      </a:lnTo>
                      <a:lnTo>
                        <a:pt x="1632" y="1395"/>
                      </a:lnTo>
                      <a:lnTo>
                        <a:pt x="1631" y="1391"/>
                      </a:lnTo>
                      <a:lnTo>
                        <a:pt x="1593" y="1414"/>
                      </a:lnTo>
                      <a:lnTo>
                        <a:pt x="1578" y="1406"/>
                      </a:lnTo>
                      <a:lnTo>
                        <a:pt x="1563" y="1396"/>
                      </a:lnTo>
                      <a:lnTo>
                        <a:pt x="1556" y="1391"/>
                      </a:lnTo>
                      <a:lnTo>
                        <a:pt x="1549" y="1387"/>
                      </a:lnTo>
                      <a:lnTo>
                        <a:pt x="1541" y="1384"/>
                      </a:lnTo>
                      <a:lnTo>
                        <a:pt x="1533" y="1384"/>
                      </a:lnTo>
                      <a:lnTo>
                        <a:pt x="1516" y="1384"/>
                      </a:lnTo>
                      <a:lnTo>
                        <a:pt x="1500" y="1388"/>
                      </a:lnTo>
                      <a:lnTo>
                        <a:pt x="1482" y="1394"/>
                      </a:lnTo>
                      <a:lnTo>
                        <a:pt x="1463" y="1400"/>
                      </a:lnTo>
                      <a:lnTo>
                        <a:pt x="1444" y="1410"/>
                      </a:lnTo>
                      <a:lnTo>
                        <a:pt x="1425" y="1420"/>
                      </a:lnTo>
                      <a:lnTo>
                        <a:pt x="1406" y="1430"/>
                      </a:lnTo>
                      <a:lnTo>
                        <a:pt x="1387" y="1443"/>
                      </a:lnTo>
                      <a:lnTo>
                        <a:pt x="1349" y="1469"/>
                      </a:lnTo>
                      <a:lnTo>
                        <a:pt x="1315" y="1494"/>
                      </a:lnTo>
                      <a:lnTo>
                        <a:pt x="1286" y="1519"/>
                      </a:lnTo>
                      <a:lnTo>
                        <a:pt x="1263" y="1541"/>
                      </a:lnTo>
                      <a:lnTo>
                        <a:pt x="1259" y="1546"/>
                      </a:lnTo>
                      <a:lnTo>
                        <a:pt x="1256" y="1552"/>
                      </a:lnTo>
                      <a:lnTo>
                        <a:pt x="1255" y="1557"/>
                      </a:lnTo>
                      <a:lnTo>
                        <a:pt x="1253" y="1563"/>
                      </a:lnTo>
                      <a:lnTo>
                        <a:pt x="1253" y="1576"/>
                      </a:lnTo>
                      <a:lnTo>
                        <a:pt x="1253" y="1591"/>
                      </a:lnTo>
                      <a:lnTo>
                        <a:pt x="1255" y="1606"/>
                      </a:lnTo>
                      <a:lnTo>
                        <a:pt x="1253" y="1621"/>
                      </a:lnTo>
                      <a:lnTo>
                        <a:pt x="1251" y="1628"/>
                      </a:lnTo>
                      <a:lnTo>
                        <a:pt x="1248" y="1635"/>
                      </a:lnTo>
                      <a:lnTo>
                        <a:pt x="1245" y="1640"/>
                      </a:lnTo>
                      <a:lnTo>
                        <a:pt x="1240" y="1647"/>
                      </a:lnTo>
                      <a:lnTo>
                        <a:pt x="1226" y="1646"/>
                      </a:lnTo>
                      <a:lnTo>
                        <a:pt x="1213" y="1643"/>
                      </a:lnTo>
                      <a:lnTo>
                        <a:pt x="1199" y="1638"/>
                      </a:lnTo>
                      <a:lnTo>
                        <a:pt x="1188" y="1631"/>
                      </a:lnTo>
                      <a:lnTo>
                        <a:pt x="1183" y="1627"/>
                      </a:lnTo>
                      <a:lnTo>
                        <a:pt x="1178" y="1623"/>
                      </a:lnTo>
                      <a:lnTo>
                        <a:pt x="1174" y="1617"/>
                      </a:lnTo>
                      <a:lnTo>
                        <a:pt x="1172" y="1612"/>
                      </a:lnTo>
                      <a:lnTo>
                        <a:pt x="1169" y="1606"/>
                      </a:lnTo>
                      <a:lnTo>
                        <a:pt x="1166" y="1599"/>
                      </a:lnTo>
                      <a:lnTo>
                        <a:pt x="1165" y="1594"/>
                      </a:lnTo>
                      <a:lnTo>
                        <a:pt x="1165" y="1587"/>
                      </a:lnTo>
                      <a:lnTo>
                        <a:pt x="1165" y="1575"/>
                      </a:lnTo>
                      <a:lnTo>
                        <a:pt x="1163" y="1560"/>
                      </a:lnTo>
                      <a:lnTo>
                        <a:pt x="1161" y="1545"/>
                      </a:lnTo>
                      <a:lnTo>
                        <a:pt x="1158" y="1529"/>
                      </a:lnTo>
                      <a:lnTo>
                        <a:pt x="1154" y="1511"/>
                      </a:lnTo>
                      <a:lnTo>
                        <a:pt x="1148" y="1493"/>
                      </a:lnTo>
                      <a:lnTo>
                        <a:pt x="1143" y="1475"/>
                      </a:lnTo>
                      <a:lnTo>
                        <a:pt x="1136" y="1459"/>
                      </a:lnTo>
                      <a:lnTo>
                        <a:pt x="1129" y="1443"/>
                      </a:lnTo>
                      <a:lnTo>
                        <a:pt x="1121" y="1426"/>
                      </a:lnTo>
                      <a:lnTo>
                        <a:pt x="1112" y="1413"/>
                      </a:lnTo>
                      <a:lnTo>
                        <a:pt x="1101" y="1400"/>
                      </a:lnTo>
                      <a:lnTo>
                        <a:pt x="1090" y="1391"/>
                      </a:lnTo>
                      <a:lnTo>
                        <a:pt x="1078" y="1383"/>
                      </a:lnTo>
                      <a:lnTo>
                        <a:pt x="1072" y="1380"/>
                      </a:lnTo>
                      <a:lnTo>
                        <a:pt x="1065" y="1377"/>
                      </a:lnTo>
                      <a:lnTo>
                        <a:pt x="1059" y="1376"/>
                      </a:lnTo>
                      <a:lnTo>
                        <a:pt x="1052" y="1376"/>
                      </a:lnTo>
                      <a:lnTo>
                        <a:pt x="1041" y="1377"/>
                      </a:lnTo>
                      <a:lnTo>
                        <a:pt x="1029" y="1380"/>
                      </a:lnTo>
                      <a:lnTo>
                        <a:pt x="1018" y="1384"/>
                      </a:lnTo>
                      <a:lnTo>
                        <a:pt x="1007" y="1391"/>
                      </a:lnTo>
                      <a:lnTo>
                        <a:pt x="997" y="1399"/>
                      </a:lnTo>
                      <a:lnTo>
                        <a:pt x="990" y="1407"/>
                      </a:lnTo>
                      <a:lnTo>
                        <a:pt x="988" y="1413"/>
                      </a:lnTo>
                      <a:lnTo>
                        <a:pt x="986" y="1418"/>
                      </a:lnTo>
                      <a:lnTo>
                        <a:pt x="985" y="1424"/>
                      </a:lnTo>
                      <a:lnTo>
                        <a:pt x="984" y="1429"/>
                      </a:lnTo>
                      <a:lnTo>
                        <a:pt x="954" y="1429"/>
                      </a:lnTo>
                      <a:lnTo>
                        <a:pt x="948" y="1426"/>
                      </a:lnTo>
                      <a:lnTo>
                        <a:pt x="943" y="1422"/>
                      </a:lnTo>
                      <a:lnTo>
                        <a:pt x="936" y="1415"/>
                      </a:lnTo>
                      <a:lnTo>
                        <a:pt x="929" y="1409"/>
                      </a:lnTo>
                      <a:lnTo>
                        <a:pt x="917" y="1391"/>
                      </a:lnTo>
                      <a:lnTo>
                        <a:pt x="906" y="1371"/>
                      </a:lnTo>
                      <a:lnTo>
                        <a:pt x="895" y="1349"/>
                      </a:lnTo>
                      <a:lnTo>
                        <a:pt x="887" y="1330"/>
                      </a:lnTo>
                      <a:lnTo>
                        <a:pt x="881" y="1312"/>
                      </a:lnTo>
                      <a:lnTo>
                        <a:pt x="879" y="1301"/>
                      </a:lnTo>
                      <a:lnTo>
                        <a:pt x="872" y="1300"/>
                      </a:lnTo>
                      <a:lnTo>
                        <a:pt x="866" y="1298"/>
                      </a:lnTo>
                      <a:lnTo>
                        <a:pt x="862" y="1294"/>
                      </a:lnTo>
                      <a:lnTo>
                        <a:pt x="858" y="1289"/>
                      </a:lnTo>
                      <a:lnTo>
                        <a:pt x="851" y="1277"/>
                      </a:lnTo>
                      <a:lnTo>
                        <a:pt x="845" y="1263"/>
                      </a:lnTo>
                      <a:lnTo>
                        <a:pt x="842" y="1256"/>
                      </a:lnTo>
                      <a:lnTo>
                        <a:pt x="836" y="1249"/>
                      </a:lnTo>
                      <a:lnTo>
                        <a:pt x="832" y="1244"/>
                      </a:lnTo>
                      <a:lnTo>
                        <a:pt x="825" y="1237"/>
                      </a:lnTo>
                      <a:lnTo>
                        <a:pt x="819" y="1233"/>
                      </a:lnTo>
                      <a:lnTo>
                        <a:pt x="810" y="1229"/>
                      </a:lnTo>
                      <a:lnTo>
                        <a:pt x="801" y="1226"/>
                      </a:lnTo>
                      <a:lnTo>
                        <a:pt x="789" y="1226"/>
                      </a:lnTo>
                      <a:lnTo>
                        <a:pt x="775" y="1226"/>
                      </a:lnTo>
                      <a:lnTo>
                        <a:pt x="764" y="1227"/>
                      </a:lnTo>
                      <a:lnTo>
                        <a:pt x="753" y="1230"/>
                      </a:lnTo>
                      <a:lnTo>
                        <a:pt x="744" y="1233"/>
                      </a:lnTo>
                      <a:lnTo>
                        <a:pt x="727" y="1240"/>
                      </a:lnTo>
                      <a:lnTo>
                        <a:pt x="711" y="1248"/>
                      </a:lnTo>
                      <a:lnTo>
                        <a:pt x="696" y="1256"/>
                      </a:lnTo>
                      <a:lnTo>
                        <a:pt x="677" y="1264"/>
                      </a:lnTo>
                      <a:lnTo>
                        <a:pt x="666" y="1267"/>
                      </a:lnTo>
                      <a:lnTo>
                        <a:pt x="654" y="1268"/>
                      </a:lnTo>
                      <a:lnTo>
                        <a:pt x="639" y="1270"/>
                      </a:lnTo>
                      <a:lnTo>
                        <a:pt x="624" y="1271"/>
                      </a:lnTo>
                      <a:lnTo>
                        <a:pt x="599" y="1270"/>
                      </a:lnTo>
                      <a:lnTo>
                        <a:pt x="576" y="1267"/>
                      </a:lnTo>
                      <a:lnTo>
                        <a:pt x="554" y="1262"/>
                      </a:lnTo>
                      <a:lnTo>
                        <a:pt x="535" y="1256"/>
                      </a:lnTo>
                      <a:lnTo>
                        <a:pt x="516" y="1248"/>
                      </a:lnTo>
                      <a:lnTo>
                        <a:pt x="498" y="1240"/>
                      </a:lnTo>
                      <a:lnTo>
                        <a:pt x="481" y="1232"/>
                      </a:lnTo>
                      <a:lnTo>
                        <a:pt x="464" y="1222"/>
                      </a:lnTo>
                      <a:lnTo>
                        <a:pt x="432" y="1204"/>
                      </a:lnTo>
                      <a:lnTo>
                        <a:pt x="398" y="1188"/>
                      </a:lnTo>
                      <a:lnTo>
                        <a:pt x="381" y="1183"/>
                      </a:lnTo>
                      <a:lnTo>
                        <a:pt x="362" y="1177"/>
                      </a:lnTo>
                      <a:lnTo>
                        <a:pt x="343" y="1174"/>
                      </a:lnTo>
                      <a:lnTo>
                        <a:pt x="323" y="1173"/>
                      </a:lnTo>
                      <a:lnTo>
                        <a:pt x="287" y="1176"/>
                      </a:lnTo>
                      <a:lnTo>
                        <a:pt x="254" y="1178"/>
                      </a:lnTo>
                      <a:lnTo>
                        <a:pt x="240" y="1180"/>
                      </a:lnTo>
                      <a:lnTo>
                        <a:pt x="223" y="1180"/>
                      </a:lnTo>
                      <a:lnTo>
                        <a:pt x="205" y="1177"/>
                      </a:lnTo>
                      <a:lnTo>
                        <a:pt x="188" y="1173"/>
                      </a:lnTo>
                      <a:lnTo>
                        <a:pt x="188" y="1162"/>
                      </a:lnTo>
                      <a:lnTo>
                        <a:pt x="190" y="1151"/>
                      </a:lnTo>
                      <a:lnTo>
                        <a:pt x="190" y="1144"/>
                      </a:lnTo>
                      <a:lnTo>
                        <a:pt x="190" y="1139"/>
                      </a:lnTo>
                      <a:lnTo>
                        <a:pt x="189" y="1133"/>
                      </a:lnTo>
                      <a:lnTo>
                        <a:pt x="188" y="1128"/>
                      </a:lnTo>
                      <a:lnTo>
                        <a:pt x="154" y="1106"/>
                      </a:lnTo>
                      <a:lnTo>
                        <a:pt x="117" y="1082"/>
                      </a:lnTo>
                      <a:lnTo>
                        <a:pt x="98" y="1071"/>
                      </a:lnTo>
                      <a:lnTo>
                        <a:pt x="76" y="1061"/>
                      </a:lnTo>
                      <a:lnTo>
                        <a:pt x="65" y="1057"/>
                      </a:lnTo>
                      <a:lnTo>
                        <a:pt x="54" y="1054"/>
                      </a:lnTo>
                      <a:lnTo>
                        <a:pt x="42" y="1053"/>
                      </a:lnTo>
                      <a:lnTo>
                        <a:pt x="30" y="1053"/>
                      </a:lnTo>
                      <a:lnTo>
                        <a:pt x="31" y="1037"/>
                      </a:lnTo>
                      <a:lnTo>
                        <a:pt x="34" y="1024"/>
                      </a:lnTo>
                      <a:lnTo>
                        <a:pt x="35" y="1015"/>
                      </a:lnTo>
                      <a:lnTo>
                        <a:pt x="36" y="1008"/>
                      </a:lnTo>
                      <a:lnTo>
                        <a:pt x="36" y="986"/>
                      </a:lnTo>
                      <a:lnTo>
                        <a:pt x="34" y="960"/>
                      </a:lnTo>
                      <a:lnTo>
                        <a:pt x="31" y="935"/>
                      </a:lnTo>
                      <a:lnTo>
                        <a:pt x="28" y="906"/>
                      </a:lnTo>
                      <a:lnTo>
                        <a:pt x="24" y="876"/>
                      </a:lnTo>
                      <a:lnTo>
                        <a:pt x="21" y="849"/>
                      </a:lnTo>
                      <a:lnTo>
                        <a:pt x="17" y="821"/>
                      </a:lnTo>
                      <a:lnTo>
                        <a:pt x="15" y="797"/>
                      </a:lnTo>
                      <a:lnTo>
                        <a:pt x="17" y="794"/>
                      </a:lnTo>
                      <a:lnTo>
                        <a:pt x="24" y="787"/>
                      </a:lnTo>
                      <a:lnTo>
                        <a:pt x="28" y="782"/>
                      </a:lnTo>
                      <a:lnTo>
                        <a:pt x="30" y="775"/>
                      </a:lnTo>
                      <a:lnTo>
                        <a:pt x="31" y="768"/>
                      </a:lnTo>
                      <a:lnTo>
                        <a:pt x="30" y="760"/>
                      </a:lnTo>
                      <a:lnTo>
                        <a:pt x="24" y="766"/>
                      </a:lnTo>
                      <a:lnTo>
                        <a:pt x="17" y="772"/>
                      </a:lnTo>
                      <a:lnTo>
                        <a:pt x="12" y="779"/>
                      </a:lnTo>
                      <a:lnTo>
                        <a:pt x="6" y="790"/>
                      </a:lnTo>
                      <a:lnTo>
                        <a:pt x="4" y="783"/>
                      </a:lnTo>
                      <a:lnTo>
                        <a:pt x="2" y="775"/>
                      </a:lnTo>
                      <a:lnTo>
                        <a:pt x="1" y="766"/>
                      </a:lnTo>
                      <a:lnTo>
                        <a:pt x="0" y="757"/>
                      </a:lnTo>
                      <a:lnTo>
                        <a:pt x="0" y="740"/>
                      </a:lnTo>
                      <a:lnTo>
                        <a:pt x="0" y="730"/>
                      </a:lnTo>
                      <a:lnTo>
                        <a:pt x="0" y="699"/>
                      </a:lnTo>
                      <a:lnTo>
                        <a:pt x="0" y="673"/>
                      </a:lnTo>
                      <a:lnTo>
                        <a:pt x="2" y="647"/>
                      </a:lnTo>
                      <a:lnTo>
                        <a:pt x="6" y="617"/>
                      </a:lnTo>
                      <a:lnTo>
                        <a:pt x="21" y="598"/>
                      </a:lnTo>
                      <a:lnTo>
                        <a:pt x="35" y="579"/>
                      </a:lnTo>
                      <a:lnTo>
                        <a:pt x="49" y="561"/>
                      </a:lnTo>
                      <a:lnTo>
                        <a:pt x="61" y="541"/>
                      </a:lnTo>
                      <a:lnTo>
                        <a:pt x="84" y="503"/>
                      </a:lnTo>
                      <a:lnTo>
                        <a:pt x="106" y="465"/>
                      </a:lnTo>
                      <a:lnTo>
                        <a:pt x="128" y="426"/>
                      </a:lnTo>
                      <a:lnTo>
                        <a:pt x="151" y="391"/>
                      </a:lnTo>
                      <a:lnTo>
                        <a:pt x="165" y="373"/>
                      </a:lnTo>
                      <a:lnTo>
                        <a:pt x="178" y="356"/>
                      </a:lnTo>
                      <a:lnTo>
                        <a:pt x="193" y="339"/>
                      </a:lnTo>
                      <a:lnTo>
                        <a:pt x="210" y="324"/>
                      </a:lnTo>
                      <a:lnTo>
                        <a:pt x="216" y="316"/>
                      </a:lnTo>
                      <a:lnTo>
                        <a:pt x="222" y="308"/>
                      </a:lnTo>
                      <a:lnTo>
                        <a:pt x="227" y="300"/>
                      </a:lnTo>
                      <a:lnTo>
                        <a:pt x="231" y="292"/>
                      </a:lnTo>
                      <a:lnTo>
                        <a:pt x="238" y="272"/>
                      </a:lnTo>
                      <a:lnTo>
                        <a:pt x="245" y="252"/>
                      </a:lnTo>
                      <a:lnTo>
                        <a:pt x="253" y="233"/>
                      </a:lnTo>
                      <a:lnTo>
                        <a:pt x="263" y="214"/>
                      </a:lnTo>
                      <a:lnTo>
                        <a:pt x="268" y="204"/>
                      </a:lnTo>
                      <a:lnTo>
                        <a:pt x="275" y="196"/>
                      </a:lnTo>
                      <a:lnTo>
                        <a:pt x="283" y="188"/>
                      </a:lnTo>
                      <a:lnTo>
                        <a:pt x="293" y="181"/>
                      </a:lnTo>
                      <a:lnTo>
                        <a:pt x="293" y="150"/>
                      </a:lnTo>
                      <a:lnTo>
                        <a:pt x="294" y="124"/>
                      </a:lnTo>
                      <a:lnTo>
                        <a:pt x="294" y="114"/>
                      </a:lnTo>
                      <a:lnTo>
                        <a:pt x="295" y="105"/>
                      </a:lnTo>
                      <a:lnTo>
                        <a:pt x="298" y="97"/>
                      </a:lnTo>
                      <a:lnTo>
                        <a:pt x="299" y="91"/>
                      </a:lnTo>
                      <a:lnTo>
                        <a:pt x="323" y="91"/>
                      </a:lnTo>
                      <a:lnTo>
                        <a:pt x="350" y="91"/>
                      </a:lnTo>
                      <a:lnTo>
                        <a:pt x="373" y="91"/>
                      </a:lnTo>
                      <a:lnTo>
                        <a:pt x="383" y="91"/>
                      </a:lnTo>
                      <a:lnTo>
                        <a:pt x="381" y="104"/>
                      </a:lnTo>
                      <a:lnTo>
                        <a:pt x="379" y="116"/>
                      </a:lnTo>
                      <a:lnTo>
                        <a:pt x="376" y="128"/>
                      </a:lnTo>
                      <a:lnTo>
                        <a:pt x="372" y="138"/>
                      </a:lnTo>
                      <a:lnTo>
                        <a:pt x="368" y="147"/>
                      </a:lnTo>
                      <a:lnTo>
                        <a:pt x="364" y="157"/>
                      </a:lnTo>
                      <a:lnTo>
                        <a:pt x="361" y="165"/>
                      </a:lnTo>
                      <a:lnTo>
                        <a:pt x="361" y="173"/>
                      </a:lnTo>
                      <a:lnTo>
                        <a:pt x="366" y="173"/>
                      </a:lnTo>
                      <a:lnTo>
                        <a:pt x="370" y="170"/>
                      </a:lnTo>
                      <a:lnTo>
                        <a:pt x="376" y="169"/>
                      </a:lnTo>
                      <a:lnTo>
                        <a:pt x="380" y="165"/>
                      </a:lnTo>
                      <a:lnTo>
                        <a:pt x="388" y="158"/>
                      </a:lnTo>
                      <a:lnTo>
                        <a:pt x="396" y="149"/>
                      </a:lnTo>
                      <a:lnTo>
                        <a:pt x="403" y="139"/>
                      </a:lnTo>
                      <a:lnTo>
                        <a:pt x="408" y="127"/>
                      </a:lnTo>
                      <a:lnTo>
                        <a:pt x="413" y="116"/>
                      </a:lnTo>
                      <a:lnTo>
                        <a:pt x="417" y="104"/>
                      </a:lnTo>
                      <a:lnTo>
                        <a:pt x="426" y="59"/>
                      </a:lnTo>
                      <a:lnTo>
                        <a:pt x="428" y="38"/>
                      </a:lnTo>
                      <a:lnTo>
                        <a:pt x="1977" y="30"/>
                      </a:lnTo>
                      <a:lnTo>
                        <a:pt x="1973" y="15"/>
                      </a:lnTo>
                      <a:lnTo>
                        <a:pt x="1969" y="0"/>
                      </a:lnTo>
                      <a:lnTo>
                        <a:pt x="1999" y="0"/>
                      </a:lnTo>
                      <a:lnTo>
                        <a:pt x="2000" y="14"/>
                      </a:lnTo>
                      <a:lnTo>
                        <a:pt x="2003" y="26"/>
                      </a:lnTo>
                      <a:lnTo>
                        <a:pt x="2008" y="35"/>
                      </a:lnTo>
                      <a:lnTo>
                        <a:pt x="2014" y="45"/>
                      </a:lnTo>
                      <a:lnTo>
                        <a:pt x="2022" y="52"/>
                      </a:lnTo>
                      <a:lnTo>
                        <a:pt x="2032" y="57"/>
                      </a:lnTo>
                      <a:lnTo>
                        <a:pt x="2041" y="60"/>
                      </a:lnTo>
                      <a:lnTo>
                        <a:pt x="2052" y="61"/>
                      </a:lnTo>
                      <a:lnTo>
                        <a:pt x="2064" y="61"/>
                      </a:lnTo>
                      <a:lnTo>
                        <a:pt x="2082" y="61"/>
                      </a:lnTo>
                      <a:lnTo>
                        <a:pt x="2090" y="61"/>
                      </a:lnTo>
                      <a:lnTo>
                        <a:pt x="2098" y="64"/>
                      </a:lnTo>
                      <a:lnTo>
                        <a:pt x="2105" y="68"/>
                      </a:lnTo>
                      <a:lnTo>
                        <a:pt x="2113" y="72"/>
                      </a:lnTo>
                      <a:lnTo>
                        <a:pt x="2121" y="76"/>
                      </a:lnTo>
                      <a:lnTo>
                        <a:pt x="2130" y="79"/>
                      </a:lnTo>
                      <a:lnTo>
                        <a:pt x="2139" y="82"/>
                      </a:lnTo>
                      <a:lnTo>
                        <a:pt x="2150" y="83"/>
                      </a:lnTo>
                      <a:lnTo>
                        <a:pt x="2161" y="79"/>
                      </a:lnTo>
                      <a:lnTo>
                        <a:pt x="2172" y="76"/>
                      </a:lnTo>
                      <a:lnTo>
                        <a:pt x="2180" y="83"/>
                      </a:lnTo>
                      <a:lnTo>
                        <a:pt x="2190" y="90"/>
                      </a:lnTo>
                      <a:lnTo>
                        <a:pt x="2198" y="95"/>
                      </a:lnTo>
                      <a:lnTo>
                        <a:pt x="2207" y="99"/>
                      </a:lnTo>
                      <a:lnTo>
                        <a:pt x="2217" y="102"/>
                      </a:lnTo>
                      <a:lnTo>
                        <a:pt x="2226" y="105"/>
                      </a:lnTo>
                      <a:lnTo>
                        <a:pt x="2236" y="105"/>
                      </a:lnTo>
                      <a:lnTo>
                        <a:pt x="2247" y="106"/>
                      </a:lnTo>
                      <a:lnTo>
                        <a:pt x="2255" y="105"/>
                      </a:lnTo>
                      <a:lnTo>
                        <a:pt x="2262" y="104"/>
                      </a:lnTo>
                      <a:lnTo>
                        <a:pt x="2267" y="102"/>
                      </a:lnTo>
                      <a:lnTo>
                        <a:pt x="2273" y="99"/>
                      </a:lnTo>
                      <a:lnTo>
                        <a:pt x="2280" y="93"/>
                      </a:lnTo>
                      <a:lnTo>
                        <a:pt x="2285" y="84"/>
                      </a:lnTo>
                      <a:lnTo>
                        <a:pt x="2292" y="68"/>
                      </a:lnTo>
                      <a:lnTo>
                        <a:pt x="2300" y="53"/>
                      </a:lnTo>
                      <a:lnTo>
                        <a:pt x="2310" y="49"/>
                      </a:lnTo>
                      <a:lnTo>
                        <a:pt x="2319" y="45"/>
                      </a:lnTo>
                      <a:lnTo>
                        <a:pt x="2330" y="44"/>
                      </a:lnTo>
                      <a:lnTo>
                        <a:pt x="2341" y="42"/>
                      </a:lnTo>
                      <a:lnTo>
                        <a:pt x="2350" y="42"/>
                      </a:lnTo>
                      <a:lnTo>
                        <a:pt x="2360" y="41"/>
                      </a:lnTo>
                      <a:lnTo>
                        <a:pt x="2368" y="41"/>
                      </a:lnTo>
                      <a:lnTo>
                        <a:pt x="2375" y="38"/>
                      </a:lnTo>
                      <a:lnTo>
                        <a:pt x="2405" y="38"/>
                      </a:lnTo>
                      <a:lnTo>
                        <a:pt x="2406" y="52"/>
                      </a:lnTo>
                      <a:lnTo>
                        <a:pt x="2408" y="63"/>
                      </a:lnTo>
                      <a:lnTo>
                        <a:pt x="2410" y="72"/>
                      </a:lnTo>
                      <a:lnTo>
                        <a:pt x="2413" y="80"/>
                      </a:lnTo>
                      <a:lnTo>
                        <a:pt x="2419" y="89"/>
                      </a:lnTo>
                      <a:lnTo>
                        <a:pt x="2423" y="94"/>
                      </a:lnTo>
                      <a:lnTo>
                        <a:pt x="2428" y="99"/>
                      </a:lnTo>
                      <a:lnTo>
                        <a:pt x="2435" y="104"/>
                      </a:lnTo>
                      <a:lnTo>
                        <a:pt x="2447" y="112"/>
                      </a:lnTo>
                      <a:lnTo>
                        <a:pt x="2459" y="119"/>
                      </a:lnTo>
                      <a:lnTo>
                        <a:pt x="2465" y="123"/>
                      </a:lnTo>
                      <a:lnTo>
                        <a:pt x="2470" y="127"/>
                      </a:lnTo>
                      <a:lnTo>
                        <a:pt x="2476" y="131"/>
                      </a:lnTo>
                      <a:lnTo>
                        <a:pt x="2480" y="136"/>
                      </a:lnTo>
                      <a:lnTo>
                        <a:pt x="2484" y="147"/>
                      </a:lnTo>
                      <a:lnTo>
                        <a:pt x="2485" y="158"/>
                      </a:lnTo>
                      <a:lnTo>
                        <a:pt x="2485" y="169"/>
                      </a:lnTo>
                      <a:lnTo>
                        <a:pt x="2484" y="180"/>
                      </a:lnTo>
                      <a:lnTo>
                        <a:pt x="2483" y="191"/>
                      </a:lnTo>
                      <a:lnTo>
                        <a:pt x="2483" y="200"/>
                      </a:lnTo>
                      <a:lnTo>
                        <a:pt x="2483" y="206"/>
                      </a:lnTo>
                      <a:lnTo>
                        <a:pt x="2484" y="210"/>
                      </a:lnTo>
                      <a:lnTo>
                        <a:pt x="2485" y="214"/>
                      </a:lnTo>
                      <a:lnTo>
                        <a:pt x="2488" y="218"/>
                      </a:lnTo>
                      <a:lnTo>
                        <a:pt x="2491" y="221"/>
                      </a:lnTo>
                      <a:lnTo>
                        <a:pt x="2496" y="223"/>
                      </a:lnTo>
                      <a:lnTo>
                        <a:pt x="2502" y="225"/>
                      </a:lnTo>
                      <a:lnTo>
                        <a:pt x="2508" y="226"/>
                      </a:lnTo>
                      <a:lnTo>
                        <a:pt x="2525" y="228"/>
                      </a:lnTo>
                      <a:lnTo>
                        <a:pt x="2543" y="228"/>
                      </a:lnTo>
                      <a:lnTo>
                        <a:pt x="2579" y="228"/>
                      </a:lnTo>
                      <a:lnTo>
                        <a:pt x="2608" y="226"/>
                      </a:lnTo>
                      <a:lnTo>
                        <a:pt x="2616" y="226"/>
                      </a:lnTo>
                      <a:lnTo>
                        <a:pt x="2624" y="228"/>
                      </a:lnTo>
                      <a:lnTo>
                        <a:pt x="2631" y="230"/>
                      </a:lnTo>
                      <a:lnTo>
                        <a:pt x="2637" y="233"/>
                      </a:lnTo>
                      <a:lnTo>
                        <a:pt x="2647" y="241"/>
                      </a:lnTo>
                      <a:lnTo>
                        <a:pt x="2657" y="251"/>
                      </a:lnTo>
                      <a:lnTo>
                        <a:pt x="2672" y="270"/>
                      </a:lnTo>
                      <a:lnTo>
                        <a:pt x="2683" y="286"/>
                      </a:lnTo>
                      <a:lnTo>
                        <a:pt x="2683" y="324"/>
                      </a:lnTo>
                      <a:lnTo>
                        <a:pt x="2664" y="330"/>
                      </a:lnTo>
                      <a:lnTo>
                        <a:pt x="2646" y="335"/>
                      </a:lnTo>
                      <a:lnTo>
                        <a:pt x="2631" y="341"/>
                      </a:lnTo>
                      <a:lnTo>
                        <a:pt x="2616" y="346"/>
                      </a:lnTo>
                      <a:lnTo>
                        <a:pt x="2611" y="332"/>
                      </a:lnTo>
                      <a:lnTo>
                        <a:pt x="2605" y="320"/>
                      </a:lnTo>
                      <a:lnTo>
                        <a:pt x="2603" y="308"/>
                      </a:lnTo>
                      <a:lnTo>
                        <a:pt x="2601" y="294"/>
                      </a:lnTo>
                      <a:lnTo>
                        <a:pt x="2578" y="294"/>
                      </a:lnTo>
                      <a:lnTo>
                        <a:pt x="2568" y="308"/>
                      </a:lnTo>
                      <a:lnTo>
                        <a:pt x="2563" y="320"/>
                      </a:lnTo>
                      <a:lnTo>
                        <a:pt x="2559" y="334"/>
                      </a:lnTo>
                      <a:lnTo>
                        <a:pt x="2556" y="346"/>
                      </a:lnTo>
                      <a:lnTo>
                        <a:pt x="2555" y="360"/>
                      </a:lnTo>
                      <a:lnTo>
                        <a:pt x="2552" y="372"/>
                      </a:lnTo>
                      <a:lnTo>
                        <a:pt x="2548" y="386"/>
                      </a:lnTo>
                      <a:lnTo>
                        <a:pt x="2541" y="399"/>
                      </a:lnTo>
                      <a:lnTo>
                        <a:pt x="2536" y="407"/>
                      </a:lnTo>
                      <a:lnTo>
                        <a:pt x="2532" y="414"/>
                      </a:lnTo>
                      <a:lnTo>
                        <a:pt x="2526" y="420"/>
                      </a:lnTo>
                      <a:lnTo>
                        <a:pt x="2521" y="425"/>
                      </a:lnTo>
                      <a:lnTo>
                        <a:pt x="2510" y="436"/>
                      </a:lnTo>
                      <a:lnTo>
                        <a:pt x="2498" y="444"/>
                      </a:lnTo>
                      <a:lnTo>
                        <a:pt x="2487" y="452"/>
                      </a:lnTo>
                      <a:lnTo>
                        <a:pt x="2474" y="462"/>
                      </a:lnTo>
                      <a:lnTo>
                        <a:pt x="2462" y="474"/>
                      </a:lnTo>
                      <a:lnTo>
                        <a:pt x="2450" y="489"/>
                      </a:lnTo>
                      <a:lnTo>
                        <a:pt x="2454" y="492"/>
                      </a:lnTo>
                      <a:lnTo>
                        <a:pt x="2457" y="492"/>
                      </a:lnTo>
                      <a:lnTo>
                        <a:pt x="2461" y="492"/>
                      </a:lnTo>
                      <a:lnTo>
                        <a:pt x="2465" y="492"/>
                      </a:lnTo>
                      <a:lnTo>
                        <a:pt x="2473" y="490"/>
                      </a:lnTo>
                      <a:lnTo>
                        <a:pt x="2480" y="489"/>
                      </a:lnTo>
                      <a:lnTo>
                        <a:pt x="2507" y="488"/>
                      </a:lnTo>
                      <a:lnTo>
                        <a:pt x="2537" y="485"/>
                      </a:lnTo>
                      <a:lnTo>
                        <a:pt x="2570" y="480"/>
                      </a:lnTo>
                      <a:lnTo>
                        <a:pt x="2601" y="474"/>
                      </a:lnTo>
                      <a:lnTo>
                        <a:pt x="2616" y="474"/>
                      </a:lnTo>
                      <a:lnTo>
                        <a:pt x="2630" y="473"/>
                      </a:lnTo>
                      <a:lnTo>
                        <a:pt x="2642" y="471"/>
                      </a:lnTo>
                      <a:lnTo>
                        <a:pt x="2653" y="466"/>
                      </a:lnTo>
                      <a:lnTo>
                        <a:pt x="2736" y="444"/>
                      </a:lnTo>
                      <a:lnTo>
                        <a:pt x="2750" y="441"/>
                      </a:lnTo>
                      <a:lnTo>
                        <a:pt x="2765" y="436"/>
                      </a:lnTo>
                      <a:lnTo>
                        <a:pt x="2780" y="432"/>
                      </a:lnTo>
                      <a:lnTo>
                        <a:pt x="2795" y="426"/>
                      </a:lnTo>
                      <a:lnTo>
                        <a:pt x="2810" y="420"/>
                      </a:lnTo>
                      <a:lnTo>
                        <a:pt x="2825" y="411"/>
                      </a:lnTo>
                      <a:lnTo>
                        <a:pt x="2838" y="403"/>
                      </a:lnTo>
                      <a:lnTo>
                        <a:pt x="2853" y="394"/>
                      </a:lnTo>
                      <a:lnTo>
                        <a:pt x="2868" y="384"/>
                      </a:lnTo>
                      <a:lnTo>
                        <a:pt x="2882" y="373"/>
                      </a:lnTo>
                      <a:lnTo>
                        <a:pt x="2896" y="362"/>
                      </a:lnTo>
                      <a:lnTo>
                        <a:pt x="2908" y="350"/>
                      </a:lnTo>
                      <a:lnTo>
                        <a:pt x="2921" y="337"/>
                      </a:lnTo>
                      <a:lnTo>
                        <a:pt x="2932" y="323"/>
                      </a:lnTo>
                      <a:lnTo>
                        <a:pt x="2943" y="309"/>
                      </a:lnTo>
                      <a:lnTo>
                        <a:pt x="2954" y="294"/>
                      </a:lnTo>
                      <a:lnTo>
                        <a:pt x="3044" y="294"/>
                      </a:lnTo>
                      <a:lnTo>
                        <a:pt x="3079" y="287"/>
                      </a:lnTo>
                      <a:lnTo>
                        <a:pt x="3111" y="283"/>
                      </a:lnTo>
                      <a:lnTo>
                        <a:pt x="3141" y="281"/>
                      </a:lnTo>
                      <a:lnTo>
                        <a:pt x="3168" y="278"/>
                      </a:lnTo>
                      <a:lnTo>
                        <a:pt x="3180" y="275"/>
                      </a:lnTo>
                      <a:lnTo>
                        <a:pt x="3193" y="272"/>
                      </a:lnTo>
                      <a:lnTo>
                        <a:pt x="3205" y="270"/>
                      </a:lnTo>
                      <a:lnTo>
                        <a:pt x="3217" y="266"/>
                      </a:lnTo>
                      <a:lnTo>
                        <a:pt x="3228" y="259"/>
                      </a:lnTo>
                      <a:lnTo>
                        <a:pt x="3240" y="252"/>
                      </a:lnTo>
                      <a:lnTo>
                        <a:pt x="3251" y="244"/>
                      </a:lnTo>
                      <a:lnTo>
                        <a:pt x="3262" y="233"/>
                      </a:lnTo>
                      <a:lnTo>
                        <a:pt x="3283" y="203"/>
                      </a:lnTo>
                      <a:lnTo>
                        <a:pt x="3303" y="170"/>
                      </a:lnTo>
                      <a:lnTo>
                        <a:pt x="3308" y="163"/>
                      </a:lnTo>
                      <a:lnTo>
                        <a:pt x="3314" y="157"/>
                      </a:lnTo>
                      <a:lnTo>
                        <a:pt x="3321" y="151"/>
                      </a:lnTo>
                      <a:lnTo>
                        <a:pt x="3326" y="146"/>
                      </a:lnTo>
                      <a:lnTo>
                        <a:pt x="3334" y="142"/>
                      </a:lnTo>
                      <a:lnTo>
                        <a:pt x="3342" y="139"/>
                      </a:lnTo>
                      <a:lnTo>
                        <a:pt x="3351" y="136"/>
                      </a:lnTo>
                      <a:lnTo>
                        <a:pt x="3360" y="136"/>
                      </a:lnTo>
                      <a:lnTo>
                        <a:pt x="3389" y="136"/>
                      </a:lnTo>
                      <a:lnTo>
                        <a:pt x="3409" y="139"/>
                      </a:lnTo>
                      <a:lnTo>
                        <a:pt x="3416" y="139"/>
                      </a:lnTo>
                      <a:lnTo>
                        <a:pt x="3423" y="139"/>
                      </a:lnTo>
                      <a:lnTo>
                        <a:pt x="3430" y="138"/>
                      </a:lnTo>
                      <a:lnTo>
                        <a:pt x="3435" y="136"/>
                      </a:lnTo>
                      <a:lnTo>
                        <a:pt x="3434" y="146"/>
                      </a:lnTo>
                      <a:lnTo>
                        <a:pt x="3431" y="157"/>
                      </a:lnTo>
                      <a:lnTo>
                        <a:pt x="3426" y="168"/>
                      </a:lnTo>
                      <a:lnTo>
                        <a:pt x="3420" y="178"/>
                      </a:lnTo>
                      <a:lnTo>
                        <a:pt x="3409" y="199"/>
                      </a:lnTo>
                      <a:lnTo>
                        <a:pt x="3405" y="211"/>
                      </a:lnTo>
                      <a:lnTo>
                        <a:pt x="3405" y="294"/>
                      </a:lnTo>
                      <a:lnTo>
                        <a:pt x="3413"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sp>
            <p:nvSpPr>
              <p:cNvPr id="171" name="Freeform 708"/>
              <p:cNvSpPr>
                <a:spLocks/>
              </p:cNvSpPr>
              <p:nvPr/>
            </p:nvSpPr>
            <p:spPr bwMode="auto">
              <a:xfrm>
                <a:off x="1230516" y="2247595"/>
                <a:ext cx="689086" cy="536094"/>
              </a:xfrm>
              <a:custGeom>
                <a:avLst/>
                <a:gdLst>
                  <a:gd name="T0" fmla="*/ 150 w 1661"/>
                  <a:gd name="T1" fmla="*/ 119 h 1293"/>
                  <a:gd name="T2" fmla="*/ 156 w 1661"/>
                  <a:gd name="T3" fmla="*/ 127 h 1293"/>
                  <a:gd name="T4" fmla="*/ 146 w 1661"/>
                  <a:gd name="T5" fmla="*/ 129 h 1293"/>
                  <a:gd name="T6" fmla="*/ 141 w 1661"/>
                  <a:gd name="T7" fmla="*/ 142 h 1293"/>
                  <a:gd name="T8" fmla="*/ 134 w 1661"/>
                  <a:gd name="T9" fmla="*/ 136 h 1293"/>
                  <a:gd name="T10" fmla="*/ 123 w 1661"/>
                  <a:gd name="T11" fmla="*/ 130 h 1293"/>
                  <a:gd name="T12" fmla="*/ 114 w 1661"/>
                  <a:gd name="T13" fmla="*/ 134 h 1293"/>
                  <a:gd name="T14" fmla="*/ 99 w 1661"/>
                  <a:gd name="T15" fmla="*/ 129 h 1293"/>
                  <a:gd name="T16" fmla="*/ 78 w 1661"/>
                  <a:gd name="T17" fmla="*/ 120 h 1293"/>
                  <a:gd name="T18" fmla="*/ 67 w 1661"/>
                  <a:gd name="T19" fmla="*/ 113 h 1293"/>
                  <a:gd name="T20" fmla="*/ 63 w 1661"/>
                  <a:gd name="T21" fmla="*/ 107 h 1293"/>
                  <a:gd name="T22" fmla="*/ 55 w 1661"/>
                  <a:gd name="T23" fmla="*/ 103 h 1293"/>
                  <a:gd name="T24" fmla="*/ 54 w 1661"/>
                  <a:gd name="T25" fmla="*/ 94 h 1293"/>
                  <a:gd name="T26" fmla="*/ 56 w 1661"/>
                  <a:gd name="T27" fmla="*/ 84 h 1293"/>
                  <a:gd name="T28" fmla="*/ 44 w 1661"/>
                  <a:gd name="T29" fmla="*/ 66 h 1293"/>
                  <a:gd name="T30" fmla="*/ 38 w 1661"/>
                  <a:gd name="T31" fmla="*/ 57 h 1293"/>
                  <a:gd name="T32" fmla="*/ 37 w 1661"/>
                  <a:gd name="T33" fmla="*/ 51 h 1293"/>
                  <a:gd name="T34" fmla="*/ 28 w 1661"/>
                  <a:gd name="T35" fmla="*/ 36 h 1293"/>
                  <a:gd name="T36" fmla="*/ 20 w 1661"/>
                  <a:gd name="T37" fmla="*/ 14 h 1293"/>
                  <a:gd name="T38" fmla="*/ 11 w 1661"/>
                  <a:gd name="T39" fmla="*/ 13 h 1293"/>
                  <a:gd name="T40" fmla="*/ 12 w 1661"/>
                  <a:gd name="T41" fmla="*/ 26 h 1293"/>
                  <a:gd name="T42" fmla="*/ 17 w 1661"/>
                  <a:gd name="T43" fmla="*/ 41 h 1293"/>
                  <a:gd name="T44" fmla="*/ 23 w 1661"/>
                  <a:gd name="T45" fmla="*/ 53 h 1293"/>
                  <a:gd name="T46" fmla="*/ 24 w 1661"/>
                  <a:gd name="T47" fmla="*/ 61 h 1293"/>
                  <a:gd name="T48" fmla="*/ 26 w 1661"/>
                  <a:gd name="T49" fmla="*/ 68 h 1293"/>
                  <a:gd name="T50" fmla="*/ 30 w 1661"/>
                  <a:gd name="T51" fmla="*/ 76 h 1293"/>
                  <a:gd name="T52" fmla="*/ 26 w 1661"/>
                  <a:gd name="T53" fmla="*/ 76 h 1293"/>
                  <a:gd name="T54" fmla="*/ 16 w 1661"/>
                  <a:gd name="T55" fmla="*/ 65 h 1293"/>
                  <a:gd name="T56" fmla="*/ 16 w 1661"/>
                  <a:gd name="T57" fmla="*/ 58 h 1293"/>
                  <a:gd name="T58" fmla="*/ 13 w 1661"/>
                  <a:gd name="T59" fmla="*/ 49 h 1293"/>
                  <a:gd name="T60" fmla="*/ 4 w 1661"/>
                  <a:gd name="T61" fmla="*/ 39 h 1293"/>
                  <a:gd name="T62" fmla="*/ 9 w 1661"/>
                  <a:gd name="T63" fmla="*/ 33 h 1293"/>
                  <a:gd name="T64" fmla="*/ 2 w 1661"/>
                  <a:gd name="T65" fmla="*/ 22 h 1293"/>
                  <a:gd name="T66" fmla="*/ 0 w 1661"/>
                  <a:gd name="T67" fmla="*/ 5 h 1293"/>
                  <a:gd name="T68" fmla="*/ 15 w 1661"/>
                  <a:gd name="T69" fmla="*/ 0 h 1293"/>
                  <a:gd name="T70" fmla="*/ 36 w 1661"/>
                  <a:gd name="T71" fmla="*/ 8 h 1293"/>
                  <a:gd name="T72" fmla="*/ 54 w 1661"/>
                  <a:gd name="T73" fmla="*/ 10 h 1293"/>
                  <a:gd name="T74" fmla="*/ 68 w 1661"/>
                  <a:gd name="T75" fmla="*/ 6 h 1293"/>
                  <a:gd name="T76" fmla="*/ 74 w 1661"/>
                  <a:gd name="T77" fmla="*/ 13 h 1293"/>
                  <a:gd name="T78" fmla="*/ 81 w 1661"/>
                  <a:gd name="T79" fmla="*/ 24 h 1293"/>
                  <a:gd name="T80" fmla="*/ 89 w 1661"/>
                  <a:gd name="T81" fmla="*/ 27 h 1293"/>
                  <a:gd name="T82" fmla="*/ 98 w 1661"/>
                  <a:gd name="T83" fmla="*/ 23 h 1293"/>
                  <a:gd name="T84" fmla="*/ 106 w 1661"/>
                  <a:gd name="T85" fmla="*/ 34 h 1293"/>
                  <a:gd name="T86" fmla="*/ 109 w 1661"/>
                  <a:gd name="T87" fmla="*/ 47 h 1293"/>
                  <a:gd name="T88" fmla="*/ 115 w 1661"/>
                  <a:gd name="T89" fmla="*/ 53 h 1293"/>
                  <a:gd name="T90" fmla="*/ 116 w 1661"/>
                  <a:gd name="T91" fmla="*/ 59 h 1293"/>
                  <a:gd name="T92" fmla="*/ 111 w 1661"/>
                  <a:gd name="T93" fmla="*/ 66 h 1293"/>
                  <a:gd name="T94" fmla="*/ 110 w 1661"/>
                  <a:gd name="T95" fmla="*/ 91 h 1293"/>
                  <a:gd name="T96" fmla="*/ 116 w 1661"/>
                  <a:gd name="T97" fmla="*/ 104 h 1293"/>
                  <a:gd name="T98" fmla="*/ 127 w 1661"/>
                  <a:gd name="T99" fmla="*/ 114 h 1293"/>
                  <a:gd name="T100" fmla="*/ 139 w 1661"/>
                  <a:gd name="T101" fmla="*/ 110 h 1293"/>
                  <a:gd name="T102" fmla="*/ 151 w 1661"/>
                  <a:gd name="T103" fmla="*/ 109 h 1293"/>
                  <a:gd name="T104" fmla="*/ 157 w 1661"/>
                  <a:gd name="T105" fmla="*/ 93 h 1293"/>
                  <a:gd name="T106" fmla="*/ 170 w 1661"/>
                  <a:gd name="T107" fmla="*/ 88 h 1293"/>
                  <a:gd name="T108" fmla="*/ 185 w 1661"/>
                  <a:gd name="T109" fmla="*/ 92 h 1293"/>
                  <a:gd name="T110" fmla="*/ 177 w 1661"/>
                  <a:gd name="T111" fmla="*/ 99 h 1293"/>
                  <a:gd name="T112" fmla="*/ 172 w 1661"/>
                  <a:gd name="T113" fmla="*/ 114 h 1293"/>
                  <a:gd name="T114" fmla="*/ 164 w 1661"/>
                  <a:gd name="T115" fmla="*/ 115 h 12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61" h="1293">
                    <a:moveTo>
                      <a:pt x="1435" y="1030"/>
                    </a:moveTo>
                    <a:lnTo>
                      <a:pt x="1418" y="1035"/>
                    </a:lnTo>
                    <a:lnTo>
                      <a:pt x="1387" y="1046"/>
                    </a:lnTo>
                    <a:lnTo>
                      <a:pt x="1372" y="1054"/>
                    </a:lnTo>
                    <a:lnTo>
                      <a:pt x="1358" y="1061"/>
                    </a:lnTo>
                    <a:lnTo>
                      <a:pt x="1353" y="1065"/>
                    </a:lnTo>
                    <a:lnTo>
                      <a:pt x="1349" y="1068"/>
                    </a:lnTo>
                    <a:lnTo>
                      <a:pt x="1346" y="1072"/>
                    </a:lnTo>
                    <a:lnTo>
                      <a:pt x="1345" y="1075"/>
                    </a:lnTo>
                    <a:lnTo>
                      <a:pt x="1345" y="1080"/>
                    </a:lnTo>
                    <a:lnTo>
                      <a:pt x="1346" y="1086"/>
                    </a:lnTo>
                    <a:lnTo>
                      <a:pt x="1347" y="1090"/>
                    </a:lnTo>
                    <a:lnTo>
                      <a:pt x="1350" y="1094"/>
                    </a:lnTo>
                    <a:lnTo>
                      <a:pt x="1356" y="1101"/>
                    </a:lnTo>
                    <a:lnTo>
                      <a:pt x="1364" y="1108"/>
                    </a:lnTo>
                    <a:lnTo>
                      <a:pt x="1383" y="1120"/>
                    </a:lnTo>
                    <a:lnTo>
                      <a:pt x="1405" y="1135"/>
                    </a:lnTo>
                    <a:lnTo>
                      <a:pt x="1402" y="1144"/>
                    </a:lnTo>
                    <a:lnTo>
                      <a:pt x="1397" y="1151"/>
                    </a:lnTo>
                    <a:lnTo>
                      <a:pt x="1391" y="1155"/>
                    </a:lnTo>
                    <a:lnTo>
                      <a:pt x="1383" y="1159"/>
                    </a:lnTo>
                    <a:lnTo>
                      <a:pt x="1376" y="1161"/>
                    </a:lnTo>
                    <a:lnTo>
                      <a:pt x="1367" y="1162"/>
                    </a:lnTo>
                    <a:lnTo>
                      <a:pt x="1358" y="1163"/>
                    </a:lnTo>
                    <a:lnTo>
                      <a:pt x="1350" y="1163"/>
                    </a:lnTo>
                    <a:lnTo>
                      <a:pt x="1332" y="1163"/>
                    </a:lnTo>
                    <a:lnTo>
                      <a:pt x="1317" y="1165"/>
                    </a:lnTo>
                    <a:lnTo>
                      <a:pt x="1311" y="1166"/>
                    </a:lnTo>
                    <a:lnTo>
                      <a:pt x="1307" y="1170"/>
                    </a:lnTo>
                    <a:lnTo>
                      <a:pt x="1303" y="1174"/>
                    </a:lnTo>
                    <a:lnTo>
                      <a:pt x="1300" y="1180"/>
                    </a:lnTo>
                    <a:lnTo>
                      <a:pt x="1289" y="1206"/>
                    </a:lnTo>
                    <a:lnTo>
                      <a:pt x="1279" y="1232"/>
                    </a:lnTo>
                    <a:lnTo>
                      <a:pt x="1275" y="1244"/>
                    </a:lnTo>
                    <a:lnTo>
                      <a:pt x="1273" y="1259"/>
                    </a:lnTo>
                    <a:lnTo>
                      <a:pt x="1271" y="1275"/>
                    </a:lnTo>
                    <a:lnTo>
                      <a:pt x="1270" y="1293"/>
                    </a:lnTo>
                    <a:lnTo>
                      <a:pt x="1258" y="1283"/>
                    </a:lnTo>
                    <a:lnTo>
                      <a:pt x="1244" y="1274"/>
                    </a:lnTo>
                    <a:lnTo>
                      <a:pt x="1238" y="1270"/>
                    </a:lnTo>
                    <a:lnTo>
                      <a:pt x="1233" y="1266"/>
                    </a:lnTo>
                    <a:lnTo>
                      <a:pt x="1228" y="1260"/>
                    </a:lnTo>
                    <a:lnTo>
                      <a:pt x="1225" y="1255"/>
                    </a:lnTo>
                    <a:lnTo>
                      <a:pt x="1215" y="1241"/>
                    </a:lnTo>
                    <a:lnTo>
                      <a:pt x="1206" y="1226"/>
                    </a:lnTo>
                    <a:lnTo>
                      <a:pt x="1193" y="1210"/>
                    </a:lnTo>
                    <a:lnTo>
                      <a:pt x="1181" y="1196"/>
                    </a:lnTo>
                    <a:lnTo>
                      <a:pt x="1166" y="1184"/>
                    </a:lnTo>
                    <a:lnTo>
                      <a:pt x="1151" y="1174"/>
                    </a:lnTo>
                    <a:lnTo>
                      <a:pt x="1144" y="1170"/>
                    </a:lnTo>
                    <a:lnTo>
                      <a:pt x="1136" y="1167"/>
                    </a:lnTo>
                    <a:lnTo>
                      <a:pt x="1128" y="1166"/>
                    </a:lnTo>
                    <a:lnTo>
                      <a:pt x="1120" y="1165"/>
                    </a:lnTo>
                    <a:lnTo>
                      <a:pt x="1110" y="1166"/>
                    </a:lnTo>
                    <a:lnTo>
                      <a:pt x="1102" y="1167"/>
                    </a:lnTo>
                    <a:lnTo>
                      <a:pt x="1094" y="1169"/>
                    </a:lnTo>
                    <a:lnTo>
                      <a:pt x="1087" y="1172"/>
                    </a:lnTo>
                    <a:lnTo>
                      <a:pt x="1075" y="1180"/>
                    </a:lnTo>
                    <a:lnTo>
                      <a:pt x="1063" y="1188"/>
                    </a:lnTo>
                    <a:lnTo>
                      <a:pt x="1052" y="1196"/>
                    </a:lnTo>
                    <a:lnTo>
                      <a:pt x="1039" y="1203"/>
                    </a:lnTo>
                    <a:lnTo>
                      <a:pt x="1033" y="1206"/>
                    </a:lnTo>
                    <a:lnTo>
                      <a:pt x="1025" y="1208"/>
                    </a:lnTo>
                    <a:lnTo>
                      <a:pt x="1016" y="1210"/>
                    </a:lnTo>
                    <a:lnTo>
                      <a:pt x="1007" y="1210"/>
                    </a:lnTo>
                    <a:lnTo>
                      <a:pt x="997" y="1210"/>
                    </a:lnTo>
                    <a:lnTo>
                      <a:pt x="988" y="1207"/>
                    </a:lnTo>
                    <a:lnTo>
                      <a:pt x="975" y="1204"/>
                    </a:lnTo>
                    <a:lnTo>
                      <a:pt x="965" y="1200"/>
                    </a:lnTo>
                    <a:lnTo>
                      <a:pt x="939" y="1191"/>
                    </a:lnTo>
                    <a:lnTo>
                      <a:pt x="913" y="1177"/>
                    </a:lnTo>
                    <a:lnTo>
                      <a:pt x="888" y="1163"/>
                    </a:lnTo>
                    <a:lnTo>
                      <a:pt x="868" y="1150"/>
                    </a:lnTo>
                    <a:lnTo>
                      <a:pt x="851" y="1138"/>
                    </a:lnTo>
                    <a:lnTo>
                      <a:pt x="842" y="1128"/>
                    </a:lnTo>
                    <a:lnTo>
                      <a:pt x="789" y="1135"/>
                    </a:lnTo>
                    <a:lnTo>
                      <a:pt x="768" y="1121"/>
                    </a:lnTo>
                    <a:lnTo>
                      <a:pt x="751" y="1110"/>
                    </a:lnTo>
                    <a:lnTo>
                      <a:pt x="734" y="1101"/>
                    </a:lnTo>
                    <a:lnTo>
                      <a:pt x="714" y="1090"/>
                    </a:lnTo>
                    <a:lnTo>
                      <a:pt x="706" y="1084"/>
                    </a:lnTo>
                    <a:lnTo>
                      <a:pt x="700" y="1076"/>
                    </a:lnTo>
                    <a:lnTo>
                      <a:pt x="696" y="1068"/>
                    </a:lnTo>
                    <a:lnTo>
                      <a:pt x="693" y="1061"/>
                    </a:lnTo>
                    <a:lnTo>
                      <a:pt x="688" y="1046"/>
                    </a:lnTo>
                    <a:lnTo>
                      <a:pt x="684" y="1037"/>
                    </a:lnTo>
                    <a:lnTo>
                      <a:pt x="635" y="1029"/>
                    </a:lnTo>
                    <a:lnTo>
                      <a:pt x="609" y="1024"/>
                    </a:lnTo>
                    <a:lnTo>
                      <a:pt x="603" y="1023"/>
                    </a:lnTo>
                    <a:lnTo>
                      <a:pt x="599" y="1020"/>
                    </a:lnTo>
                    <a:lnTo>
                      <a:pt x="595" y="1016"/>
                    </a:lnTo>
                    <a:lnTo>
                      <a:pt x="593" y="1012"/>
                    </a:lnTo>
                    <a:lnTo>
                      <a:pt x="586" y="999"/>
                    </a:lnTo>
                    <a:lnTo>
                      <a:pt x="578" y="977"/>
                    </a:lnTo>
                    <a:lnTo>
                      <a:pt x="576" y="974"/>
                    </a:lnTo>
                    <a:lnTo>
                      <a:pt x="575" y="970"/>
                    </a:lnTo>
                    <a:lnTo>
                      <a:pt x="572" y="969"/>
                    </a:lnTo>
                    <a:lnTo>
                      <a:pt x="569" y="966"/>
                    </a:lnTo>
                    <a:lnTo>
                      <a:pt x="563" y="964"/>
                    </a:lnTo>
                    <a:lnTo>
                      <a:pt x="554" y="964"/>
                    </a:lnTo>
                    <a:lnTo>
                      <a:pt x="546" y="964"/>
                    </a:lnTo>
                    <a:lnTo>
                      <a:pt x="539" y="964"/>
                    </a:lnTo>
                    <a:lnTo>
                      <a:pt x="531" y="964"/>
                    </a:lnTo>
                    <a:lnTo>
                      <a:pt x="526" y="962"/>
                    </a:lnTo>
                    <a:lnTo>
                      <a:pt x="519" y="958"/>
                    </a:lnTo>
                    <a:lnTo>
                      <a:pt x="511" y="950"/>
                    </a:lnTo>
                    <a:lnTo>
                      <a:pt x="503" y="939"/>
                    </a:lnTo>
                    <a:lnTo>
                      <a:pt x="493" y="926"/>
                    </a:lnTo>
                    <a:lnTo>
                      <a:pt x="485" y="914"/>
                    </a:lnTo>
                    <a:lnTo>
                      <a:pt x="479" y="900"/>
                    </a:lnTo>
                    <a:lnTo>
                      <a:pt x="474" y="890"/>
                    </a:lnTo>
                    <a:lnTo>
                      <a:pt x="473" y="880"/>
                    </a:lnTo>
                    <a:lnTo>
                      <a:pt x="474" y="875"/>
                    </a:lnTo>
                    <a:lnTo>
                      <a:pt x="474" y="869"/>
                    </a:lnTo>
                    <a:lnTo>
                      <a:pt x="477" y="864"/>
                    </a:lnTo>
                    <a:lnTo>
                      <a:pt x="479" y="860"/>
                    </a:lnTo>
                    <a:lnTo>
                      <a:pt x="485" y="850"/>
                    </a:lnTo>
                    <a:lnTo>
                      <a:pt x="492" y="841"/>
                    </a:lnTo>
                    <a:lnTo>
                      <a:pt x="498" y="831"/>
                    </a:lnTo>
                    <a:lnTo>
                      <a:pt x="504" y="821"/>
                    </a:lnTo>
                    <a:lnTo>
                      <a:pt x="507" y="816"/>
                    </a:lnTo>
                    <a:lnTo>
                      <a:pt x="509" y="811"/>
                    </a:lnTo>
                    <a:lnTo>
                      <a:pt x="509" y="804"/>
                    </a:lnTo>
                    <a:lnTo>
                      <a:pt x="511" y="797"/>
                    </a:lnTo>
                    <a:lnTo>
                      <a:pt x="509" y="774"/>
                    </a:lnTo>
                    <a:lnTo>
                      <a:pt x="505" y="753"/>
                    </a:lnTo>
                    <a:lnTo>
                      <a:pt x="501" y="734"/>
                    </a:lnTo>
                    <a:lnTo>
                      <a:pt x="493" y="717"/>
                    </a:lnTo>
                    <a:lnTo>
                      <a:pt x="485" y="700"/>
                    </a:lnTo>
                    <a:lnTo>
                      <a:pt x="475" y="687"/>
                    </a:lnTo>
                    <a:lnTo>
                      <a:pt x="466" y="672"/>
                    </a:lnTo>
                    <a:lnTo>
                      <a:pt x="454" y="659"/>
                    </a:lnTo>
                    <a:lnTo>
                      <a:pt x="432" y="633"/>
                    </a:lnTo>
                    <a:lnTo>
                      <a:pt x="409" y="608"/>
                    </a:lnTo>
                    <a:lnTo>
                      <a:pt x="399" y="594"/>
                    </a:lnTo>
                    <a:lnTo>
                      <a:pt x="389" y="580"/>
                    </a:lnTo>
                    <a:lnTo>
                      <a:pt x="381" y="565"/>
                    </a:lnTo>
                    <a:lnTo>
                      <a:pt x="374" y="549"/>
                    </a:lnTo>
                    <a:lnTo>
                      <a:pt x="373" y="544"/>
                    </a:lnTo>
                    <a:lnTo>
                      <a:pt x="370" y="538"/>
                    </a:lnTo>
                    <a:lnTo>
                      <a:pt x="368" y="534"/>
                    </a:lnTo>
                    <a:lnTo>
                      <a:pt x="364" y="530"/>
                    </a:lnTo>
                    <a:lnTo>
                      <a:pt x="355" y="522"/>
                    </a:lnTo>
                    <a:lnTo>
                      <a:pt x="346" y="515"/>
                    </a:lnTo>
                    <a:lnTo>
                      <a:pt x="338" y="508"/>
                    </a:lnTo>
                    <a:lnTo>
                      <a:pt x="330" y="500"/>
                    </a:lnTo>
                    <a:lnTo>
                      <a:pt x="327" y="496"/>
                    </a:lnTo>
                    <a:lnTo>
                      <a:pt x="324" y="492"/>
                    </a:lnTo>
                    <a:lnTo>
                      <a:pt x="323" y="486"/>
                    </a:lnTo>
                    <a:lnTo>
                      <a:pt x="323" y="481"/>
                    </a:lnTo>
                    <a:lnTo>
                      <a:pt x="330" y="474"/>
                    </a:lnTo>
                    <a:lnTo>
                      <a:pt x="338" y="466"/>
                    </a:lnTo>
                    <a:lnTo>
                      <a:pt x="330" y="462"/>
                    </a:lnTo>
                    <a:lnTo>
                      <a:pt x="323" y="459"/>
                    </a:lnTo>
                    <a:lnTo>
                      <a:pt x="320" y="445"/>
                    </a:lnTo>
                    <a:lnTo>
                      <a:pt x="316" y="432"/>
                    </a:lnTo>
                    <a:lnTo>
                      <a:pt x="308" y="417"/>
                    </a:lnTo>
                    <a:lnTo>
                      <a:pt x="300" y="402"/>
                    </a:lnTo>
                    <a:lnTo>
                      <a:pt x="282" y="375"/>
                    </a:lnTo>
                    <a:lnTo>
                      <a:pt x="270" y="361"/>
                    </a:lnTo>
                    <a:lnTo>
                      <a:pt x="264" y="341"/>
                    </a:lnTo>
                    <a:lnTo>
                      <a:pt x="256" y="326"/>
                    </a:lnTo>
                    <a:lnTo>
                      <a:pt x="248" y="313"/>
                    </a:lnTo>
                    <a:lnTo>
                      <a:pt x="240" y="302"/>
                    </a:lnTo>
                    <a:lnTo>
                      <a:pt x="231" y="293"/>
                    </a:lnTo>
                    <a:lnTo>
                      <a:pt x="223" y="282"/>
                    </a:lnTo>
                    <a:lnTo>
                      <a:pt x="216" y="271"/>
                    </a:lnTo>
                    <a:lnTo>
                      <a:pt x="210" y="256"/>
                    </a:lnTo>
                    <a:lnTo>
                      <a:pt x="200" y="208"/>
                    </a:lnTo>
                    <a:lnTo>
                      <a:pt x="191" y="168"/>
                    </a:lnTo>
                    <a:lnTo>
                      <a:pt x="182" y="129"/>
                    </a:lnTo>
                    <a:lnTo>
                      <a:pt x="173" y="90"/>
                    </a:lnTo>
                    <a:lnTo>
                      <a:pt x="162" y="90"/>
                    </a:lnTo>
                    <a:lnTo>
                      <a:pt x="154" y="89"/>
                    </a:lnTo>
                    <a:lnTo>
                      <a:pt x="146" y="87"/>
                    </a:lnTo>
                    <a:lnTo>
                      <a:pt x="139" y="84"/>
                    </a:lnTo>
                    <a:lnTo>
                      <a:pt x="126" y="78"/>
                    </a:lnTo>
                    <a:lnTo>
                      <a:pt x="111" y="68"/>
                    </a:lnTo>
                    <a:lnTo>
                      <a:pt x="102" y="90"/>
                    </a:lnTo>
                    <a:lnTo>
                      <a:pt x="95" y="113"/>
                    </a:lnTo>
                    <a:lnTo>
                      <a:pt x="92" y="124"/>
                    </a:lnTo>
                    <a:lnTo>
                      <a:pt x="91" y="135"/>
                    </a:lnTo>
                    <a:lnTo>
                      <a:pt x="90" y="147"/>
                    </a:lnTo>
                    <a:lnTo>
                      <a:pt x="90" y="158"/>
                    </a:lnTo>
                    <a:lnTo>
                      <a:pt x="90" y="172"/>
                    </a:lnTo>
                    <a:lnTo>
                      <a:pt x="92" y="185"/>
                    </a:lnTo>
                    <a:lnTo>
                      <a:pt x="95" y="198"/>
                    </a:lnTo>
                    <a:lnTo>
                      <a:pt x="99" y="210"/>
                    </a:lnTo>
                    <a:lnTo>
                      <a:pt x="109" y="233"/>
                    </a:lnTo>
                    <a:lnTo>
                      <a:pt x="120" y="256"/>
                    </a:lnTo>
                    <a:lnTo>
                      <a:pt x="131" y="281"/>
                    </a:lnTo>
                    <a:lnTo>
                      <a:pt x="140" y="305"/>
                    </a:lnTo>
                    <a:lnTo>
                      <a:pt x="144" y="317"/>
                    </a:lnTo>
                    <a:lnTo>
                      <a:pt x="147" y="331"/>
                    </a:lnTo>
                    <a:lnTo>
                      <a:pt x="148" y="346"/>
                    </a:lnTo>
                    <a:lnTo>
                      <a:pt x="150" y="361"/>
                    </a:lnTo>
                    <a:lnTo>
                      <a:pt x="150" y="366"/>
                    </a:lnTo>
                    <a:lnTo>
                      <a:pt x="152" y="373"/>
                    </a:lnTo>
                    <a:lnTo>
                      <a:pt x="155" y="379"/>
                    </a:lnTo>
                    <a:lnTo>
                      <a:pt x="158" y="386"/>
                    </a:lnTo>
                    <a:lnTo>
                      <a:pt x="166" y="399"/>
                    </a:lnTo>
                    <a:lnTo>
                      <a:pt x="177" y="413"/>
                    </a:lnTo>
                    <a:lnTo>
                      <a:pt x="188" y="425"/>
                    </a:lnTo>
                    <a:lnTo>
                      <a:pt x="197" y="439"/>
                    </a:lnTo>
                    <a:lnTo>
                      <a:pt x="205" y="450"/>
                    </a:lnTo>
                    <a:lnTo>
                      <a:pt x="210" y="459"/>
                    </a:lnTo>
                    <a:lnTo>
                      <a:pt x="211" y="473"/>
                    </a:lnTo>
                    <a:lnTo>
                      <a:pt x="210" y="488"/>
                    </a:lnTo>
                    <a:lnTo>
                      <a:pt x="208" y="503"/>
                    </a:lnTo>
                    <a:lnTo>
                      <a:pt x="205" y="516"/>
                    </a:lnTo>
                    <a:lnTo>
                      <a:pt x="205" y="523"/>
                    </a:lnTo>
                    <a:lnTo>
                      <a:pt x="205" y="529"/>
                    </a:lnTo>
                    <a:lnTo>
                      <a:pt x="205" y="534"/>
                    </a:lnTo>
                    <a:lnTo>
                      <a:pt x="208" y="539"/>
                    </a:lnTo>
                    <a:lnTo>
                      <a:pt x="210" y="545"/>
                    </a:lnTo>
                    <a:lnTo>
                      <a:pt x="214" y="549"/>
                    </a:lnTo>
                    <a:lnTo>
                      <a:pt x="219" y="553"/>
                    </a:lnTo>
                    <a:lnTo>
                      <a:pt x="225" y="556"/>
                    </a:lnTo>
                    <a:lnTo>
                      <a:pt x="223" y="564"/>
                    </a:lnTo>
                    <a:lnTo>
                      <a:pt x="222" y="569"/>
                    </a:lnTo>
                    <a:lnTo>
                      <a:pt x="222" y="575"/>
                    </a:lnTo>
                    <a:lnTo>
                      <a:pt x="222" y="580"/>
                    </a:lnTo>
                    <a:lnTo>
                      <a:pt x="223" y="591"/>
                    </a:lnTo>
                    <a:lnTo>
                      <a:pt x="225" y="609"/>
                    </a:lnTo>
                    <a:lnTo>
                      <a:pt x="235" y="610"/>
                    </a:lnTo>
                    <a:lnTo>
                      <a:pt x="245" y="614"/>
                    </a:lnTo>
                    <a:lnTo>
                      <a:pt x="255" y="620"/>
                    </a:lnTo>
                    <a:lnTo>
                      <a:pt x="263" y="627"/>
                    </a:lnTo>
                    <a:lnTo>
                      <a:pt x="268" y="635"/>
                    </a:lnTo>
                    <a:lnTo>
                      <a:pt x="274" y="644"/>
                    </a:lnTo>
                    <a:lnTo>
                      <a:pt x="276" y="653"/>
                    </a:lnTo>
                    <a:lnTo>
                      <a:pt x="278" y="662"/>
                    </a:lnTo>
                    <a:lnTo>
                      <a:pt x="276" y="672"/>
                    </a:lnTo>
                    <a:lnTo>
                      <a:pt x="274" y="681"/>
                    </a:lnTo>
                    <a:lnTo>
                      <a:pt x="270" y="689"/>
                    </a:lnTo>
                    <a:lnTo>
                      <a:pt x="264" y="696"/>
                    </a:lnTo>
                    <a:lnTo>
                      <a:pt x="259" y="702"/>
                    </a:lnTo>
                    <a:lnTo>
                      <a:pt x="252" y="707"/>
                    </a:lnTo>
                    <a:lnTo>
                      <a:pt x="246" y="711"/>
                    </a:lnTo>
                    <a:lnTo>
                      <a:pt x="240" y="714"/>
                    </a:lnTo>
                    <a:lnTo>
                      <a:pt x="235" y="706"/>
                    </a:lnTo>
                    <a:lnTo>
                      <a:pt x="233" y="696"/>
                    </a:lnTo>
                    <a:lnTo>
                      <a:pt x="230" y="687"/>
                    </a:lnTo>
                    <a:lnTo>
                      <a:pt x="230" y="677"/>
                    </a:lnTo>
                    <a:lnTo>
                      <a:pt x="229" y="661"/>
                    </a:lnTo>
                    <a:lnTo>
                      <a:pt x="225" y="647"/>
                    </a:lnTo>
                    <a:lnTo>
                      <a:pt x="215" y="636"/>
                    </a:lnTo>
                    <a:lnTo>
                      <a:pt x="201" y="625"/>
                    </a:lnTo>
                    <a:lnTo>
                      <a:pt x="186" y="614"/>
                    </a:lnTo>
                    <a:lnTo>
                      <a:pt x="171" y="605"/>
                    </a:lnTo>
                    <a:lnTo>
                      <a:pt x="158" y="594"/>
                    </a:lnTo>
                    <a:lnTo>
                      <a:pt x="146" y="582"/>
                    </a:lnTo>
                    <a:lnTo>
                      <a:pt x="141" y="576"/>
                    </a:lnTo>
                    <a:lnTo>
                      <a:pt x="137" y="569"/>
                    </a:lnTo>
                    <a:lnTo>
                      <a:pt x="135" y="563"/>
                    </a:lnTo>
                    <a:lnTo>
                      <a:pt x="135" y="556"/>
                    </a:lnTo>
                    <a:lnTo>
                      <a:pt x="135" y="548"/>
                    </a:lnTo>
                    <a:lnTo>
                      <a:pt x="137" y="541"/>
                    </a:lnTo>
                    <a:lnTo>
                      <a:pt x="139" y="534"/>
                    </a:lnTo>
                    <a:lnTo>
                      <a:pt x="141" y="526"/>
                    </a:lnTo>
                    <a:lnTo>
                      <a:pt x="144" y="519"/>
                    </a:lnTo>
                    <a:lnTo>
                      <a:pt x="147" y="512"/>
                    </a:lnTo>
                    <a:lnTo>
                      <a:pt x="148" y="504"/>
                    </a:lnTo>
                    <a:lnTo>
                      <a:pt x="150" y="496"/>
                    </a:lnTo>
                    <a:lnTo>
                      <a:pt x="148" y="484"/>
                    </a:lnTo>
                    <a:lnTo>
                      <a:pt x="144" y="474"/>
                    </a:lnTo>
                    <a:lnTo>
                      <a:pt x="139" y="463"/>
                    </a:lnTo>
                    <a:lnTo>
                      <a:pt x="132" y="455"/>
                    </a:lnTo>
                    <a:lnTo>
                      <a:pt x="122" y="447"/>
                    </a:lnTo>
                    <a:lnTo>
                      <a:pt x="113" y="439"/>
                    </a:lnTo>
                    <a:lnTo>
                      <a:pt x="102" y="432"/>
                    </a:lnTo>
                    <a:lnTo>
                      <a:pt x="91" y="425"/>
                    </a:lnTo>
                    <a:lnTo>
                      <a:pt x="69" y="410"/>
                    </a:lnTo>
                    <a:lnTo>
                      <a:pt x="47" y="395"/>
                    </a:lnTo>
                    <a:lnTo>
                      <a:pt x="39" y="386"/>
                    </a:lnTo>
                    <a:lnTo>
                      <a:pt x="31" y="376"/>
                    </a:lnTo>
                    <a:lnTo>
                      <a:pt x="26" y="365"/>
                    </a:lnTo>
                    <a:lnTo>
                      <a:pt x="22" y="353"/>
                    </a:lnTo>
                    <a:lnTo>
                      <a:pt x="38" y="353"/>
                    </a:lnTo>
                    <a:lnTo>
                      <a:pt x="50" y="349"/>
                    </a:lnTo>
                    <a:lnTo>
                      <a:pt x="56" y="347"/>
                    </a:lnTo>
                    <a:lnTo>
                      <a:pt x="61" y="345"/>
                    </a:lnTo>
                    <a:lnTo>
                      <a:pt x="65" y="341"/>
                    </a:lnTo>
                    <a:lnTo>
                      <a:pt x="69" y="338"/>
                    </a:lnTo>
                    <a:lnTo>
                      <a:pt x="75" y="328"/>
                    </a:lnTo>
                    <a:lnTo>
                      <a:pt x="79" y="319"/>
                    </a:lnTo>
                    <a:lnTo>
                      <a:pt x="81" y="306"/>
                    </a:lnTo>
                    <a:lnTo>
                      <a:pt x="81" y="293"/>
                    </a:lnTo>
                    <a:lnTo>
                      <a:pt x="81" y="286"/>
                    </a:lnTo>
                    <a:lnTo>
                      <a:pt x="80" y="281"/>
                    </a:lnTo>
                    <a:lnTo>
                      <a:pt x="79" y="274"/>
                    </a:lnTo>
                    <a:lnTo>
                      <a:pt x="76" y="268"/>
                    </a:lnTo>
                    <a:lnTo>
                      <a:pt x="69" y="259"/>
                    </a:lnTo>
                    <a:lnTo>
                      <a:pt x="61" y="251"/>
                    </a:lnTo>
                    <a:lnTo>
                      <a:pt x="43" y="234"/>
                    </a:lnTo>
                    <a:lnTo>
                      <a:pt x="30" y="218"/>
                    </a:lnTo>
                    <a:lnTo>
                      <a:pt x="20" y="202"/>
                    </a:lnTo>
                    <a:lnTo>
                      <a:pt x="13" y="188"/>
                    </a:lnTo>
                    <a:lnTo>
                      <a:pt x="11" y="174"/>
                    </a:lnTo>
                    <a:lnTo>
                      <a:pt x="9" y="162"/>
                    </a:lnTo>
                    <a:lnTo>
                      <a:pt x="8" y="148"/>
                    </a:lnTo>
                    <a:lnTo>
                      <a:pt x="7" y="136"/>
                    </a:lnTo>
                    <a:lnTo>
                      <a:pt x="4" y="121"/>
                    </a:lnTo>
                    <a:lnTo>
                      <a:pt x="0" y="105"/>
                    </a:lnTo>
                    <a:lnTo>
                      <a:pt x="0" y="60"/>
                    </a:lnTo>
                    <a:lnTo>
                      <a:pt x="0" y="44"/>
                    </a:lnTo>
                    <a:lnTo>
                      <a:pt x="2" y="27"/>
                    </a:lnTo>
                    <a:lnTo>
                      <a:pt x="5" y="12"/>
                    </a:lnTo>
                    <a:lnTo>
                      <a:pt x="7" y="0"/>
                    </a:lnTo>
                    <a:lnTo>
                      <a:pt x="23" y="4"/>
                    </a:lnTo>
                    <a:lnTo>
                      <a:pt x="38" y="7"/>
                    </a:lnTo>
                    <a:lnTo>
                      <a:pt x="53" y="7"/>
                    </a:lnTo>
                    <a:lnTo>
                      <a:pt x="68" y="5"/>
                    </a:lnTo>
                    <a:lnTo>
                      <a:pt x="99" y="3"/>
                    </a:lnTo>
                    <a:lnTo>
                      <a:pt x="135" y="0"/>
                    </a:lnTo>
                    <a:lnTo>
                      <a:pt x="155" y="1"/>
                    </a:lnTo>
                    <a:lnTo>
                      <a:pt x="174" y="4"/>
                    </a:lnTo>
                    <a:lnTo>
                      <a:pt x="193" y="10"/>
                    </a:lnTo>
                    <a:lnTo>
                      <a:pt x="210" y="15"/>
                    </a:lnTo>
                    <a:lnTo>
                      <a:pt x="244" y="31"/>
                    </a:lnTo>
                    <a:lnTo>
                      <a:pt x="276" y="49"/>
                    </a:lnTo>
                    <a:lnTo>
                      <a:pt x="293" y="59"/>
                    </a:lnTo>
                    <a:lnTo>
                      <a:pt x="310" y="67"/>
                    </a:lnTo>
                    <a:lnTo>
                      <a:pt x="328" y="75"/>
                    </a:lnTo>
                    <a:lnTo>
                      <a:pt x="347" y="83"/>
                    </a:lnTo>
                    <a:lnTo>
                      <a:pt x="366" y="89"/>
                    </a:lnTo>
                    <a:lnTo>
                      <a:pt x="388" y="94"/>
                    </a:lnTo>
                    <a:lnTo>
                      <a:pt x="411" y="97"/>
                    </a:lnTo>
                    <a:lnTo>
                      <a:pt x="436" y="98"/>
                    </a:lnTo>
                    <a:lnTo>
                      <a:pt x="451" y="97"/>
                    </a:lnTo>
                    <a:lnTo>
                      <a:pt x="466" y="95"/>
                    </a:lnTo>
                    <a:lnTo>
                      <a:pt x="478" y="94"/>
                    </a:lnTo>
                    <a:lnTo>
                      <a:pt x="489" y="91"/>
                    </a:lnTo>
                    <a:lnTo>
                      <a:pt x="508" y="83"/>
                    </a:lnTo>
                    <a:lnTo>
                      <a:pt x="523" y="75"/>
                    </a:lnTo>
                    <a:lnTo>
                      <a:pt x="539" y="67"/>
                    </a:lnTo>
                    <a:lnTo>
                      <a:pt x="556" y="60"/>
                    </a:lnTo>
                    <a:lnTo>
                      <a:pt x="565" y="57"/>
                    </a:lnTo>
                    <a:lnTo>
                      <a:pt x="576" y="54"/>
                    </a:lnTo>
                    <a:lnTo>
                      <a:pt x="587" y="53"/>
                    </a:lnTo>
                    <a:lnTo>
                      <a:pt x="601" y="53"/>
                    </a:lnTo>
                    <a:lnTo>
                      <a:pt x="613" y="53"/>
                    </a:lnTo>
                    <a:lnTo>
                      <a:pt x="622" y="56"/>
                    </a:lnTo>
                    <a:lnTo>
                      <a:pt x="631" y="60"/>
                    </a:lnTo>
                    <a:lnTo>
                      <a:pt x="637" y="64"/>
                    </a:lnTo>
                    <a:lnTo>
                      <a:pt x="644" y="71"/>
                    </a:lnTo>
                    <a:lnTo>
                      <a:pt x="648" y="76"/>
                    </a:lnTo>
                    <a:lnTo>
                      <a:pt x="654" y="83"/>
                    </a:lnTo>
                    <a:lnTo>
                      <a:pt x="657" y="90"/>
                    </a:lnTo>
                    <a:lnTo>
                      <a:pt x="663" y="104"/>
                    </a:lnTo>
                    <a:lnTo>
                      <a:pt x="670" y="116"/>
                    </a:lnTo>
                    <a:lnTo>
                      <a:pt x="674" y="121"/>
                    </a:lnTo>
                    <a:lnTo>
                      <a:pt x="678" y="125"/>
                    </a:lnTo>
                    <a:lnTo>
                      <a:pt x="684" y="127"/>
                    </a:lnTo>
                    <a:lnTo>
                      <a:pt x="691" y="128"/>
                    </a:lnTo>
                    <a:lnTo>
                      <a:pt x="693" y="139"/>
                    </a:lnTo>
                    <a:lnTo>
                      <a:pt x="699" y="157"/>
                    </a:lnTo>
                    <a:lnTo>
                      <a:pt x="707" y="176"/>
                    </a:lnTo>
                    <a:lnTo>
                      <a:pt x="718" y="198"/>
                    </a:lnTo>
                    <a:lnTo>
                      <a:pt x="729" y="218"/>
                    </a:lnTo>
                    <a:lnTo>
                      <a:pt x="741" y="236"/>
                    </a:lnTo>
                    <a:lnTo>
                      <a:pt x="748" y="242"/>
                    </a:lnTo>
                    <a:lnTo>
                      <a:pt x="755" y="249"/>
                    </a:lnTo>
                    <a:lnTo>
                      <a:pt x="760" y="253"/>
                    </a:lnTo>
                    <a:lnTo>
                      <a:pt x="766" y="256"/>
                    </a:lnTo>
                    <a:lnTo>
                      <a:pt x="796" y="256"/>
                    </a:lnTo>
                    <a:lnTo>
                      <a:pt x="797" y="251"/>
                    </a:lnTo>
                    <a:lnTo>
                      <a:pt x="798" y="245"/>
                    </a:lnTo>
                    <a:lnTo>
                      <a:pt x="800" y="240"/>
                    </a:lnTo>
                    <a:lnTo>
                      <a:pt x="802" y="234"/>
                    </a:lnTo>
                    <a:lnTo>
                      <a:pt x="809" y="226"/>
                    </a:lnTo>
                    <a:lnTo>
                      <a:pt x="819" y="218"/>
                    </a:lnTo>
                    <a:lnTo>
                      <a:pt x="830" y="211"/>
                    </a:lnTo>
                    <a:lnTo>
                      <a:pt x="841" y="207"/>
                    </a:lnTo>
                    <a:lnTo>
                      <a:pt x="853" y="204"/>
                    </a:lnTo>
                    <a:lnTo>
                      <a:pt x="864" y="203"/>
                    </a:lnTo>
                    <a:lnTo>
                      <a:pt x="871" y="203"/>
                    </a:lnTo>
                    <a:lnTo>
                      <a:pt x="877" y="204"/>
                    </a:lnTo>
                    <a:lnTo>
                      <a:pt x="884" y="207"/>
                    </a:lnTo>
                    <a:lnTo>
                      <a:pt x="890" y="210"/>
                    </a:lnTo>
                    <a:lnTo>
                      <a:pt x="902" y="218"/>
                    </a:lnTo>
                    <a:lnTo>
                      <a:pt x="913" y="227"/>
                    </a:lnTo>
                    <a:lnTo>
                      <a:pt x="924" y="240"/>
                    </a:lnTo>
                    <a:lnTo>
                      <a:pt x="933" y="253"/>
                    </a:lnTo>
                    <a:lnTo>
                      <a:pt x="941" y="270"/>
                    </a:lnTo>
                    <a:lnTo>
                      <a:pt x="948" y="286"/>
                    </a:lnTo>
                    <a:lnTo>
                      <a:pt x="955" y="302"/>
                    </a:lnTo>
                    <a:lnTo>
                      <a:pt x="960" y="320"/>
                    </a:lnTo>
                    <a:lnTo>
                      <a:pt x="966" y="338"/>
                    </a:lnTo>
                    <a:lnTo>
                      <a:pt x="970" y="356"/>
                    </a:lnTo>
                    <a:lnTo>
                      <a:pt x="973" y="372"/>
                    </a:lnTo>
                    <a:lnTo>
                      <a:pt x="975" y="387"/>
                    </a:lnTo>
                    <a:lnTo>
                      <a:pt x="977" y="402"/>
                    </a:lnTo>
                    <a:lnTo>
                      <a:pt x="977" y="414"/>
                    </a:lnTo>
                    <a:lnTo>
                      <a:pt x="977" y="421"/>
                    </a:lnTo>
                    <a:lnTo>
                      <a:pt x="978" y="426"/>
                    </a:lnTo>
                    <a:lnTo>
                      <a:pt x="981" y="433"/>
                    </a:lnTo>
                    <a:lnTo>
                      <a:pt x="984" y="439"/>
                    </a:lnTo>
                    <a:lnTo>
                      <a:pt x="986" y="444"/>
                    </a:lnTo>
                    <a:lnTo>
                      <a:pt x="990" y="450"/>
                    </a:lnTo>
                    <a:lnTo>
                      <a:pt x="995" y="454"/>
                    </a:lnTo>
                    <a:lnTo>
                      <a:pt x="1000" y="458"/>
                    </a:lnTo>
                    <a:lnTo>
                      <a:pt x="1011" y="465"/>
                    </a:lnTo>
                    <a:lnTo>
                      <a:pt x="1025" y="470"/>
                    </a:lnTo>
                    <a:lnTo>
                      <a:pt x="1038" y="473"/>
                    </a:lnTo>
                    <a:lnTo>
                      <a:pt x="1052" y="474"/>
                    </a:lnTo>
                    <a:lnTo>
                      <a:pt x="1052" y="466"/>
                    </a:lnTo>
                    <a:lnTo>
                      <a:pt x="1050" y="486"/>
                    </a:lnTo>
                    <a:lnTo>
                      <a:pt x="1049" y="503"/>
                    </a:lnTo>
                    <a:lnTo>
                      <a:pt x="1049" y="511"/>
                    </a:lnTo>
                    <a:lnTo>
                      <a:pt x="1049" y="518"/>
                    </a:lnTo>
                    <a:lnTo>
                      <a:pt x="1049" y="526"/>
                    </a:lnTo>
                    <a:lnTo>
                      <a:pt x="1052" y="534"/>
                    </a:lnTo>
                    <a:lnTo>
                      <a:pt x="1045" y="535"/>
                    </a:lnTo>
                    <a:lnTo>
                      <a:pt x="1038" y="537"/>
                    </a:lnTo>
                    <a:lnTo>
                      <a:pt x="1031" y="539"/>
                    </a:lnTo>
                    <a:lnTo>
                      <a:pt x="1026" y="542"/>
                    </a:lnTo>
                    <a:lnTo>
                      <a:pt x="1020" y="546"/>
                    </a:lnTo>
                    <a:lnTo>
                      <a:pt x="1015" y="552"/>
                    </a:lnTo>
                    <a:lnTo>
                      <a:pt x="1011" y="557"/>
                    </a:lnTo>
                    <a:lnTo>
                      <a:pt x="1008" y="563"/>
                    </a:lnTo>
                    <a:lnTo>
                      <a:pt x="1001" y="575"/>
                    </a:lnTo>
                    <a:lnTo>
                      <a:pt x="996" y="590"/>
                    </a:lnTo>
                    <a:lnTo>
                      <a:pt x="993" y="605"/>
                    </a:lnTo>
                    <a:lnTo>
                      <a:pt x="990" y="623"/>
                    </a:lnTo>
                    <a:lnTo>
                      <a:pt x="989" y="657"/>
                    </a:lnTo>
                    <a:lnTo>
                      <a:pt x="989" y="691"/>
                    </a:lnTo>
                    <a:lnTo>
                      <a:pt x="990" y="721"/>
                    </a:lnTo>
                    <a:lnTo>
                      <a:pt x="992" y="744"/>
                    </a:lnTo>
                    <a:lnTo>
                      <a:pt x="992" y="763"/>
                    </a:lnTo>
                    <a:lnTo>
                      <a:pt x="993" y="798"/>
                    </a:lnTo>
                    <a:lnTo>
                      <a:pt x="993" y="819"/>
                    </a:lnTo>
                    <a:lnTo>
                      <a:pt x="995" y="838"/>
                    </a:lnTo>
                    <a:lnTo>
                      <a:pt x="997" y="853"/>
                    </a:lnTo>
                    <a:lnTo>
                      <a:pt x="999" y="865"/>
                    </a:lnTo>
                    <a:lnTo>
                      <a:pt x="1003" y="875"/>
                    </a:lnTo>
                    <a:lnTo>
                      <a:pt x="1008" y="887"/>
                    </a:lnTo>
                    <a:lnTo>
                      <a:pt x="1014" y="899"/>
                    </a:lnTo>
                    <a:lnTo>
                      <a:pt x="1022" y="913"/>
                    </a:lnTo>
                    <a:lnTo>
                      <a:pt x="1030" y="926"/>
                    </a:lnTo>
                    <a:lnTo>
                      <a:pt x="1039" y="940"/>
                    </a:lnTo>
                    <a:lnTo>
                      <a:pt x="1050" y="954"/>
                    </a:lnTo>
                    <a:lnTo>
                      <a:pt x="1061" y="967"/>
                    </a:lnTo>
                    <a:lnTo>
                      <a:pt x="1072" y="979"/>
                    </a:lnTo>
                    <a:lnTo>
                      <a:pt x="1084" y="992"/>
                    </a:lnTo>
                    <a:lnTo>
                      <a:pt x="1097" y="1003"/>
                    </a:lnTo>
                    <a:lnTo>
                      <a:pt x="1109" y="1011"/>
                    </a:lnTo>
                    <a:lnTo>
                      <a:pt x="1121" y="1019"/>
                    </a:lnTo>
                    <a:lnTo>
                      <a:pt x="1134" y="1024"/>
                    </a:lnTo>
                    <a:lnTo>
                      <a:pt x="1146" y="1029"/>
                    </a:lnTo>
                    <a:lnTo>
                      <a:pt x="1157" y="1030"/>
                    </a:lnTo>
                    <a:lnTo>
                      <a:pt x="1165" y="1029"/>
                    </a:lnTo>
                    <a:lnTo>
                      <a:pt x="1176" y="1024"/>
                    </a:lnTo>
                    <a:lnTo>
                      <a:pt x="1188" y="1018"/>
                    </a:lnTo>
                    <a:lnTo>
                      <a:pt x="1202" y="1011"/>
                    </a:lnTo>
                    <a:lnTo>
                      <a:pt x="1217" y="1004"/>
                    </a:lnTo>
                    <a:lnTo>
                      <a:pt x="1229" y="999"/>
                    </a:lnTo>
                    <a:lnTo>
                      <a:pt x="1240" y="994"/>
                    </a:lnTo>
                    <a:lnTo>
                      <a:pt x="1247" y="992"/>
                    </a:lnTo>
                    <a:lnTo>
                      <a:pt x="1258" y="990"/>
                    </a:lnTo>
                    <a:lnTo>
                      <a:pt x="1271" y="990"/>
                    </a:lnTo>
                    <a:lnTo>
                      <a:pt x="1286" y="990"/>
                    </a:lnTo>
                    <a:lnTo>
                      <a:pt x="1301" y="992"/>
                    </a:lnTo>
                    <a:lnTo>
                      <a:pt x="1316" y="993"/>
                    </a:lnTo>
                    <a:lnTo>
                      <a:pt x="1330" y="994"/>
                    </a:lnTo>
                    <a:lnTo>
                      <a:pt x="1339" y="994"/>
                    </a:lnTo>
                    <a:lnTo>
                      <a:pt x="1345" y="992"/>
                    </a:lnTo>
                    <a:lnTo>
                      <a:pt x="1354" y="984"/>
                    </a:lnTo>
                    <a:lnTo>
                      <a:pt x="1362" y="975"/>
                    </a:lnTo>
                    <a:lnTo>
                      <a:pt x="1368" y="966"/>
                    </a:lnTo>
                    <a:lnTo>
                      <a:pt x="1373" y="958"/>
                    </a:lnTo>
                    <a:lnTo>
                      <a:pt x="1382" y="939"/>
                    </a:lnTo>
                    <a:lnTo>
                      <a:pt x="1387" y="920"/>
                    </a:lnTo>
                    <a:lnTo>
                      <a:pt x="1392" y="899"/>
                    </a:lnTo>
                    <a:lnTo>
                      <a:pt x="1397" y="879"/>
                    </a:lnTo>
                    <a:lnTo>
                      <a:pt x="1403" y="857"/>
                    </a:lnTo>
                    <a:lnTo>
                      <a:pt x="1413" y="835"/>
                    </a:lnTo>
                    <a:lnTo>
                      <a:pt x="1417" y="828"/>
                    </a:lnTo>
                    <a:lnTo>
                      <a:pt x="1424" y="821"/>
                    </a:lnTo>
                    <a:lnTo>
                      <a:pt x="1432" y="816"/>
                    </a:lnTo>
                    <a:lnTo>
                      <a:pt x="1442" y="812"/>
                    </a:lnTo>
                    <a:lnTo>
                      <a:pt x="1454" y="808"/>
                    </a:lnTo>
                    <a:lnTo>
                      <a:pt x="1467" y="804"/>
                    </a:lnTo>
                    <a:lnTo>
                      <a:pt x="1481" y="801"/>
                    </a:lnTo>
                    <a:lnTo>
                      <a:pt x="1496" y="798"/>
                    </a:lnTo>
                    <a:lnTo>
                      <a:pt x="1527" y="794"/>
                    </a:lnTo>
                    <a:lnTo>
                      <a:pt x="1557" y="791"/>
                    </a:lnTo>
                    <a:lnTo>
                      <a:pt x="1585" y="790"/>
                    </a:lnTo>
                    <a:lnTo>
                      <a:pt x="1608" y="789"/>
                    </a:lnTo>
                    <a:lnTo>
                      <a:pt x="1627" y="789"/>
                    </a:lnTo>
                    <a:lnTo>
                      <a:pt x="1646" y="789"/>
                    </a:lnTo>
                    <a:lnTo>
                      <a:pt x="1647" y="797"/>
                    </a:lnTo>
                    <a:lnTo>
                      <a:pt x="1650" y="808"/>
                    </a:lnTo>
                    <a:lnTo>
                      <a:pt x="1655" y="819"/>
                    </a:lnTo>
                    <a:lnTo>
                      <a:pt x="1661" y="827"/>
                    </a:lnTo>
                    <a:lnTo>
                      <a:pt x="1649" y="832"/>
                    </a:lnTo>
                    <a:lnTo>
                      <a:pt x="1635" y="839"/>
                    </a:lnTo>
                    <a:lnTo>
                      <a:pt x="1628" y="845"/>
                    </a:lnTo>
                    <a:lnTo>
                      <a:pt x="1621" y="849"/>
                    </a:lnTo>
                    <a:lnTo>
                      <a:pt x="1616" y="856"/>
                    </a:lnTo>
                    <a:lnTo>
                      <a:pt x="1609" y="862"/>
                    </a:lnTo>
                    <a:lnTo>
                      <a:pt x="1604" y="870"/>
                    </a:lnTo>
                    <a:lnTo>
                      <a:pt x="1598" y="881"/>
                    </a:lnTo>
                    <a:lnTo>
                      <a:pt x="1594" y="892"/>
                    </a:lnTo>
                    <a:lnTo>
                      <a:pt x="1590" y="905"/>
                    </a:lnTo>
                    <a:lnTo>
                      <a:pt x="1587" y="920"/>
                    </a:lnTo>
                    <a:lnTo>
                      <a:pt x="1586" y="937"/>
                    </a:lnTo>
                    <a:lnTo>
                      <a:pt x="1585" y="956"/>
                    </a:lnTo>
                    <a:lnTo>
                      <a:pt x="1586" y="977"/>
                    </a:lnTo>
                    <a:lnTo>
                      <a:pt x="1570" y="996"/>
                    </a:lnTo>
                    <a:lnTo>
                      <a:pt x="1557" y="1009"/>
                    </a:lnTo>
                    <a:lnTo>
                      <a:pt x="1552" y="1016"/>
                    </a:lnTo>
                    <a:lnTo>
                      <a:pt x="1548" y="1023"/>
                    </a:lnTo>
                    <a:lnTo>
                      <a:pt x="1544" y="1030"/>
                    </a:lnTo>
                    <a:lnTo>
                      <a:pt x="1541" y="1037"/>
                    </a:lnTo>
                    <a:lnTo>
                      <a:pt x="1525" y="1037"/>
                    </a:lnTo>
                    <a:lnTo>
                      <a:pt x="1511" y="1034"/>
                    </a:lnTo>
                    <a:lnTo>
                      <a:pt x="1503" y="1034"/>
                    </a:lnTo>
                    <a:lnTo>
                      <a:pt x="1496" y="1034"/>
                    </a:lnTo>
                    <a:lnTo>
                      <a:pt x="1488" y="1035"/>
                    </a:lnTo>
                    <a:lnTo>
                      <a:pt x="1481" y="1037"/>
                    </a:lnTo>
                    <a:lnTo>
                      <a:pt x="1477" y="1037"/>
                    </a:lnTo>
                    <a:lnTo>
                      <a:pt x="1466" y="1034"/>
                    </a:lnTo>
                    <a:lnTo>
                      <a:pt x="1452" y="1031"/>
                    </a:lnTo>
                    <a:lnTo>
                      <a:pt x="1435" y="10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72" name="Freeform 727"/>
              <p:cNvSpPr>
                <a:spLocks/>
              </p:cNvSpPr>
              <p:nvPr/>
            </p:nvSpPr>
            <p:spPr bwMode="auto">
              <a:xfrm>
                <a:off x="1835021" y="2674232"/>
                <a:ext cx="34827" cy="74630"/>
              </a:xfrm>
              <a:custGeom>
                <a:avLst/>
                <a:gdLst>
                  <a:gd name="T0" fmla="*/ 9 w 83"/>
                  <a:gd name="T1" fmla="*/ 1 h 180"/>
                  <a:gd name="T2" fmla="*/ 9 w 83"/>
                  <a:gd name="T3" fmla="*/ 1 h 180"/>
                  <a:gd name="T4" fmla="*/ 9 w 83"/>
                  <a:gd name="T5" fmla="*/ 1 h 180"/>
                  <a:gd name="T6" fmla="*/ 9 w 83"/>
                  <a:gd name="T7" fmla="*/ 1 h 180"/>
                  <a:gd name="T8" fmla="*/ 9 w 83"/>
                  <a:gd name="T9" fmla="*/ 1 h 180"/>
                  <a:gd name="T10" fmla="*/ 8 w 83"/>
                  <a:gd name="T11" fmla="*/ 2 h 180"/>
                  <a:gd name="T12" fmla="*/ 8 w 83"/>
                  <a:gd name="T13" fmla="*/ 3 h 180"/>
                  <a:gd name="T14" fmla="*/ 8 w 83"/>
                  <a:gd name="T15" fmla="*/ 4 h 180"/>
                  <a:gd name="T16" fmla="*/ 8 w 83"/>
                  <a:gd name="T17" fmla="*/ 5 h 180"/>
                  <a:gd name="T18" fmla="*/ 9 w 83"/>
                  <a:gd name="T19" fmla="*/ 6 h 180"/>
                  <a:gd name="T20" fmla="*/ 9 w 83"/>
                  <a:gd name="T21" fmla="*/ 7 h 180"/>
                  <a:gd name="T22" fmla="*/ 9 w 83"/>
                  <a:gd name="T23" fmla="*/ 8 h 180"/>
                  <a:gd name="T24" fmla="*/ 9 w 83"/>
                  <a:gd name="T25" fmla="*/ 9 h 180"/>
                  <a:gd name="T26" fmla="*/ 9 w 83"/>
                  <a:gd name="T27" fmla="*/ 10 h 180"/>
                  <a:gd name="T28" fmla="*/ 9 w 83"/>
                  <a:gd name="T29" fmla="*/ 11 h 180"/>
                  <a:gd name="T30" fmla="*/ 9 w 83"/>
                  <a:gd name="T31" fmla="*/ 12 h 180"/>
                  <a:gd name="T32" fmla="*/ 8 w 83"/>
                  <a:gd name="T33" fmla="*/ 13 h 180"/>
                  <a:gd name="T34" fmla="*/ 7 w 83"/>
                  <a:gd name="T35" fmla="*/ 15 h 180"/>
                  <a:gd name="T36" fmla="*/ 6 w 83"/>
                  <a:gd name="T37" fmla="*/ 17 h 180"/>
                  <a:gd name="T38" fmla="*/ 5 w 83"/>
                  <a:gd name="T39" fmla="*/ 19 h 180"/>
                  <a:gd name="T40" fmla="*/ 4 w 83"/>
                  <a:gd name="T41" fmla="*/ 20 h 180"/>
                  <a:gd name="T42" fmla="*/ 4 w 83"/>
                  <a:gd name="T43" fmla="*/ 19 h 180"/>
                  <a:gd name="T44" fmla="*/ 3 w 83"/>
                  <a:gd name="T45" fmla="*/ 20 h 180"/>
                  <a:gd name="T46" fmla="*/ 0 w 83"/>
                  <a:gd name="T47" fmla="*/ 20 h 180"/>
                  <a:gd name="T48" fmla="*/ 1 w 83"/>
                  <a:gd name="T49" fmla="*/ 19 h 180"/>
                  <a:gd name="T50" fmla="*/ 1 w 83"/>
                  <a:gd name="T51" fmla="*/ 18 h 180"/>
                  <a:gd name="T52" fmla="*/ 1 w 83"/>
                  <a:gd name="T53" fmla="*/ 16 h 180"/>
                  <a:gd name="T54" fmla="*/ 1 w 83"/>
                  <a:gd name="T55" fmla="*/ 14 h 180"/>
                  <a:gd name="T56" fmla="*/ 2 w 83"/>
                  <a:gd name="T57" fmla="*/ 11 h 180"/>
                  <a:gd name="T58" fmla="*/ 3 w 83"/>
                  <a:gd name="T59" fmla="*/ 7 h 180"/>
                  <a:gd name="T60" fmla="*/ 3 w 83"/>
                  <a:gd name="T61" fmla="*/ 0 h 180"/>
                  <a:gd name="T62" fmla="*/ 3 w 83"/>
                  <a:gd name="T63" fmla="*/ 0 h 180"/>
                  <a:gd name="T64" fmla="*/ 5 w 83"/>
                  <a:gd name="T65" fmla="*/ 0 h 180"/>
                  <a:gd name="T66" fmla="*/ 7 w 83"/>
                  <a:gd name="T67" fmla="*/ 1 h 180"/>
                  <a:gd name="T68" fmla="*/ 9 w 83"/>
                  <a:gd name="T69" fmla="*/ 1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3" h="180">
                    <a:moveTo>
                      <a:pt x="83" y="7"/>
                    </a:moveTo>
                    <a:lnTo>
                      <a:pt x="80" y="8"/>
                    </a:lnTo>
                    <a:lnTo>
                      <a:pt x="78" y="8"/>
                    </a:lnTo>
                    <a:lnTo>
                      <a:pt x="76" y="11"/>
                    </a:lnTo>
                    <a:lnTo>
                      <a:pt x="76" y="12"/>
                    </a:lnTo>
                    <a:lnTo>
                      <a:pt x="75" y="16"/>
                    </a:lnTo>
                    <a:lnTo>
                      <a:pt x="75" y="23"/>
                    </a:lnTo>
                    <a:lnTo>
                      <a:pt x="75" y="34"/>
                    </a:lnTo>
                    <a:lnTo>
                      <a:pt x="75" y="45"/>
                    </a:lnTo>
                    <a:lnTo>
                      <a:pt x="79" y="53"/>
                    </a:lnTo>
                    <a:lnTo>
                      <a:pt x="80" y="61"/>
                    </a:lnTo>
                    <a:lnTo>
                      <a:pt x="82" y="69"/>
                    </a:lnTo>
                    <a:lnTo>
                      <a:pt x="82" y="79"/>
                    </a:lnTo>
                    <a:lnTo>
                      <a:pt x="80" y="88"/>
                    </a:lnTo>
                    <a:lnTo>
                      <a:pt x="79" y="98"/>
                    </a:lnTo>
                    <a:lnTo>
                      <a:pt x="76" y="109"/>
                    </a:lnTo>
                    <a:lnTo>
                      <a:pt x="73" y="118"/>
                    </a:lnTo>
                    <a:lnTo>
                      <a:pt x="65" y="137"/>
                    </a:lnTo>
                    <a:lnTo>
                      <a:pt x="56" y="155"/>
                    </a:lnTo>
                    <a:lnTo>
                      <a:pt x="46" y="169"/>
                    </a:lnTo>
                    <a:lnTo>
                      <a:pt x="38" y="180"/>
                    </a:lnTo>
                    <a:lnTo>
                      <a:pt x="38" y="173"/>
                    </a:lnTo>
                    <a:lnTo>
                      <a:pt x="24" y="177"/>
                    </a:lnTo>
                    <a:lnTo>
                      <a:pt x="0" y="180"/>
                    </a:lnTo>
                    <a:lnTo>
                      <a:pt x="5" y="170"/>
                    </a:lnTo>
                    <a:lnTo>
                      <a:pt x="8" y="158"/>
                    </a:lnTo>
                    <a:lnTo>
                      <a:pt x="12" y="144"/>
                    </a:lnTo>
                    <a:lnTo>
                      <a:pt x="13" y="128"/>
                    </a:lnTo>
                    <a:lnTo>
                      <a:pt x="18" y="95"/>
                    </a:lnTo>
                    <a:lnTo>
                      <a:pt x="23" y="60"/>
                    </a:lnTo>
                    <a:lnTo>
                      <a:pt x="23" y="0"/>
                    </a:lnTo>
                    <a:lnTo>
                      <a:pt x="28" y="1"/>
                    </a:lnTo>
                    <a:lnTo>
                      <a:pt x="43" y="4"/>
                    </a:lnTo>
                    <a:lnTo>
                      <a:pt x="64" y="7"/>
                    </a:lnTo>
                    <a:lnTo>
                      <a:pt x="8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73" name="Freeform 728"/>
              <p:cNvSpPr>
                <a:spLocks/>
              </p:cNvSpPr>
              <p:nvPr/>
            </p:nvSpPr>
            <p:spPr bwMode="auto">
              <a:xfrm>
                <a:off x="1754172" y="2674232"/>
                <a:ext cx="97019" cy="130603"/>
              </a:xfrm>
              <a:custGeom>
                <a:avLst/>
                <a:gdLst>
                  <a:gd name="T0" fmla="*/ 1 w 233"/>
                  <a:gd name="T1" fmla="*/ 27 h 316"/>
                  <a:gd name="T2" fmla="*/ 1 w 233"/>
                  <a:gd name="T3" fmla="*/ 24 h 316"/>
                  <a:gd name="T4" fmla="*/ 3 w 233"/>
                  <a:gd name="T5" fmla="*/ 19 h 316"/>
                  <a:gd name="T6" fmla="*/ 4 w 233"/>
                  <a:gd name="T7" fmla="*/ 16 h 316"/>
                  <a:gd name="T8" fmla="*/ 5 w 233"/>
                  <a:gd name="T9" fmla="*/ 15 h 316"/>
                  <a:gd name="T10" fmla="*/ 8 w 233"/>
                  <a:gd name="T11" fmla="*/ 15 h 316"/>
                  <a:gd name="T12" fmla="*/ 11 w 233"/>
                  <a:gd name="T13" fmla="*/ 15 h 316"/>
                  <a:gd name="T14" fmla="*/ 13 w 233"/>
                  <a:gd name="T15" fmla="*/ 15 h 316"/>
                  <a:gd name="T16" fmla="*/ 14 w 233"/>
                  <a:gd name="T17" fmla="*/ 14 h 316"/>
                  <a:gd name="T18" fmla="*/ 16 w 233"/>
                  <a:gd name="T19" fmla="*/ 13 h 316"/>
                  <a:gd name="T20" fmla="*/ 13 w 233"/>
                  <a:gd name="T21" fmla="*/ 10 h 316"/>
                  <a:gd name="T22" fmla="*/ 10 w 233"/>
                  <a:gd name="T23" fmla="*/ 8 h 316"/>
                  <a:gd name="T24" fmla="*/ 9 w 233"/>
                  <a:gd name="T25" fmla="*/ 7 h 316"/>
                  <a:gd name="T26" fmla="*/ 9 w 233"/>
                  <a:gd name="T27" fmla="*/ 6 h 316"/>
                  <a:gd name="T28" fmla="*/ 9 w 233"/>
                  <a:gd name="T29" fmla="*/ 5 h 316"/>
                  <a:gd name="T30" fmla="*/ 10 w 233"/>
                  <a:gd name="T31" fmla="*/ 4 h 316"/>
                  <a:gd name="T32" fmla="*/ 12 w 233"/>
                  <a:gd name="T33" fmla="*/ 3 h 316"/>
                  <a:gd name="T34" fmla="*/ 17 w 233"/>
                  <a:gd name="T35" fmla="*/ 1 h 316"/>
                  <a:gd name="T36" fmla="*/ 21 w 233"/>
                  <a:gd name="T37" fmla="*/ 0 h 316"/>
                  <a:gd name="T38" fmla="*/ 24 w 233"/>
                  <a:gd name="T39" fmla="*/ 1 h 316"/>
                  <a:gd name="T40" fmla="*/ 24 w 233"/>
                  <a:gd name="T41" fmla="*/ 7 h 316"/>
                  <a:gd name="T42" fmla="*/ 23 w 233"/>
                  <a:gd name="T43" fmla="*/ 14 h 316"/>
                  <a:gd name="T44" fmla="*/ 23 w 233"/>
                  <a:gd name="T45" fmla="*/ 18 h 316"/>
                  <a:gd name="T46" fmla="*/ 22 w 233"/>
                  <a:gd name="T47" fmla="*/ 20 h 316"/>
                  <a:gd name="T48" fmla="*/ 26 w 233"/>
                  <a:gd name="T49" fmla="*/ 20 h 316"/>
                  <a:gd name="T50" fmla="*/ 26 w 233"/>
                  <a:gd name="T51" fmla="*/ 22 h 316"/>
                  <a:gd name="T52" fmla="*/ 26 w 233"/>
                  <a:gd name="T53" fmla="*/ 23 h 316"/>
                  <a:gd name="T54" fmla="*/ 25 w 233"/>
                  <a:gd name="T55" fmla="*/ 23 h 316"/>
                  <a:gd name="T56" fmla="*/ 24 w 233"/>
                  <a:gd name="T57" fmla="*/ 23 h 316"/>
                  <a:gd name="T58" fmla="*/ 23 w 233"/>
                  <a:gd name="T59" fmla="*/ 26 h 316"/>
                  <a:gd name="T60" fmla="*/ 22 w 233"/>
                  <a:gd name="T61" fmla="*/ 28 h 316"/>
                  <a:gd name="T62" fmla="*/ 19 w 233"/>
                  <a:gd name="T63" fmla="*/ 32 h 316"/>
                  <a:gd name="T64" fmla="*/ 14 w 233"/>
                  <a:gd name="T65" fmla="*/ 35 h 316"/>
                  <a:gd name="T66" fmla="*/ 6 w 233"/>
                  <a:gd name="T67" fmla="*/ 32 h 316"/>
                  <a:gd name="T68" fmla="*/ 3 w 233"/>
                  <a:gd name="T69" fmla="*/ 31 h 316"/>
                  <a:gd name="T70" fmla="*/ 0 w 233"/>
                  <a:gd name="T71" fmla="*/ 29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3" h="316">
                    <a:moveTo>
                      <a:pt x="7" y="263"/>
                    </a:moveTo>
                    <a:lnTo>
                      <a:pt x="8" y="245"/>
                    </a:lnTo>
                    <a:lnTo>
                      <a:pt x="10" y="229"/>
                    </a:lnTo>
                    <a:lnTo>
                      <a:pt x="12" y="214"/>
                    </a:lnTo>
                    <a:lnTo>
                      <a:pt x="16" y="202"/>
                    </a:lnTo>
                    <a:lnTo>
                      <a:pt x="26" y="176"/>
                    </a:lnTo>
                    <a:lnTo>
                      <a:pt x="37" y="150"/>
                    </a:lnTo>
                    <a:lnTo>
                      <a:pt x="40" y="144"/>
                    </a:lnTo>
                    <a:lnTo>
                      <a:pt x="44" y="140"/>
                    </a:lnTo>
                    <a:lnTo>
                      <a:pt x="48" y="136"/>
                    </a:lnTo>
                    <a:lnTo>
                      <a:pt x="54" y="135"/>
                    </a:lnTo>
                    <a:lnTo>
                      <a:pt x="69" y="133"/>
                    </a:lnTo>
                    <a:lnTo>
                      <a:pt x="87" y="133"/>
                    </a:lnTo>
                    <a:lnTo>
                      <a:pt x="95" y="133"/>
                    </a:lnTo>
                    <a:lnTo>
                      <a:pt x="104" y="132"/>
                    </a:lnTo>
                    <a:lnTo>
                      <a:pt x="113" y="131"/>
                    </a:lnTo>
                    <a:lnTo>
                      <a:pt x="120" y="129"/>
                    </a:lnTo>
                    <a:lnTo>
                      <a:pt x="128" y="125"/>
                    </a:lnTo>
                    <a:lnTo>
                      <a:pt x="134" y="121"/>
                    </a:lnTo>
                    <a:lnTo>
                      <a:pt x="139" y="114"/>
                    </a:lnTo>
                    <a:lnTo>
                      <a:pt x="142" y="105"/>
                    </a:lnTo>
                    <a:lnTo>
                      <a:pt x="120" y="90"/>
                    </a:lnTo>
                    <a:lnTo>
                      <a:pt x="101" y="78"/>
                    </a:lnTo>
                    <a:lnTo>
                      <a:pt x="93" y="71"/>
                    </a:lnTo>
                    <a:lnTo>
                      <a:pt x="87" y="64"/>
                    </a:lnTo>
                    <a:lnTo>
                      <a:pt x="84" y="60"/>
                    </a:lnTo>
                    <a:lnTo>
                      <a:pt x="83" y="56"/>
                    </a:lnTo>
                    <a:lnTo>
                      <a:pt x="82" y="50"/>
                    </a:lnTo>
                    <a:lnTo>
                      <a:pt x="82" y="45"/>
                    </a:lnTo>
                    <a:lnTo>
                      <a:pt x="83" y="42"/>
                    </a:lnTo>
                    <a:lnTo>
                      <a:pt x="86" y="38"/>
                    </a:lnTo>
                    <a:lnTo>
                      <a:pt x="90" y="35"/>
                    </a:lnTo>
                    <a:lnTo>
                      <a:pt x="95" y="31"/>
                    </a:lnTo>
                    <a:lnTo>
                      <a:pt x="109" y="24"/>
                    </a:lnTo>
                    <a:lnTo>
                      <a:pt x="124" y="16"/>
                    </a:lnTo>
                    <a:lnTo>
                      <a:pt x="155" y="5"/>
                    </a:lnTo>
                    <a:lnTo>
                      <a:pt x="172" y="0"/>
                    </a:lnTo>
                    <a:lnTo>
                      <a:pt x="189" y="1"/>
                    </a:lnTo>
                    <a:lnTo>
                      <a:pt x="203" y="4"/>
                    </a:lnTo>
                    <a:lnTo>
                      <a:pt x="214" y="7"/>
                    </a:lnTo>
                    <a:lnTo>
                      <a:pt x="218" y="7"/>
                    </a:lnTo>
                    <a:lnTo>
                      <a:pt x="218" y="60"/>
                    </a:lnTo>
                    <a:lnTo>
                      <a:pt x="213" y="95"/>
                    </a:lnTo>
                    <a:lnTo>
                      <a:pt x="208" y="128"/>
                    </a:lnTo>
                    <a:lnTo>
                      <a:pt x="207" y="144"/>
                    </a:lnTo>
                    <a:lnTo>
                      <a:pt x="203" y="158"/>
                    </a:lnTo>
                    <a:lnTo>
                      <a:pt x="200" y="170"/>
                    </a:lnTo>
                    <a:lnTo>
                      <a:pt x="195" y="180"/>
                    </a:lnTo>
                    <a:lnTo>
                      <a:pt x="219" y="180"/>
                    </a:lnTo>
                    <a:lnTo>
                      <a:pt x="233" y="180"/>
                    </a:lnTo>
                    <a:lnTo>
                      <a:pt x="233" y="185"/>
                    </a:lnTo>
                    <a:lnTo>
                      <a:pt x="233" y="195"/>
                    </a:lnTo>
                    <a:lnTo>
                      <a:pt x="232" y="200"/>
                    </a:lnTo>
                    <a:lnTo>
                      <a:pt x="229" y="206"/>
                    </a:lnTo>
                    <a:lnTo>
                      <a:pt x="228" y="207"/>
                    </a:lnTo>
                    <a:lnTo>
                      <a:pt x="225" y="208"/>
                    </a:lnTo>
                    <a:lnTo>
                      <a:pt x="221" y="210"/>
                    </a:lnTo>
                    <a:lnTo>
                      <a:pt x="218" y="210"/>
                    </a:lnTo>
                    <a:lnTo>
                      <a:pt x="214" y="222"/>
                    </a:lnTo>
                    <a:lnTo>
                      <a:pt x="208" y="231"/>
                    </a:lnTo>
                    <a:lnTo>
                      <a:pt x="203" y="242"/>
                    </a:lnTo>
                    <a:lnTo>
                      <a:pt x="198" y="252"/>
                    </a:lnTo>
                    <a:lnTo>
                      <a:pt x="183" y="270"/>
                    </a:lnTo>
                    <a:lnTo>
                      <a:pt x="166" y="286"/>
                    </a:lnTo>
                    <a:lnTo>
                      <a:pt x="139" y="308"/>
                    </a:lnTo>
                    <a:lnTo>
                      <a:pt x="127" y="316"/>
                    </a:lnTo>
                    <a:lnTo>
                      <a:pt x="93" y="304"/>
                    </a:lnTo>
                    <a:lnTo>
                      <a:pt x="57" y="291"/>
                    </a:lnTo>
                    <a:lnTo>
                      <a:pt x="41" y="286"/>
                    </a:lnTo>
                    <a:lnTo>
                      <a:pt x="26" y="279"/>
                    </a:lnTo>
                    <a:lnTo>
                      <a:pt x="12" y="271"/>
                    </a:lnTo>
                    <a:lnTo>
                      <a:pt x="0" y="263"/>
                    </a:lnTo>
                    <a:lnTo>
                      <a:pt x="7"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74" name="Freeform 732"/>
              <p:cNvSpPr>
                <a:spLocks/>
              </p:cNvSpPr>
              <p:nvPr/>
            </p:nvSpPr>
            <p:spPr bwMode="auto">
              <a:xfrm>
                <a:off x="1835021" y="2737667"/>
                <a:ext cx="146773" cy="85825"/>
              </a:xfrm>
              <a:custGeom>
                <a:avLst/>
                <a:gdLst>
                  <a:gd name="T0" fmla="*/ 0 w 353"/>
                  <a:gd name="T1" fmla="*/ 10 h 207"/>
                  <a:gd name="T2" fmla="*/ 3 w 353"/>
                  <a:gd name="T3" fmla="*/ 12 h 207"/>
                  <a:gd name="T4" fmla="*/ 5 w 353"/>
                  <a:gd name="T5" fmla="*/ 14 h 207"/>
                  <a:gd name="T6" fmla="*/ 8 w 353"/>
                  <a:gd name="T7" fmla="*/ 15 h 207"/>
                  <a:gd name="T8" fmla="*/ 11 w 353"/>
                  <a:gd name="T9" fmla="*/ 15 h 207"/>
                  <a:gd name="T10" fmla="*/ 11 w 353"/>
                  <a:gd name="T11" fmla="*/ 20 h 207"/>
                  <a:gd name="T12" fmla="*/ 11 w 353"/>
                  <a:gd name="T13" fmla="*/ 21 h 207"/>
                  <a:gd name="T14" fmla="*/ 12 w 353"/>
                  <a:gd name="T15" fmla="*/ 22 h 207"/>
                  <a:gd name="T16" fmla="*/ 13 w 353"/>
                  <a:gd name="T17" fmla="*/ 23 h 207"/>
                  <a:gd name="T18" fmla="*/ 14 w 353"/>
                  <a:gd name="T19" fmla="*/ 23 h 207"/>
                  <a:gd name="T20" fmla="*/ 15 w 353"/>
                  <a:gd name="T21" fmla="*/ 23 h 207"/>
                  <a:gd name="T22" fmla="*/ 16 w 353"/>
                  <a:gd name="T23" fmla="*/ 21 h 207"/>
                  <a:gd name="T24" fmla="*/ 17 w 353"/>
                  <a:gd name="T25" fmla="*/ 19 h 207"/>
                  <a:gd name="T26" fmla="*/ 18 w 353"/>
                  <a:gd name="T27" fmla="*/ 18 h 207"/>
                  <a:gd name="T28" fmla="*/ 21 w 353"/>
                  <a:gd name="T29" fmla="*/ 16 h 207"/>
                  <a:gd name="T30" fmla="*/ 26 w 353"/>
                  <a:gd name="T31" fmla="*/ 13 h 207"/>
                  <a:gd name="T32" fmla="*/ 31 w 353"/>
                  <a:gd name="T33" fmla="*/ 11 h 207"/>
                  <a:gd name="T34" fmla="*/ 36 w 353"/>
                  <a:gd name="T35" fmla="*/ 9 h 207"/>
                  <a:gd name="T36" fmla="*/ 39 w 353"/>
                  <a:gd name="T37" fmla="*/ 6 h 207"/>
                  <a:gd name="T38" fmla="*/ 39 w 353"/>
                  <a:gd name="T39" fmla="*/ 3 h 207"/>
                  <a:gd name="T40" fmla="*/ 36 w 353"/>
                  <a:gd name="T41" fmla="*/ 0 h 207"/>
                  <a:gd name="T42" fmla="*/ 28 w 353"/>
                  <a:gd name="T43" fmla="*/ 0 h 207"/>
                  <a:gd name="T44" fmla="*/ 21 w 353"/>
                  <a:gd name="T45" fmla="*/ 0 h 207"/>
                  <a:gd name="T46" fmla="*/ 13 w 353"/>
                  <a:gd name="T47" fmla="*/ 1 h 207"/>
                  <a:gd name="T48" fmla="*/ 7 w 353"/>
                  <a:gd name="T49" fmla="*/ 3 h 207"/>
                  <a:gd name="T50" fmla="*/ 5 w 353"/>
                  <a:gd name="T51" fmla="*/ 3 h 207"/>
                  <a:gd name="T52" fmla="*/ 4 w 353"/>
                  <a:gd name="T53" fmla="*/ 3 h 207"/>
                  <a:gd name="T54" fmla="*/ 4 w 353"/>
                  <a:gd name="T55" fmla="*/ 5 h 207"/>
                  <a:gd name="T56" fmla="*/ 4 w 353"/>
                  <a:gd name="T57" fmla="*/ 6 h 207"/>
                  <a:gd name="T58" fmla="*/ 3 w 353"/>
                  <a:gd name="T59" fmla="*/ 6 h 207"/>
                  <a:gd name="T60" fmla="*/ 2 w 353"/>
                  <a:gd name="T61" fmla="*/ 8 h 207"/>
                  <a:gd name="T62" fmla="*/ 1 w 353"/>
                  <a:gd name="T63" fmla="*/ 10 h 207"/>
                  <a:gd name="T64" fmla="*/ 0 w 353"/>
                  <a:gd name="T65" fmla="*/ 11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207">
                    <a:moveTo>
                      <a:pt x="0" y="102"/>
                    </a:moveTo>
                    <a:lnTo>
                      <a:pt x="0" y="94"/>
                    </a:lnTo>
                    <a:lnTo>
                      <a:pt x="11" y="102"/>
                    </a:lnTo>
                    <a:lnTo>
                      <a:pt x="23" y="110"/>
                    </a:lnTo>
                    <a:lnTo>
                      <a:pt x="34" y="117"/>
                    </a:lnTo>
                    <a:lnTo>
                      <a:pt x="46" y="124"/>
                    </a:lnTo>
                    <a:lnTo>
                      <a:pt x="58" y="129"/>
                    </a:lnTo>
                    <a:lnTo>
                      <a:pt x="71" y="132"/>
                    </a:lnTo>
                    <a:lnTo>
                      <a:pt x="84" y="133"/>
                    </a:lnTo>
                    <a:lnTo>
                      <a:pt x="98" y="132"/>
                    </a:lnTo>
                    <a:lnTo>
                      <a:pt x="90" y="169"/>
                    </a:lnTo>
                    <a:lnTo>
                      <a:pt x="95" y="176"/>
                    </a:lnTo>
                    <a:lnTo>
                      <a:pt x="98" y="181"/>
                    </a:lnTo>
                    <a:lnTo>
                      <a:pt x="101" y="188"/>
                    </a:lnTo>
                    <a:lnTo>
                      <a:pt x="102" y="193"/>
                    </a:lnTo>
                    <a:lnTo>
                      <a:pt x="105" y="199"/>
                    </a:lnTo>
                    <a:lnTo>
                      <a:pt x="108" y="203"/>
                    </a:lnTo>
                    <a:lnTo>
                      <a:pt x="113" y="206"/>
                    </a:lnTo>
                    <a:lnTo>
                      <a:pt x="120" y="207"/>
                    </a:lnTo>
                    <a:lnTo>
                      <a:pt x="124" y="206"/>
                    </a:lnTo>
                    <a:lnTo>
                      <a:pt x="128" y="204"/>
                    </a:lnTo>
                    <a:lnTo>
                      <a:pt x="131" y="203"/>
                    </a:lnTo>
                    <a:lnTo>
                      <a:pt x="135" y="200"/>
                    </a:lnTo>
                    <a:lnTo>
                      <a:pt x="140" y="192"/>
                    </a:lnTo>
                    <a:lnTo>
                      <a:pt x="146" y="184"/>
                    </a:lnTo>
                    <a:lnTo>
                      <a:pt x="150" y="174"/>
                    </a:lnTo>
                    <a:lnTo>
                      <a:pt x="155" y="166"/>
                    </a:lnTo>
                    <a:lnTo>
                      <a:pt x="159" y="158"/>
                    </a:lnTo>
                    <a:lnTo>
                      <a:pt x="165" y="154"/>
                    </a:lnTo>
                    <a:lnTo>
                      <a:pt x="187" y="140"/>
                    </a:lnTo>
                    <a:lnTo>
                      <a:pt x="208" y="128"/>
                    </a:lnTo>
                    <a:lnTo>
                      <a:pt x="229" y="117"/>
                    </a:lnTo>
                    <a:lnTo>
                      <a:pt x="251" y="107"/>
                    </a:lnTo>
                    <a:lnTo>
                      <a:pt x="274" y="98"/>
                    </a:lnTo>
                    <a:lnTo>
                      <a:pt x="297" y="88"/>
                    </a:lnTo>
                    <a:lnTo>
                      <a:pt x="324" y="80"/>
                    </a:lnTo>
                    <a:lnTo>
                      <a:pt x="353" y="71"/>
                    </a:lnTo>
                    <a:lnTo>
                      <a:pt x="353" y="57"/>
                    </a:lnTo>
                    <a:lnTo>
                      <a:pt x="353" y="43"/>
                    </a:lnTo>
                    <a:lnTo>
                      <a:pt x="353" y="27"/>
                    </a:lnTo>
                    <a:lnTo>
                      <a:pt x="353" y="4"/>
                    </a:lnTo>
                    <a:lnTo>
                      <a:pt x="321" y="3"/>
                    </a:lnTo>
                    <a:lnTo>
                      <a:pt x="275" y="1"/>
                    </a:lnTo>
                    <a:lnTo>
                      <a:pt x="248" y="0"/>
                    </a:lnTo>
                    <a:lnTo>
                      <a:pt x="219" y="1"/>
                    </a:lnTo>
                    <a:lnTo>
                      <a:pt x="188" y="1"/>
                    </a:lnTo>
                    <a:lnTo>
                      <a:pt x="158" y="4"/>
                    </a:lnTo>
                    <a:lnTo>
                      <a:pt x="113" y="12"/>
                    </a:lnTo>
                    <a:lnTo>
                      <a:pt x="75" y="20"/>
                    </a:lnTo>
                    <a:lnTo>
                      <a:pt x="60" y="24"/>
                    </a:lnTo>
                    <a:lnTo>
                      <a:pt x="48" y="27"/>
                    </a:lnTo>
                    <a:lnTo>
                      <a:pt x="41" y="27"/>
                    </a:lnTo>
                    <a:lnTo>
                      <a:pt x="38" y="26"/>
                    </a:lnTo>
                    <a:lnTo>
                      <a:pt x="38" y="31"/>
                    </a:lnTo>
                    <a:lnTo>
                      <a:pt x="38" y="41"/>
                    </a:lnTo>
                    <a:lnTo>
                      <a:pt x="37" y="46"/>
                    </a:lnTo>
                    <a:lnTo>
                      <a:pt x="34" y="52"/>
                    </a:lnTo>
                    <a:lnTo>
                      <a:pt x="33" y="53"/>
                    </a:lnTo>
                    <a:lnTo>
                      <a:pt x="30" y="54"/>
                    </a:lnTo>
                    <a:lnTo>
                      <a:pt x="26" y="56"/>
                    </a:lnTo>
                    <a:lnTo>
                      <a:pt x="23" y="56"/>
                    </a:lnTo>
                    <a:lnTo>
                      <a:pt x="16" y="68"/>
                    </a:lnTo>
                    <a:lnTo>
                      <a:pt x="11" y="77"/>
                    </a:lnTo>
                    <a:lnTo>
                      <a:pt x="5" y="87"/>
                    </a:lnTo>
                    <a:lnTo>
                      <a:pt x="0" y="94"/>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75" name="Freeform 734"/>
              <p:cNvSpPr>
                <a:spLocks/>
              </p:cNvSpPr>
              <p:nvPr/>
            </p:nvSpPr>
            <p:spPr bwMode="auto">
              <a:xfrm>
                <a:off x="1857410" y="2767519"/>
                <a:ext cx="124384" cy="115677"/>
              </a:xfrm>
              <a:custGeom>
                <a:avLst/>
                <a:gdLst>
                  <a:gd name="T0" fmla="*/ 4 w 300"/>
                  <a:gd name="T1" fmla="*/ 11 h 279"/>
                  <a:gd name="T2" fmla="*/ 5 w 300"/>
                  <a:gd name="T3" fmla="*/ 12 h 279"/>
                  <a:gd name="T4" fmla="*/ 5 w 300"/>
                  <a:gd name="T5" fmla="*/ 12 h 279"/>
                  <a:gd name="T6" fmla="*/ 5 w 300"/>
                  <a:gd name="T7" fmla="*/ 13 h 279"/>
                  <a:gd name="T8" fmla="*/ 5 w 300"/>
                  <a:gd name="T9" fmla="*/ 14 h 279"/>
                  <a:gd name="T10" fmla="*/ 6 w 300"/>
                  <a:gd name="T11" fmla="*/ 14 h 279"/>
                  <a:gd name="T12" fmla="*/ 6 w 300"/>
                  <a:gd name="T13" fmla="*/ 15 h 279"/>
                  <a:gd name="T14" fmla="*/ 7 w 300"/>
                  <a:gd name="T15" fmla="*/ 15 h 279"/>
                  <a:gd name="T16" fmla="*/ 7 w 300"/>
                  <a:gd name="T17" fmla="*/ 15 h 279"/>
                  <a:gd name="T18" fmla="*/ 8 w 300"/>
                  <a:gd name="T19" fmla="*/ 15 h 279"/>
                  <a:gd name="T20" fmla="*/ 8 w 300"/>
                  <a:gd name="T21" fmla="*/ 15 h 279"/>
                  <a:gd name="T22" fmla="*/ 9 w 300"/>
                  <a:gd name="T23" fmla="*/ 15 h 279"/>
                  <a:gd name="T24" fmla="*/ 9 w 300"/>
                  <a:gd name="T25" fmla="*/ 14 h 279"/>
                  <a:gd name="T26" fmla="*/ 10 w 300"/>
                  <a:gd name="T27" fmla="*/ 13 h 279"/>
                  <a:gd name="T28" fmla="*/ 10 w 300"/>
                  <a:gd name="T29" fmla="*/ 13 h 279"/>
                  <a:gd name="T30" fmla="*/ 11 w 300"/>
                  <a:gd name="T31" fmla="*/ 11 h 279"/>
                  <a:gd name="T32" fmla="*/ 11 w 300"/>
                  <a:gd name="T33" fmla="*/ 11 h 279"/>
                  <a:gd name="T34" fmla="*/ 12 w 300"/>
                  <a:gd name="T35" fmla="*/ 10 h 279"/>
                  <a:gd name="T36" fmla="*/ 12 w 300"/>
                  <a:gd name="T37" fmla="*/ 9 h 279"/>
                  <a:gd name="T38" fmla="*/ 15 w 300"/>
                  <a:gd name="T39" fmla="*/ 8 h 279"/>
                  <a:gd name="T40" fmla="*/ 17 w 300"/>
                  <a:gd name="T41" fmla="*/ 6 h 279"/>
                  <a:gd name="T42" fmla="*/ 20 w 300"/>
                  <a:gd name="T43" fmla="*/ 5 h 279"/>
                  <a:gd name="T44" fmla="*/ 22 w 300"/>
                  <a:gd name="T45" fmla="*/ 4 h 279"/>
                  <a:gd name="T46" fmla="*/ 25 w 300"/>
                  <a:gd name="T47" fmla="*/ 3 h 279"/>
                  <a:gd name="T48" fmla="*/ 27 w 300"/>
                  <a:gd name="T49" fmla="*/ 2 h 279"/>
                  <a:gd name="T50" fmla="*/ 30 w 300"/>
                  <a:gd name="T51" fmla="*/ 1 h 279"/>
                  <a:gd name="T52" fmla="*/ 33 w 300"/>
                  <a:gd name="T53" fmla="*/ 0 h 279"/>
                  <a:gd name="T54" fmla="*/ 33 w 300"/>
                  <a:gd name="T55" fmla="*/ 1 h 279"/>
                  <a:gd name="T56" fmla="*/ 33 w 300"/>
                  <a:gd name="T57" fmla="*/ 3 h 279"/>
                  <a:gd name="T58" fmla="*/ 33 w 300"/>
                  <a:gd name="T59" fmla="*/ 4 h 279"/>
                  <a:gd name="T60" fmla="*/ 32 w 300"/>
                  <a:gd name="T61" fmla="*/ 6 h 279"/>
                  <a:gd name="T62" fmla="*/ 31 w 300"/>
                  <a:gd name="T63" fmla="*/ 9 h 279"/>
                  <a:gd name="T64" fmla="*/ 30 w 300"/>
                  <a:gd name="T65" fmla="*/ 13 h 279"/>
                  <a:gd name="T66" fmla="*/ 29 w 300"/>
                  <a:gd name="T67" fmla="*/ 16 h 279"/>
                  <a:gd name="T68" fmla="*/ 28 w 300"/>
                  <a:gd name="T69" fmla="*/ 20 h 279"/>
                  <a:gd name="T70" fmla="*/ 28 w 300"/>
                  <a:gd name="T71" fmla="*/ 22 h 279"/>
                  <a:gd name="T72" fmla="*/ 28 w 300"/>
                  <a:gd name="T73" fmla="*/ 24 h 279"/>
                  <a:gd name="T74" fmla="*/ 28 w 300"/>
                  <a:gd name="T75" fmla="*/ 26 h 279"/>
                  <a:gd name="T76" fmla="*/ 28 w 300"/>
                  <a:gd name="T77" fmla="*/ 28 h 279"/>
                  <a:gd name="T78" fmla="*/ 17 w 300"/>
                  <a:gd name="T79" fmla="*/ 28 h 279"/>
                  <a:gd name="T80" fmla="*/ 16 w 300"/>
                  <a:gd name="T81" fmla="*/ 28 h 279"/>
                  <a:gd name="T82" fmla="*/ 16 w 300"/>
                  <a:gd name="T83" fmla="*/ 28 h 279"/>
                  <a:gd name="T84" fmla="*/ 16 w 300"/>
                  <a:gd name="T85" fmla="*/ 28 h 279"/>
                  <a:gd name="T86" fmla="*/ 15 w 300"/>
                  <a:gd name="T87" fmla="*/ 29 h 279"/>
                  <a:gd name="T88" fmla="*/ 15 w 300"/>
                  <a:gd name="T89" fmla="*/ 30 h 279"/>
                  <a:gd name="T90" fmla="*/ 14 w 300"/>
                  <a:gd name="T91" fmla="*/ 31 h 279"/>
                  <a:gd name="T92" fmla="*/ 13 w 300"/>
                  <a:gd name="T93" fmla="*/ 30 h 279"/>
                  <a:gd name="T94" fmla="*/ 12 w 300"/>
                  <a:gd name="T95" fmla="*/ 29 h 279"/>
                  <a:gd name="T96" fmla="*/ 11 w 300"/>
                  <a:gd name="T97" fmla="*/ 27 h 279"/>
                  <a:gd name="T98" fmla="*/ 10 w 300"/>
                  <a:gd name="T99" fmla="*/ 26 h 279"/>
                  <a:gd name="T100" fmla="*/ 9 w 300"/>
                  <a:gd name="T101" fmla="*/ 24 h 279"/>
                  <a:gd name="T102" fmla="*/ 8 w 300"/>
                  <a:gd name="T103" fmla="*/ 21 h 279"/>
                  <a:gd name="T104" fmla="*/ 6 w 300"/>
                  <a:gd name="T105" fmla="*/ 19 h 279"/>
                  <a:gd name="T106" fmla="*/ 5 w 300"/>
                  <a:gd name="T107" fmla="*/ 17 h 279"/>
                  <a:gd name="T108" fmla="*/ 3 w 300"/>
                  <a:gd name="T109" fmla="*/ 16 h 279"/>
                  <a:gd name="T110" fmla="*/ 2 w 300"/>
                  <a:gd name="T111" fmla="*/ 15 h 279"/>
                  <a:gd name="T112" fmla="*/ 1 w 300"/>
                  <a:gd name="T113" fmla="*/ 14 h 279"/>
                  <a:gd name="T114" fmla="*/ 0 w 300"/>
                  <a:gd name="T115" fmla="*/ 13 h 279"/>
                  <a:gd name="T116" fmla="*/ 1 w 300"/>
                  <a:gd name="T117" fmla="*/ 13 h 279"/>
                  <a:gd name="T118" fmla="*/ 2 w 300"/>
                  <a:gd name="T119" fmla="*/ 12 h 279"/>
                  <a:gd name="T120" fmla="*/ 4 w 300"/>
                  <a:gd name="T121" fmla="*/ 11 h 279"/>
                  <a:gd name="T122" fmla="*/ 5 w 300"/>
                  <a:gd name="T123" fmla="*/ 10 h 279"/>
                  <a:gd name="T124" fmla="*/ 4 w 300"/>
                  <a:gd name="T125" fmla="*/ 11 h 2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0" h="279">
                    <a:moveTo>
                      <a:pt x="37" y="98"/>
                    </a:moveTo>
                    <a:lnTo>
                      <a:pt x="42" y="105"/>
                    </a:lnTo>
                    <a:lnTo>
                      <a:pt x="45" y="110"/>
                    </a:lnTo>
                    <a:lnTo>
                      <a:pt x="48" y="117"/>
                    </a:lnTo>
                    <a:lnTo>
                      <a:pt x="49" y="122"/>
                    </a:lnTo>
                    <a:lnTo>
                      <a:pt x="52" y="128"/>
                    </a:lnTo>
                    <a:lnTo>
                      <a:pt x="55" y="132"/>
                    </a:lnTo>
                    <a:lnTo>
                      <a:pt x="60" y="135"/>
                    </a:lnTo>
                    <a:lnTo>
                      <a:pt x="67" y="136"/>
                    </a:lnTo>
                    <a:lnTo>
                      <a:pt x="71" y="135"/>
                    </a:lnTo>
                    <a:lnTo>
                      <a:pt x="75" y="133"/>
                    </a:lnTo>
                    <a:lnTo>
                      <a:pt x="78" y="132"/>
                    </a:lnTo>
                    <a:lnTo>
                      <a:pt x="82" y="129"/>
                    </a:lnTo>
                    <a:lnTo>
                      <a:pt x="87" y="121"/>
                    </a:lnTo>
                    <a:lnTo>
                      <a:pt x="93" y="113"/>
                    </a:lnTo>
                    <a:lnTo>
                      <a:pt x="97" y="103"/>
                    </a:lnTo>
                    <a:lnTo>
                      <a:pt x="102" y="95"/>
                    </a:lnTo>
                    <a:lnTo>
                      <a:pt x="106" y="87"/>
                    </a:lnTo>
                    <a:lnTo>
                      <a:pt x="112" y="83"/>
                    </a:lnTo>
                    <a:lnTo>
                      <a:pt x="134" y="69"/>
                    </a:lnTo>
                    <a:lnTo>
                      <a:pt x="155" y="57"/>
                    </a:lnTo>
                    <a:lnTo>
                      <a:pt x="176" y="46"/>
                    </a:lnTo>
                    <a:lnTo>
                      <a:pt x="198" y="36"/>
                    </a:lnTo>
                    <a:lnTo>
                      <a:pt x="221" y="27"/>
                    </a:lnTo>
                    <a:lnTo>
                      <a:pt x="244" y="17"/>
                    </a:lnTo>
                    <a:lnTo>
                      <a:pt x="271" y="9"/>
                    </a:lnTo>
                    <a:lnTo>
                      <a:pt x="300" y="0"/>
                    </a:lnTo>
                    <a:lnTo>
                      <a:pt x="300" y="12"/>
                    </a:lnTo>
                    <a:lnTo>
                      <a:pt x="298" y="24"/>
                    </a:lnTo>
                    <a:lnTo>
                      <a:pt x="296" y="38"/>
                    </a:lnTo>
                    <a:lnTo>
                      <a:pt x="292" y="51"/>
                    </a:lnTo>
                    <a:lnTo>
                      <a:pt x="283" y="81"/>
                    </a:lnTo>
                    <a:lnTo>
                      <a:pt x="274" y="114"/>
                    </a:lnTo>
                    <a:lnTo>
                      <a:pt x="264" y="148"/>
                    </a:lnTo>
                    <a:lnTo>
                      <a:pt x="256" y="184"/>
                    </a:lnTo>
                    <a:lnTo>
                      <a:pt x="252" y="201"/>
                    </a:lnTo>
                    <a:lnTo>
                      <a:pt x="249" y="219"/>
                    </a:lnTo>
                    <a:lnTo>
                      <a:pt x="248" y="238"/>
                    </a:lnTo>
                    <a:lnTo>
                      <a:pt x="248" y="256"/>
                    </a:lnTo>
                    <a:lnTo>
                      <a:pt x="150" y="249"/>
                    </a:lnTo>
                    <a:lnTo>
                      <a:pt x="147" y="249"/>
                    </a:lnTo>
                    <a:lnTo>
                      <a:pt x="144" y="250"/>
                    </a:lnTo>
                    <a:lnTo>
                      <a:pt x="142" y="254"/>
                    </a:lnTo>
                    <a:lnTo>
                      <a:pt x="139" y="257"/>
                    </a:lnTo>
                    <a:lnTo>
                      <a:pt x="134" y="268"/>
                    </a:lnTo>
                    <a:lnTo>
                      <a:pt x="127" y="279"/>
                    </a:lnTo>
                    <a:lnTo>
                      <a:pt x="119" y="268"/>
                    </a:lnTo>
                    <a:lnTo>
                      <a:pt x="109" y="257"/>
                    </a:lnTo>
                    <a:lnTo>
                      <a:pt x="102" y="246"/>
                    </a:lnTo>
                    <a:lnTo>
                      <a:pt x="94" y="235"/>
                    </a:lnTo>
                    <a:lnTo>
                      <a:pt x="82" y="214"/>
                    </a:lnTo>
                    <a:lnTo>
                      <a:pt x="70" y="190"/>
                    </a:lnTo>
                    <a:lnTo>
                      <a:pt x="56" y="170"/>
                    </a:lnTo>
                    <a:lnTo>
                      <a:pt x="41" y="151"/>
                    </a:lnTo>
                    <a:lnTo>
                      <a:pt x="31" y="141"/>
                    </a:lnTo>
                    <a:lnTo>
                      <a:pt x="22" y="133"/>
                    </a:lnTo>
                    <a:lnTo>
                      <a:pt x="11" y="126"/>
                    </a:lnTo>
                    <a:lnTo>
                      <a:pt x="0" y="121"/>
                    </a:lnTo>
                    <a:lnTo>
                      <a:pt x="8" y="117"/>
                    </a:lnTo>
                    <a:lnTo>
                      <a:pt x="22" y="109"/>
                    </a:lnTo>
                    <a:lnTo>
                      <a:pt x="35" y="98"/>
                    </a:lnTo>
                    <a:lnTo>
                      <a:pt x="45" y="91"/>
                    </a:lnTo>
                    <a:lnTo>
                      <a:pt x="37"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76" name="Freeform 736"/>
              <p:cNvSpPr>
                <a:spLocks/>
              </p:cNvSpPr>
              <p:nvPr/>
            </p:nvSpPr>
            <p:spPr bwMode="auto">
              <a:xfrm>
                <a:off x="1903432" y="2870758"/>
                <a:ext cx="94532" cy="93288"/>
              </a:xfrm>
              <a:custGeom>
                <a:avLst/>
                <a:gdLst>
                  <a:gd name="T0" fmla="*/ 23 w 226"/>
                  <a:gd name="T1" fmla="*/ 25 h 225"/>
                  <a:gd name="T2" fmla="*/ 22 w 226"/>
                  <a:gd name="T3" fmla="*/ 25 h 225"/>
                  <a:gd name="T4" fmla="*/ 20 w 226"/>
                  <a:gd name="T5" fmla="*/ 25 h 225"/>
                  <a:gd name="T6" fmla="*/ 18 w 226"/>
                  <a:gd name="T7" fmla="*/ 24 h 225"/>
                  <a:gd name="T8" fmla="*/ 16 w 226"/>
                  <a:gd name="T9" fmla="*/ 23 h 225"/>
                  <a:gd name="T10" fmla="*/ 15 w 226"/>
                  <a:gd name="T11" fmla="*/ 20 h 225"/>
                  <a:gd name="T12" fmla="*/ 14 w 226"/>
                  <a:gd name="T13" fmla="*/ 18 h 225"/>
                  <a:gd name="T14" fmla="*/ 12 w 226"/>
                  <a:gd name="T15" fmla="*/ 16 h 225"/>
                  <a:gd name="T16" fmla="*/ 12 w 226"/>
                  <a:gd name="T17" fmla="*/ 17 h 225"/>
                  <a:gd name="T18" fmla="*/ 11 w 226"/>
                  <a:gd name="T19" fmla="*/ 18 h 225"/>
                  <a:gd name="T20" fmla="*/ 11 w 226"/>
                  <a:gd name="T21" fmla="*/ 18 h 225"/>
                  <a:gd name="T22" fmla="*/ 9 w 226"/>
                  <a:gd name="T23" fmla="*/ 16 h 225"/>
                  <a:gd name="T24" fmla="*/ 7 w 226"/>
                  <a:gd name="T25" fmla="*/ 12 h 225"/>
                  <a:gd name="T26" fmla="*/ 5 w 226"/>
                  <a:gd name="T27" fmla="*/ 9 h 225"/>
                  <a:gd name="T28" fmla="*/ 4 w 226"/>
                  <a:gd name="T29" fmla="*/ 9 h 225"/>
                  <a:gd name="T30" fmla="*/ 5 w 226"/>
                  <a:gd name="T31" fmla="*/ 11 h 225"/>
                  <a:gd name="T32" fmla="*/ 6 w 226"/>
                  <a:gd name="T33" fmla="*/ 12 h 225"/>
                  <a:gd name="T34" fmla="*/ 6 w 226"/>
                  <a:gd name="T35" fmla="*/ 14 h 225"/>
                  <a:gd name="T36" fmla="*/ 3 w 226"/>
                  <a:gd name="T37" fmla="*/ 13 h 225"/>
                  <a:gd name="T38" fmla="*/ 1 w 226"/>
                  <a:gd name="T39" fmla="*/ 12 h 225"/>
                  <a:gd name="T40" fmla="*/ 0 w 226"/>
                  <a:gd name="T41" fmla="*/ 10 h 225"/>
                  <a:gd name="T42" fmla="*/ 0 w 226"/>
                  <a:gd name="T43" fmla="*/ 8 h 225"/>
                  <a:gd name="T44" fmla="*/ 0 w 226"/>
                  <a:gd name="T45" fmla="*/ 5 h 225"/>
                  <a:gd name="T46" fmla="*/ 1 w 226"/>
                  <a:gd name="T47" fmla="*/ 4 h 225"/>
                  <a:gd name="T48" fmla="*/ 2 w 226"/>
                  <a:gd name="T49" fmla="*/ 2 h 225"/>
                  <a:gd name="T50" fmla="*/ 3 w 226"/>
                  <a:gd name="T51" fmla="*/ 1 h 225"/>
                  <a:gd name="T52" fmla="*/ 4 w 226"/>
                  <a:gd name="T53" fmla="*/ 0 h 225"/>
                  <a:gd name="T54" fmla="*/ 15 w 226"/>
                  <a:gd name="T55" fmla="*/ 1 h 225"/>
                  <a:gd name="T56" fmla="*/ 15 w 226"/>
                  <a:gd name="T57" fmla="*/ 3 h 225"/>
                  <a:gd name="T58" fmla="*/ 16 w 226"/>
                  <a:gd name="T59" fmla="*/ 5 h 225"/>
                  <a:gd name="T60" fmla="*/ 18 w 226"/>
                  <a:gd name="T61" fmla="*/ 10 h 225"/>
                  <a:gd name="T62" fmla="*/ 21 w 226"/>
                  <a:gd name="T63" fmla="*/ 14 h 225"/>
                  <a:gd name="T64" fmla="*/ 24 w 226"/>
                  <a:gd name="T65" fmla="*/ 17 h 225"/>
                  <a:gd name="T66" fmla="*/ 24 w 226"/>
                  <a:gd name="T67" fmla="*/ 21 h 225"/>
                  <a:gd name="T68" fmla="*/ 24 w 226"/>
                  <a:gd name="T69" fmla="*/ 25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6" h="225">
                    <a:moveTo>
                      <a:pt x="226" y="225"/>
                    </a:moveTo>
                    <a:lnTo>
                      <a:pt x="206" y="225"/>
                    </a:lnTo>
                    <a:lnTo>
                      <a:pt x="197" y="225"/>
                    </a:lnTo>
                    <a:lnTo>
                      <a:pt x="192" y="225"/>
                    </a:lnTo>
                    <a:lnTo>
                      <a:pt x="181" y="225"/>
                    </a:lnTo>
                    <a:lnTo>
                      <a:pt x="173" y="225"/>
                    </a:lnTo>
                    <a:lnTo>
                      <a:pt x="166" y="222"/>
                    </a:lnTo>
                    <a:lnTo>
                      <a:pt x="161" y="219"/>
                    </a:lnTo>
                    <a:lnTo>
                      <a:pt x="155" y="215"/>
                    </a:lnTo>
                    <a:lnTo>
                      <a:pt x="147" y="204"/>
                    </a:lnTo>
                    <a:lnTo>
                      <a:pt x="140" y="192"/>
                    </a:lnTo>
                    <a:lnTo>
                      <a:pt x="133" y="178"/>
                    </a:lnTo>
                    <a:lnTo>
                      <a:pt x="126" y="165"/>
                    </a:lnTo>
                    <a:lnTo>
                      <a:pt x="122" y="158"/>
                    </a:lnTo>
                    <a:lnTo>
                      <a:pt x="118" y="153"/>
                    </a:lnTo>
                    <a:lnTo>
                      <a:pt x="111" y="147"/>
                    </a:lnTo>
                    <a:lnTo>
                      <a:pt x="106" y="142"/>
                    </a:lnTo>
                    <a:lnTo>
                      <a:pt x="106" y="154"/>
                    </a:lnTo>
                    <a:lnTo>
                      <a:pt x="106" y="165"/>
                    </a:lnTo>
                    <a:lnTo>
                      <a:pt x="102" y="163"/>
                    </a:lnTo>
                    <a:lnTo>
                      <a:pt x="99" y="162"/>
                    </a:lnTo>
                    <a:lnTo>
                      <a:pt x="95" y="158"/>
                    </a:lnTo>
                    <a:lnTo>
                      <a:pt x="91" y="153"/>
                    </a:lnTo>
                    <a:lnTo>
                      <a:pt x="83" y="140"/>
                    </a:lnTo>
                    <a:lnTo>
                      <a:pt x="75" y="125"/>
                    </a:lnTo>
                    <a:lnTo>
                      <a:pt x="65" y="110"/>
                    </a:lnTo>
                    <a:lnTo>
                      <a:pt x="56" y="95"/>
                    </a:lnTo>
                    <a:lnTo>
                      <a:pt x="46" y="83"/>
                    </a:lnTo>
                    <a:lnTo>
                      <a:pt x="38" y="75"/>
                    </a:lnTo>
                    <a:lnTo>
                      <a:pt x="39" y="82"/>
                    </a:lnTo>
                    <a:lnTo>
                      <a:pt x="42" y="93"/>
                    </a:lnTo>
                    <a:lnTo>
                      <a:pt x="45" y="97"/>
                    </a:lnTo>
                    <a:lnTo>
                      <a:pt x="47" y="101"/>
                    </a:lnTo>
                    <a:lnTo>
                      <a:pt x="50" y="104"/>
                    </a:lnTo>
                    <a:lnTo>
                      <a:pt x="53" y="105"/>
                    </a:lnTo>
                    <a:lnTo>
                      <a:pt x="53" y="127"/>
                    </a:lnTo>
                    <a:lnTo>
                      <a:pt x="30" y="127"/>
                    </a:lnTo>
                    <a:lnTo>
                      <a:pt x="23" y="121"/>
                    </a:lnTo>
                    <a:lnTo>
                      <a:pt x="16" y="113"/>
                    </a:lnTo>
                    <a:lnTo>
                      <a:pt x="11" y="105"/>
                    </a:lnTo>
                    <a:lnTo>
                      <a:pt x="7" y="97"/>
                    </a:lnTo>
                    <a:lnTo>
                      <a:pt x="4" y="87"/>
                    </a:lnTo>
                    <a:lnTo>
                      <a:pt x="1" y="78"/>
                    </a:lnTo>
                    <a:lnTo>
                      <a:pt x="1" y="68"/>
                    </a:lnTo>
                    <a:lnTo>
                      <a:pt x="0" y="60"/>
                    </a:lnTo>
                    <a:lnTo>
                      <a:pt x="1" y="49"/>
                    </a:lnTo>
                    <a:lnTo>
                      <a:pt x="5" y="42"/>
                    </a:lnTo>
                    <a:lnTo>
                      <a:pt x="9" y="35"/>
                    </a:lnTo>
                    <a:lnTo>
                      <a:pt x="15" y="30"/>
                    </a:lnTo>
                    <a:lnTo>
                      <a:pt x="22" y="19"/>
                    </a:lnTo>
                    <a:lnTo>
                      <a:pt x="27" y="8"/>
                    </a:lnTo>
                    <a:lnTo>
                      <a:pt x="30" y="5"/>
                    </a:lnTo>
                    <a:lnTo>
                      <a:pt x="32" y="1"/>
                    </a:lnTo>
                    <a:lnTo>
                      <a:pt x="35" y="0"/>
                    </a:lnTo>
                    <a:lnTo>
                      <a:pt x="38" y="0"/>
                    </a:lnTo>
                    <a:lnTo>
                      <a:pt x="136" y="7"/>
                    </a:lnTo>
                    <a:lnTo>
                      <a:pt x="136" y="16"/>
                    </a:lnTo>
                    <a:lnTo>
                      <a:pt x="137" y="27"/>
                    </a:lnTo>
                    <a:lnTo>
                      <a:pt x="139" y="37"/>
                    </a:lnTo>
                    <a:lnTo>
                      <a:pt x="141" y="48"/>
                    </a:lnTo>
                    <a:lnTo>
                      <a:pt x="150" y="68"/>
                    </a:lnTo>
                    <a:lnTo>
                      <a:pt x="159" y="87"/>
                    </a:lnTo>
                    <a:lnTo>
                      <a:pt x="170" y="108"/>
                    </a:lnTo>
                    <a:lnTo>
                      <a:pt x="184" y="125"/>
                    </a:lnTo>
                    <a:lnTo>
                      <a:pt x="197" y="142"/>
                    </a:lnTo>
                    <a:lnTo>
                      <a:pt x="211" y="157"/>
                    </a:lnTo>
                    <a:lnTo>
                      <a:pt x="211" y="170"/>
                    </a:lnTo>
                    <a:lnTo>
                      <a:pt x="211" y="185"/>
                    </a:lnTo>
                    <a:lnTo>
                      <a:pt x="211" y="204"/>
                    </a:lnTo>
                    <a:lnTo>
                      <a:pt x="211" y="225"/>
                    </a:lnTo>
                    <a:lnTo>
                      <a:pt x="226"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77" name="Freeform 738"/>
              <p:cNvSpPr>
                <a:spLocks/>
              </p:cNvSpPr>
              <p:nvPr/>
            </p:nvSpPr>
            <p:spPr bwMode="auto">
              <a:xfrm>
                <a:off x="1991745" y="2922999"/>
                <a:ext cx="145529" cy="78362"/>
              </a:xfrm>
              <a:custGeom>
                <a:avLst/>
                <a:gdLst>
                  <a:gd name="T0" fmla="*/ 0 w 353"/>
                  <a:gd name="T1" fmla="*/ 8 h 188"/>
                  <a:gd name="T2" fmla="*/ 0 w 353"/>
                  <a:gd name="T3" fmla="*/ 5 h 188"/>
                  <a:gd name="T4" fmla="*/ 2 w 353"/>
                  <a:gd name="T5" fmla="*/ 4 h 188"/>
                  <a:gd name="T6" fmla="*/ 4 w 353"/>
                  <a:gd name="T7" fmla="*/ 5 h 188"/>
                  <a:gd name="T8" fmla="*/ 6 w 353"/>
                  <a:gd name="T9" fmla="*/ 6 h 188"/>
                  <a:gd name="T10" fmla="*/ 8 w 353"/>
                  <a:gd name="T11" fmla="*/ 6 h 188"/>
                  <a:gd name="T12" fmla="*/ 10 w 353"/>
                  <a:gd name="T13" fmla="*/ 5 h 188"/>
                  <a:gd name="T14" fmla="*/ 13 w 353"/>
                  <a:gd name="T15" fmla="*/ 4 h 188"/>
                  <a:gd name="T16" fmla="*/ 17 w 353"/>
                  <a:gd name="T17" fmla="*/ 2 h 188"/>
                  <a:gd name="T18" fmla="*/ 19 w 353"/>
                  <a:gd name="T19" fmla="*/ 1 h 188"/>
                  <a:gd name="T20" fmla="*/ 21 w 353"/>
                  <a:gd name="T21" fmla="*/ 0 h 188"/>
                  <a:gd name="T22" fmla="*/ 24 w 353"/>
                  <a:gd name="T23" fmla="*/ 0 h 188"/>
                  <a:gd name="T24" fmla="*/ 27 w 353"/>
                  <a:gd name="T25" fmla="*/ 1 h 188"/>
                  <a:gd name="T26" fmla="*/ 29 w 353"/>
                  <a:gd name="T27" fmla="*/ 3 h 188"/>
                  <a:gd name="T28" fmla="*/ 33 w 353"/>
                  <a:gd name="T29" fmla="*/ 6 h 188"/>
                  <a:gd name="T30" fmla="*/ 35 w 353"/>
                  <a:gd name="T31" fmla="*/ 8 h 188"/>
                  <a:gd name="T32" fmla="*/ 37 w 353"/>
                  <a:gd name="T33" fmla="*/ 9 h 188"/>
                  <a:gd name="T34" fmla="*/ 38 w 353"/>
                  <a:gd name="T35" fmla="*/ 10 h 188"/>
                  <a:gd name="T36" fmla="*/ 36 w 353"/>
                  <a:gd name="T37" fmla="*/ 12 h 188"/>
                  <a:gd name="T38" fmla="*/ 34 w 353"/>
                  <a:gd name="T39" fmla="*/ 14 h 188"/>
                  <a:gd name="T40" fmla="*/ 33 w 353"/>
                  <a:gd name="T41" fmla="*/ 18 h 188"/>
                  <a:gd name="T42" fmla="*/ 31 w 353"/>
                  <a:gd name="T43" fmla="*/ 20 h 188"/>
                  <a:gd name="T44" fmla="*/ 29 w 353"/>
                  <a:gd name="T45" fmla="*/ 18 h 188"/>
                  <a:gd name="T46" fmla="*/ 28 w 353"/>
                  <a:gd name="T47" fmla="*/ 16 h 188"/>
                  <a:gd name="T48" fmla="*/ 27 w 353"/>
                  <a:gd name="T49" fmla="*/ 15 h 188"/>
                  <a:gd name="T50" fmla="*/ 28 w 353"/>
                  <a:gd name="T51" fmla="*/ 13 h 188"/>
                  <a:gd name="T52" fmla="*/ 29 w 353"/>
                  <a:gd name="T53" fmla="*/ 12 h 188"/>
                  <a:gd name="T54" fmla="*/ 28 w 353"/>
                  <a:gd name="T55" fmla="*/ 9 h 188"/>
                  <a:gd name="T56" fmla="*/ 25 w 353"/>
                  <a:gd name="T57" fmla="*/ 8 h 188"/>
                  <a:gd name="T58" fmla="*/ 23 w 353"/>
                  <a:gd name="T59" fmla="*/ 6 h 188"/>
                  <a:gd name="T60" fmla="*/ 21 w 353"/>
                  <a:gd name="T61" fmla="*/ 5 h 188"/>
                  <a:gd name="T62" fmla="*/ 19 w 353"/>
                  <a:gd name="T63" fmla="*/ 5 h 188"/>
                  <a:gd name="T64" fmla="*/ 18 w 353"/>
                  <a:gd name="T65" fmla="*/ 7 h 188"/>
                  <a:gd name="T66" fmla="*/ 17 w 353"/>
                  <a:gd name="T67" fmla="*/ 8 h 188"/>
                  <a:gd name="T68" fmla="*/ 15 w 353"/>
                  <a:gd name="T69" fmla="*/ 11 h 188"/>
                  <a:gd name="T70" fmla="*/ 15 w 353"/>
                  <a:gd name="T71" fmla="*/ 14 h 188"/>
                  <a:gd name="T72" fmla="*/ 15 w 353"/>
                  <a:gd name="T73" fmla="*/ 16 h 188"/>
                  <a:gd name="T74" fmla="*/ 14 w 353"/>
                  <a:gd name="T75" fmla="*/ 17 h 188"/>
                  <a:gd name="T76" fmla="*/ 13 w 353"/>
                  <a:gd name="T77" fmla="*/ 17 h 188"/>
                  <a:gd name="T78" fmla="*/ 11 w 353"/>
                  <a:gd name="T79" fmla="*/ 18 h 188"/>
                  <a:gd name="T80" fmla="*/ 10 w 353"/>
                  <a:gd name="T81" fmla="*/ 17 h 188"/>
                  <a:gd name="T82" fmla="*/ 8 w 353"/>
                  <a:gd name="T83" fmla="*/ 15 h 188"/>
                  <a:gd name="T84" fmla="*/ 6 w 353"/>
                  <a:gd name="T85" fmla="*/ 12 h 188"/>
                  <a:gd name="T86" fmla="*/ 4 w 353"/>
                  <a:gd name="T87" fmla="*/ 11 h 188"/>
                  <a:gd name="T88" fmla="*/ 2 w 353"/>
                  <a:gd name="T89" fmla="*/ 10 h 188"/>
                  <a:gd name="T90" fmla="*/ 0 w 353"/>
                  <a:gd name="T91" fmla="*/ 10 h 1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53" h="188">
                    <a:moveTo>
                      <a:pt x="0" y="91"/>
                    </a:moveTo>
                    <a:lnTo>
                      <a:pt x="0" y="71"/>
                    </a:lnTo>
                    <a:lnTo>
                      <a:pt x="0" y="54"/>
                    </a:lnTo>
                    <a:lnTo>
                      <a:pt x="0" y="42"/>
                    </a:lnTo>
                    <a:lnTo>
                      <a:pt x="0" y="30"/>
                    </a:lnTo>
                    <a:lnTo>
                      <a:pt x="15" y="36"/>
                    </a:lnTo>
                    <a:lnTo>
                      <a:pt x="30" y="45"/>
                    </a:lnTo>
                    <a:lnTo>
                      <a:pt x="37" y="47"/>
                    </a:lnTo>
                    <a:lnTo>
                      <a:pt x="44" y="50"/>
                    </a:lnTo>
                    <a:lnTo>
                      <a:pt x="52" y="51"/>
                    </a:lnTo>
                    <a:lnTo>
                      <a:pt x="60" y="53"/>
                    </a:lnTo>
                    <a:lnTo>
                      <a:pt x="72" y="53"/>
                    </a:lnTo>
                    <a:lnTo>
                      <a:pt x="83" y="50"/>
                    </a:lnTo>
                    <a:lnTo>
                      <a:pt x="94" y="47"/>
                    </a:lnTo>
                    <a:lnTo>
                      <a:pt x="104" y="45"/>
                    </a:lnTo>
                    <a:lnTo>
                      <a:pt x="121" y="36"/>
                    </a:lnTo>
                    <a:lnTo>
                      <a:pt x="138" y="27"/>
                    </a:lnTo>
                    <a:lnTo>
                      <a:pt x="153" y="17"/>
                    </a:lnTo>
                    <a:lnTo>
                      <a:pt x="168" y="8"/>
                    </a:lnTo>
                    <a:lnTo>
                      <a:pt x="176" y="5"/>
                    </a:lnTo>
                    <a:lnTo>
                      <a:pt x="184" y="2"/>
                    </a:lnTo>
                    <a:lnTo>
                      <a:pt x="193" y="1"/>
                    </a:lnTo>
                    <a:lnTo>
                      <a:pt x="203" y="0"/>
                    </a:lnTo>
                    <a:lnTo>
                      <a:pt x="217" y="1"/>
                    </a:lnTo>
                    <a:lnTo>
                      <a:pt x="229" y="4"/>
                    </a:lnTo>
                    <a:lnTo>
                      <a:pt x="240" y="8"/>
                    </a:lnTo>
                    <a:lnTo>
                      <a:pt x="249" y="13"/>
                    </a:lnTo>
                    <a:lnTo>
                      <a:pt x="267" y="27"/>
                    </a:lnTo>
                    <a:lnTo>
                      <a:pt x="283" y="42"/>
                    </a:lnTo>
                    <a:lnTo>
                      <a:pt x="298" y="57"/>
                    </a:lnTo>
                    <a:lnTo>
                      <a:pt x="315" y="71"/>
                    </a:lnTo>
                    <a:lnTo>
                      <a:pt x="323" y="75"/>
                    </a:lnTo>
                    <a:lnTo>
                      <a:pt x="332" y="79"/>
                    </a:lnTo>
                    <a:lnTo>
                      <a:pt x="342" y="81"/>
                    </a:lnTo>
                    <a:lnTo>
                      <a:pt x="353" y="83"/>
                    </a:lnTo>
                    <a:lnTo>
                      <a:pt x="343" y="90"/>
                    </a:lnTo>
                    <a:lnTo>
                      <a:pt x="335" y="96"/>
                    </a:lnTo>
                    <a:lnTo>
                      <a:pt x="328" y="105"/>
                    </a:lnTo>
                    <a:lnTo>
                      <a:pt x="323" y="111"/>
                    </a:lnTo>
                    <a:lnTo>
                      <a:pt x="313" y="125"/>
                    </a:lnTo>
                    <a:lnTo>
                      <a:pt x="307" y="139"/>
                    </a:lnTo>
                    <a:lnTo>
                      <a:pt x="298" y="165"/>
                    </a:lnTo>
                    <a:lnTo>
                      <a:pt x="293" y="188"/>
                    </a:lnTo>
                    <a:lnTo>
                      <a:pt x="282" y="179"/>
                    </a:lnTo>
                    <a:lnTo>
                      <a:pt x="267" y="166"/>
                    </a:lnTo>
                    <a:lnTo>
                      <a:pt x="260" y="159"/>
                    </a:lnTo>
                    <a:lnTo>
                      <a:pt x="253" y="152"/>
                    </a:lnTo>
                    <a:lnTo>
                      <a:pt x="249" y="147"/>
                    </a:lnTo>
                    <a:lnTo>
                      <a:pt x="248" y="143"/>
                    </a:lnTo>
                    <a:lnTo>
                      <a:pt x="248" y="133"/>
                    </a:lnTo>
                    <a:lnTo>
                      <a:pt x="251" y="124"/>
                    </a:lnTo>
                    <a:lnTo>
                      <a:pt x="253" y="117"/>
                    </a:lnTo>
                    <a:lnTo>
                      <a:pt x="258" y="111"/>
                    </a:lnTo>
                    <a:lnTo>
                      <a:pt x="267" y="103"/>
                    </a:lnTo>
                    <a:lnTo>
                      <a:pt x="278" y="98"/>
                    </a:lnTo>
                    <a:lnTo>
                      <a:pt x="252" y="84"/>
                    </a:lnTo>
                    <a:lnTo>
                      <a:pt x="232" y="73"/>
                    </a:lnTo>
                    <a:lnTo>
                      <a:pt x="223" y="68"/>
                    </a:lnTo>
                    <a:lnTo>
                      <a:pt x="215" y="60"/>
                    </a:lnTo>
                    <a:lnTo>
                      <a:pt x="208" y="50"/>
                    </a:lnTo>
                    <a:lnTo>
                      <a:pt x="203" y="38"/>
                    </a:lnTo>
                    <a:lnTo>
                      <a:pt x="192" y="41"/>
                    </a:lnTo>
                    <a:lnTo>
                      <a:pt x="183" y="45"/>
                    </a:lnTo>
                    <a:lnTo>
                      <a:pt x="174" y="49"/>
                    </a:lnTo>
                    <a:lnTo>
                      <a:pt x="166" y="54"/>
                    </a:lnTo>
                    <a:lnTo>
                      <a:pt x="161" y="60"/>
                    </a:lnTo>
                    <a:lnTo>
                      <a:pt x="155" y="65"/>
                    </a:lnTo>
                    <a:lnTo>
                      <a:pt x="150" y="72"/>
                    </a:lnTo>
                    <a:lnTo>
                      <a:pt x="146" y="79"/>
                    </a:lnTo>
                    <a:lnTo>
                      <a:pt x="140" y="94"/>
                    </a:lnTo>
                    <a:lnTo>
                      <a:pt x="138" y="110"/>
                    </a:lnTo>
                    <a:lnTo>
                      <a:pt x="135" y="126"/>
                    </a:lnTo>
                    <a:lnTo>
                      <a:pt x="135" y="143"/>
                    </a:lnTo>
                    <a:lnTo>
                      <a:pt x="135" y="145"/>
                    </a:lnTo>
                    <a:lnTo>
                      <a:pt x="132" y="148"/>
                    </a:lnTo>
                    <a:lnTo>
                      <a:pt x="129" y="151"/>
                    </a:lnTo>
                    <a:lnTo>
                      <a:pt x="125" y="154"/>
                    </a:lnTo>
                    <a:lnTo>
                      <a:pt x="116" y="156"/>
                    </a:lnTo>
                    <a:lnTo>
                      <a:pt x="105" y="158"/>
                    </a:lnTo>
                    <a:lnTo>
                      <a:pt x="98" y="158"/>
                    </a:lnTo>
                    <a:lnTo>
                      <a:pt x="91" y="155"/>
                    </a:lnTo>
                    <a:lnTo>
                      <a:pt x="86" y="152"/>
                    </a:lnTo>
                    <a:lnTo>
                      <a:pt x="80" y="147"/>
                    </a:lnTo>
                    <a:lnTo>
                      <a:pt x="69" y="136"/>
                    </a:lnTo>
                    <a:lnTo>
                      <a:pt x="60" y="124"/>
                    </a:lnTo>
                    <a:lnTo>
                      <a:pt x="50" y="111"/>
                    </a:lnTo>
                    <a:lnTo>
                      <a:pt x="39" y="100"/>
                    </a:lnTo>
                    <a:lnTo>
                      <a:pt x="34" y="96"/>
                    </a:lnTo>
                    <a:lnTo>
                      <a:pt x="27" y="94"/>
                    </a:lnTo>
                    <a:lnTo>
                      <a:pt x="22" y="91"/>
                    </a:lnTo>
                    <a:lnTo>
                      <a:pt x="15" y="91"/>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78" name="Freeform 723"/>
              <p:cNvSpPr>
                <a:spLocks/>
              </p:cNvSpPr>
              <p:nvPr/>
            </p:nvSpPr>
            <p:spPr bwMode="auto">
              <a:xfrm>
                <a:off x="1966868" y="2524971"/>
                <a:ext cx="258718" cy="99507"/>
              </a:xfrm>
              <a:custGeom>
                <a:avLst/>
                <a:gdLst>
                  <a:gd name="T0" fmla="*/ 15 w 623"/>
                  <a:gd name="T1" fmla="*/ 0 h 241"/>
                  <a:gd name="T2" fmla="*/ 11 w 623"/>
                  <a:gd name="T3" fmla="*/ 1 h 241"/>
                  <a:gd name="T4" fmla="*/ 8 w 623"/>
                  <a:gd name="T5" fmla="*/ 2 h 241"/>
                  <a:gd name="T6" fmla="*/ 5 w 623"/>
                  <a:gd name="T7" fmla="*/ 3 h 241"/>
                  <a:gd name="T8" fmla="*/ 3 w 623"/>
                  <a:gd name="T9" fmla="*/ 6 h 241"/>
                  <a:gd name="T10" fmla="*/ 0 w 623"/>
                  <a:gd name="T11" fmla="*/ 9 h 241"/>
                  <a:gd name="T12" fmla="*/ 0 w 623"/>
                  <a:gd name="T13" fmla="*/ 10 h 241"/>
                  <a:gd name="T14" fmla="*/ 0 w 623"/>
                  <a:gd name="T15" fmla="*/ 11 h 241"/>
                  <a:gd name="T16" fmla="*/ 2 w 623"/>
                  <a:gd name="T17" fmla="*/ 11 h 241"/>
                  <a:gd name="T18" fmla="*/ 4 w 623"/>
                  <a:gd name="T19" fmla="*/ 10 h 241"/>
                  <a:gd name="T20" fmla="*/ 6 w 623"/>
                  <a:gd name="T21" fmla="*/ 10 h 241"/>
                  <a:gd name="T22" fmla="*/ 9 w 623"/>
                  <a:gd name="T23" fmla="*/ 8 h 241"/>
                  <a:gd name="T24" fmla="*/ 13 w 623"/>
                  <a:gd name="T25" fmla="*/ 6 h 241"/>
                  <a:gd name="T26" fmla="*/ 21 w 623"/>
                  <a:gd name="T27" fmla="*/ 5 h 241"/>
                  <a:gd name="T28" fmla="*/ 21 w 623"/>
                  <a:gd name="T29" fmla="*/ 6 h 241"/>
                  <a:gd name="T30" fmla="*/ 21 w 623"/>
                  <a:gd name="T31" fmla="*/ 7 h 241"/>
                  <a:gd name="T32" fmla="*/ 22 w 623"/>
                  <a:gd name="T33" fmla="*/ 7 h 241"/>
                  <a:gd name="T34" fmla="*/ 22 w 623"/>
                  <a:gd name="T35" fmla="*/ 8 h 241"/>
                  <a:gd name="T36" fmla="*/ 25 w 623"/>
                  <a:gd name="T37" fmla="*/ 8 h 241"/>
                  <a:gd name="T38" fmla="*/ 27 w 623"/>
                  <a:gd name="T39" fmla="*/ 8 h 241"/>
                  <a:gd name="T40" fmla="*/ 32 w 623"/>
                  <a:gd name="T41" fmla="*/ 10 h 241"/>
                  <a:gd name="T42" fmla="*/ 37 w 623"/>
                  <a:gd name="T43" fmla="*/ 12 h 241"/>
                  <a:gd name="T44" fmla="*/ 41 w 623"/>
                  <a:gd name="T45" fmla="*/ 14 h 241"/>
                  <a:gd name="T46" fmla="*/ 45 w 623"/>
                  <a:gd name="T47" fmla="*/ 16 h 241"/>
                  <a:gd name="T48" fmla="*/ 45 w 623"/>
                  <a:gd name="T49" fmla="*/ 17 h 241"/>
                  <a:gd name="T50" fmla="*/ 46 w 623"/>
                  <a:gd name="T51" fmla="*/ 18 h 241"/>
                  <a:gd name="T52" fmla="*/ 48 w 623"/>
                  <a:gd name="T53" fmla="*/ 20 h 241"/>
                  <a:gd name="T54" fmla="*/ 52 w 623"/>
                  <a:gd name="T55" fmla="*/ 22 h 241"/>
                  <a:gd name="T56" fmla="*/ 48 w 623"/>
                  <a:gd name="T57" fmla="*/ 24 h 241"/>
                  <a:gd name="T58" fmla="*/ 50 w 623"/>
                  <a:gd name="T59" fmla="*/ 26 h 241"/>
                  <a:gd name="T60" fmla="*/ 51 w 623"/>
                  <a:gd name="T61" fmla="*/ 26 h 241"/>
                  <a:gd name="T62" fmla="*/ 55 w 623"/>
                  <a:gd name="T63" fmla="*/ 27 h 241"/>
                  <a:gd name="T64" fmla="*/ 67 w 623"/>
                  <a:gd name="T65" fmla="*/ 24 h 241"/>
                  <a:gd name="T66" fmla="*/ 69 w 623"/>
                  <a:gd name="T67" fmla="*/ 23 h 241"/>
                  <a:gd name="T68" fmla="*/ 69 w 623"/>
                  <a:gd name="T69" fmla="*/ 22 h 241"/>
                  <a:gd name="T70" fmla="*/ 69 w 623"/>
                  <a:gd name="T71" fmla="*/ 21 h 241"/>
                  <a:gd name="T72" fmla="*/ 69 w 623"/>
                  <a:gd name="T73" fmla="*/ 20 h 241"/>
                  <a:gd name="T74" fmla="*/ 69 w 623"/>
                  <a:gd name="T75" fmla="*/ 20 h 241"/>
                  <a:gd name="T76" fmla="*/ 68 w 623"/>
                  <a:gd name="T77" fmla="*/ 20 h 241"/>
                  <a:gd name="T78" fmla="*/ 64 w 623"/>
                  <a:gd name="T79" fmla="*/ 19 h 241"/>
                  <a:gd name="T80" fmla="*/ 60 w 623"/>
                  <a:gd name="T81" fmla="*/ 18 h 241"/>
                  <a:gd name="T82" fmla="*/ 57 w 623"/>
                  <a:gd name="T83" fmla="*/ 16 h 241"/>
                  <a:gd name="T84" fmla="*/ 52 w 623"/>
                  <a:gd name="T85" fmla="*/ 13 h 241"/>
                  <a:gd name="T86" fmla="*/ 46 w 623"/>
                  <a:gd name="T87" fmla="*/ 8 h 241"/>
                  <a:gd name="T88" fmla="*/ 43 w 623"/>
                  <a:gd name="T89" fmla="*/ 6 h 241"/>
                  <a:gd name="T90" fmla="*/ 42 w 623"/>
                  <a:gd name="T91" fmla="*/ 6 h 241"/>
                  <a:gd name="T92" fmla="*/ 40 w 623"/>
                  <a:gd name="T93" fmla="*/ 6 h 241"/>
                  <a:gd name="T94" fmla="*/ 38 w 623"/>
                  <a:gd name="T95" fmla="*/ 7 h 241"/>
                  <a:gd name="T96" fmla="*/ 36 w 623"/>
                  <a:gd name="T97" fmla="*/ 6 h 241"/>
                  <a:gd name="T98" fmla="*/ 36 w 623"/>
                  <a:gd name="T99" fmla="*/ 6 h 241"/>
                  <a:gd name="T100" fmla="*/ 35 w 623"/>
                  <a:gd name="T101" fmla="*/ 4 h 241"/>
                  <a:gd name="T102" fmla="*/ 17 w 623"/>
                  <a:gd name="T103" fmla="*/ 0 h 2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23" h="241">
                    <a:moveTo>
                      <a:pt x="157" y="0"/>
                    </a:moveTo>
                    <a:lnTo>
                      <a:pt x="139" y="1"/>
                    </a:lnTo>
                    <a:lnTo>
                      <a:pt x="120" y="4"/>
                    </a:lnTo>
                    <a:lnTo>
                      <a:pt x="103" y="8"/>
                    </a:lnTo>
                    <a:lnTo>
                      <a:pt x="85" y="13"/>
                    </a:lnTo>
                    <a:lnTo>
                      <a:pt x="69" y="19"/>
                    </a:lnTo>
                    <a:lnTo>
                      <a:pt x="55" y="26"/>
                    </a:lnTo>
                    <a:lnTo>
                      <a:pt x="44" y="31"/>
                    </a:lnTo>
                    <a:lnTo>
                      <a:pt x="36" y="38"/>
                    </a:lnTo>
                    <a:lnTo>
                      <a:pt x="25" y="50"/>
                    </a:lnTo>
                    <a:lnTo>
                      <a:pt x="10" y="71"/>
                    </a:lnTo>
                    <a:lnTo>
                      <a:pt x="3" y="80"/>
                    </a:lnTo>
                    <a:lnTo>
                      <a:pt x="0" y="90"/>
                    </a:lnTo>
                    <a:lnTo>
                      <a:pt x="0" y="93"/>
                    </a:lnTo>
                    <a:lnTo>
                      <a:pt x="0" y="95"/>
                    </a:lnTo>
                    <a:lnTo>
                      <a:pt x="3" y="97"/>
                    </a:lnTo>
                    <a:lnTo>
                      <a:pt x="6" y="98"/>
                    </a:lnTo>
                    <a:lnTo>
                      <a:pt x="15" y="98"/>
                    </a:lnTo>
                    <a:lnTo>
                      <a:pt x="25" y="97"/>
                    </a:lnTo>
                    <a:lnTo>
                      <a:pt x="33" y="94"/>
                    </a:lnTo>
                    <a:lnTo>
                      <a:pt x="41" y="91"/>
                    </a:lnTo>
                    <a:lnTo>
                      <a:pt x="56" y="86"/>
                    </a:lnTo>
                    <a:lnTo>
                      <a:pt x="70" y="78"/>
                    </a:lnTo>
                    <a:lnTo>
                      <a:pt x="85" y="68"/>
                    </a:lnTo>
                    <a:lnTo>
                      <a:pt x="98" y="60"/>
                    </a:lnTo>
                    <a:lnTo>
                      <a:pt x="115" y="52"/>
                    </a:lnTo>
                    <a:lnTo>
                      <a:pt x="134" y="45"/>
                    </a:lnTo>
                    <a:lnTo>
                      <a:pt x="187" y="45"/>
                    </a:lnTo>
                    <a:lnTo>
                      <a:pt x="187" y="52"/>
                    </a:lnTo>
                    <a:lnTo>
                      <a:pt x="187" y="57"/>
                    </a:lnTo>
                    <a:lnTo>
                      <a:pt x="188" y="61"/>
                    </a:lnTo>
                    <a:lnTo>
                      <a:pt x="191" y="64"/>
                    </a:lnTo>
                    <a:lnTo>
                      <a:pt x="193" y="65"/>
                    </a:lnTo>
                    <a:lnTo>
                      <a:pt x="195" y="67"/>
                    </a:lnTo>
                    <a:lnTo>
                      <a:pt x="199" y="68"/>
                    </a:lnTo>
                    <a:lnTo>
                      <a:pt x="202" y="68"/>
                    </a:lnTo>
                    <a:lnTo>
                      <a:pt x="212" y="69"/>
                    </a:lnTo>
                    <a:lnTo>
                      <a:pt x="221" y="69"/>
                    </a:lnTo>
                    <a:lnTo>
                      <a:pt x="233" y="71"/>
                    </a:lnTo>
                    <a:lnTo>
                      <a:pt x="247" y="75"/>
                    </a:lnTo>
                    <a:lnTo>
                      <a:pt x="270" y="84"/>
                    </a:lnTo>
                    <a:lnTo>
                      <a:pt x="292" y="93"/>
                    </a:lnTo>
                    <a:lnTo>
                      <a:pt x="311" y="102"/>
                    </a:lnTo>
                    <a:lnTo>
                      <a:pt x="329" y="112"/>
                    </a:lnTo>
                    <a:lnTo>
                      <a:pt x="347" y="121"/>
                    </a:lnTo>
                    <a:lnTo>
                      <a:pt x="364" y="129"/>
                    </a:lnTo>
                    <a:lnTo>
                      <a:pt x="383" y="136"/>
                    </a:lnTo>
                    <a:lnTo>
                      <a:pt x="405" y="143"/>
                    </a:lnTo>
                    <a:lnTo>
                      <a:pt x="405" y="150"/>
                    </a:lnTo>
                    <a:lnTo>
                      <a:pt x="406" y="155"/>
                    </a:lnTo>
                    <a:lnTo>
                      <a:pt x="409" y="161"/>
                    </a:lnTo>
                    <a:lnTo>
                      <a:pt x="412" y="165"/>
                    </a:lnTo>
                    <a:lnTo>
                      <a:pt x="420" y="172"/>
                    </a:lnTo>
                    <a:lnTo>
                      <a:pt x="430" y="177"/>
                    </a:lnTo>
                    <a:lnTo>
                      <a:pt x="449" y="187"/>
                    </a:lnTo>
                    <a:lnTo>
                      <a:pt x="465" y="196"/>
                    </a:lnTo>
                    <a:lnTo>
                      <a:pt x="450" y="207"/>
                    </a:lnTo>
                    <a:lnTo>
                      <a:pt x="435" y="218"/>
                    </a:lnTo>
                    <a:lnTo>
                      <a:pt x="441" y="226"/>
                    </a:lnTo>
                    <a:lnTo>
                      <a:pt x="447" y="231"/>
                    </a:lnTo>
                    <a:lnTo>
                      <a:pt x="454" y="236"/>
                    </a:lnTo>
                    <a:lnTo>
                      <a:pt x="462" y="238"/>
                    </a:lnTo>
                    <a:lnTo>
                      <a:pt x="477" y="240"/>
                    </a:lnTo>
                    <a:lnTo>
                      <a:pt x="495" y="241"/>
                    </a:lnTo>
                    <a:lnTo>
                      <a:pt x="600" y="226"/>
                    </a:lnTo>
                    <a:lnTo>
                      <a:pt x="603" y="219"/>
                    </a:lnTo>
                    <a:lnTo>
                      <a:pt x="608" y="211"/>
                    </a:lnTo>
                    <a:lnTo>
                      <a:pt x="616" y="206"/>
                    </a:lnTo>
                    <a:lnTo>
                      <a:pt x="623" y="203"/>
                    </a:lnTo>
                    <a:lnTo>
                      <a:pt x="620" y="200"/>
                    </a:lnTo>
                    <a:lnTo>
                      <a:pt x="619" y="196"/>
                    </a:lnTo>
                    <a:lnTo>
                      <a:pt x="618" y="192"/>
                    </a:lnTo>
                    <a:lnTo>
                      <a:pt x="616" y="189"/>
                    </a:lnTo>
                    <a:lnTo>
                      <a:pt x="618" y="185"/>
                    </a:lnTo>
                    <a:lnTo>
                      <a:pt x="619" y="182"/>
                    </a:lnTo>
                    <a:lnTo>
                      <a:pt x="620" y="181"/>
                    </a:lnTo>
                    <a:lnTo>
                      <a:pt x="623" y="181"/>
                    </a:lnTo>
                    <a:lnTo>
                      <a:pt x="607" y="180"/>
                    </a:lnTo>
                    <a:lnTo>
                      <a:pt x="590" y="177"/>
                    </a:lnTo>
                    <a:lnTo>
                      <a:pt x="575" y="173"/>
                    </a:lnTo>
                    <a:lnTo>
                      <a:pt x="559" y="167"/>
                    </a:lnTo>
                    <a:lnTo>
                      <a:pt x="543" y="161"/>
                    </a:lnTo>
                    <a:lnTo>
                      <a:pt x="526" y="152"/>
                    </a:lnTo>
                    <a:lnTo>
                      <a:pt x="510" y="144"/>
                    </a:lnTo>
                    <a:lnTo>
                      <a:pt x="495" y="135"/>
                    </a:lnTo>
                    <a:lnTo>
                      <a:pt x="465" y="114"/>
                    </a:lnTo>
                    <a:lnTo>
                      <a:pt x="436" y="95"/>
                    </a:lnTo>
                    <a:lnTo>
                      <a:pt x="412" y="76"/>
                    </a:lnTo>
                    <a:lnTo>
                      <a:pt x="390" y="60"/>
                    </a:lnTo>
                    <a:lnTo>
                      <a:pt x="385" y="58"/>
                    </a:lnTo>
                    <a:lnTo>
                      <a:pt x="379" y="57"/>
                    </a:lnTo>
                    <a:lnTo>
                      <a:pt x="374" y="56"/>
                    </a:lnTo>
                    <a:lnTo>
                      <a:pt x="368" y="57"/>
                    </a:lnTo>
                    <a:lnTo>
                      <a:pt x="356" y="58"/>
                    </a:lnTo>
                    <a:lnTo>
                      <a:pt x="344" y="60"/>
                    </a:lnTo>
                    <a:lnTo>
                      <a:pt x="337" y="60"/>
                    </a:lnTo>
                    <a:lnTo>
                      <a:pt x="332" y="58"/>
                    </a:lnTo>
                    <a:lnTo>
                      <a:pt x="327" y="57"/>
                    </a:lnTo>
                    <a:lnTo>
                      <a:pt x="323" y="54"/>
                    </a:lnTo>
                    <a:lnTo>
                      <a:pt x="319" y="52"/>
                    </a:lnTo>
                    <a:lnTo>
                      <a:pt x="317" y="46"/>
                    </a:lnTo>
                    <a:lnTo>
                      <a:pt x="315" y="39"/>
                    </a:lnTo>
                    <a:lnTo>
                      <a:pt x="314" y="30"/>
                    </a:lnTo>
                    <a:lnTo>
                      <a:pt x="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79" name="Freeform 725"/>
              <p:cNvSpPr>
                <a:spLocks/>
              </p:cNvSpPr>
              <p:nvPr/>
            </p:nvSpPr>
            <p:spPr bwMode="auto">
              <a:xfrm>
                <a:off x="2281559" y="2620747"/>
                <a:ext cx="93288" cy="63436"/>
              </a:xfrm>
              <a:custGeom>
                <a:avLst/>
                <a:gdLst>
                  <a:gd name="T0" fmla="*/ 4 w 225"/>
                  <a:gd name="T1" fmla="*/ 17 h 151"/>
                  <a:gd name="T2" fmla="*/ 5 w 225"/>
                  <a:gd name="T3" fmla="*/ 16 h 151"/>
                  <a:gd name="T4" fmla="*/ 7 w 225"/>
                  <a:gd name="T5" fmla="*/ 15 h 151"/>
                  <a:gd name="T6" fmla="*/ 8 w 225"/>
                  <a:gd name="T7" fmla="*/ 15 h 151"/>
                  <a:gd name="T8" fmla="*/ 9 w 225"/>
                  <a:gd name="T9" fmla="*/ 14 h 151"/>
                  <a:gd name="T10" fmla="*/ 12 w 225"/>
                  <a:gd name="T11" fmla="*/ 13 h 151"/>
                  <a:gd name="T12" fmla="*/ 15 w 225"/>
                  <a:gd name="T13" fmla="*/ 12 h 151"/>
                  <a:gd name="T14" fmla="*/ 18 w 225"/>
                  <a:gd name="T15" fmla="*/ 11 h 151"/>
                  <a:gd name="T16" fmla="*/ 21 w 225"/>
                  <a:gd name="T17" fmla="*/ 10 h 151"/>
                  <a:gd name="T18" fmla="*/ 22 w 225"/>
                  <a:gd name="T19" fmla="*/ 9 h 151"/>
                  <a:gd name="T20" fmla="*/ 23 w 225"/>
                  <a:gd name="T21" fmla="*/ 9 h 151"/>
                  <a:gd name="T22" fmla="*/ 24 w 225"/>
                  <a:gd name="T23" fmla="*/ 8 h 151"/>
                  <a:gd name="T24" fmla="*/ 25 w 225"/>
                  <a:gd name="T25" fmla="*/ 8 h 151"/>
                  <a:gd name="T26" fmla="*/ 24 w 225"/>
                  <a:gd name="T27" fmla="*/ 7 h 151"/>
                  <a:gd name="T28" fmla="*/ 23 w 225"/>
                  <a:gd name="T29" fmla="*/ 6 h 151"/>
                  <a:gd name="T30" fmla="*/ 22 w 225"/>
                  <a:gd name="T31" fmla="*/ 5 h 151"/>
                  <a:gd name="T32" fmla="*/ 20 w 225"/>
                  <a:gd name="T33" fmla="*/ 5 h 151"/>
                  <a:gd name="T34" fmla="*/ 18 w 225"/>
                  <a:gd name="T35" fmla="*/ 4 h 151"/>
                  <a:gd name="T36" fmla="*/ 15 w 225"/>
                  <a:gd name="T37" fmla="*/ 3 h 151"/>
                  <a:gd name="T38" fmla="*/ 13 w 225"/>
                  <a:gd name="T39" fmla="*/ 3 h 151"/>
                  <a:gd name="T40" fmla="*/ 10 w 225"/>
                  <a:gd name="T41" fmla="*/ 2 h 151"/>
                  <a:gd name="T42" fmla="*/ 8 w 225"/>
                  <a:gd name="T43" fmla="*/ 1 h 151"/>
                  <a:gd name="T44" fmla="*/ 5 w 225"/>
                  <a:gd name="T45" fmla="*/ 0 h 151"/>
                  <a:gd name="T46" fmla="*/ 0 w 225"/>
                  <a:gd name="T47" fmla="*/ 0 h 151"/>
                  <a:gd name="T48" fmla="*/ 0 w 225"/>
                  <a:gd name="T49" fmla="*/ 1 h 151"/>
                  <a:gd name="T50" fmla="*/ 0 w 225"/>
                  <a:gd name="T51" fmla="*/ 3 h 151"/>
                  <a:gd name="T52" fmla="*/ 1 w 225"/>
                  <a:gd name="T53" fmla="*/ 4 h 151"/>
                  <a:gd name="T54" fmla="*/ 1 w 225"/>
                  <a:gd name="T55" fmla="*/ 6 h 151"/>
                  <a:gd name="T56" fmla="*/ 2 w 225"/>
                  <a:gd name="T57" fmla="*/ 7 h 151"/>
                  <a:gd name="T58" fmla="*/ 2 w 225"/>
                  <a:gd name="T59" fmla="*/ 8 h 151"/>
                  <a:gd name="T60" fmla="*/ 2 w 225"/>
                  <a:gd name="T61" fmla="*/ 8 h 151"/>
                  <a:gd name="T62" fmla="*/ 2 w 225"/>
                  <a:gd name="T63" fmla="*/ 9 h 151"/>
                  <a:gd name="T64" fmla="*/ 1 w 225"/>
                  <a:gd name="T65" fmla="*/ 9 h 151"/>
                  <a:gd name="T66" fmla="*/ 1 w 225"/>
                  <a:gd name="T67" fmla="*/ 9 h 151"/>
                  <a:gd name="T68" fmla="*/ 0 w 225"/>
                  <a:gd name="T69" fmla="*/ 14 h 151"/>
                  <a:gd name="T70" fmla="*/ 1 w 225"/>
                  <a:gd name="T71" fmla="*/ 15 h 151"/>
                  <a:gd name="T72" fmla="*/ 4 w 225"/>
                  <a:gd name="T73" fmla="*/ 17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5" h="151">
                    <a:moveTo>
                      <a:pt x="38" y="151"/>
                    </a:moveTo>
                    <a:lnTo>
                      <a:pt x="48" y="142"/>
                    </a:lnTo>
                    <a:lnTo>
                      <a:pt x="59" y="133"/>
                    </a:lnTo>
                    <a:lnTo>
                      <a:pt x="71" y="127"/>
                    </a:lnTo>
                    <a:lnTo>
                      <a:pt x="83" y="121"/>
                    </a:lnTo>
                    <a:lnTo>
                      <a:pt x="110" y="112"/>
                    </a:lnTo>
                    <a:lnTo>
                      <a:pt x="138" y="103"/>
                    </a:lnTo>
                    <a:lnTo>
                      <a:pt x="164" y="97"/>
                    </a:lnTo>
                    <a:lnTo>
                      <a:pt x="188" y="90"/>
                    </a:lnTo>
                    <a:lnTo>
                      <a:pt x="199" y="84"/>
                    </a:lnTo>
                    <a:lnTo>
                      <a:pt x="209" y="80"/>
                    </a:lnTo>
                    <a:lnTo>
                      <a:pt x="218" y="75"/>
                    </a:lnTo>
                    <a:lnTo>
                      <a:pt x="225" y="68"/>
                    </a:lnTo>
                    <a:lnTo>
                      <a:pt x="215" y="60"/>
                    </a:lnTo>
                    <a:lnTo>
                      <a:pt x="204" y="53"/>
                    </a:lnTo>
                    <a:lnTo>
                      <a:pt x="195" y="48"/>
                    </a:lnTo>
                    <a:lnTo>
                      <a:pt x="184" y="42"/>
                    </a:lnTo>
                    <a:lnTo>
                      <a:pt x="161" y="34"/>
                    </a:lnTo>
                    <a:lnTo>
                      <a:pt x="138" y="28"/>
                    </a:lnTo>
                    <a:lnTo>
                      <a:pt x="115" y="23"/>
                    </a:lnTo>
                    <a:lnTo>
                      <a:pt x="91" y="18"/>
                    </a:lnTo>
                    <a:lnTo>
                      <a:pt x="68" y="9"/>
                    </a:lnTo>
                    <a:lnTo>
                      <a:pt x="45" y="0"/>
                    </a:lnTo>
                    <a:lnTo>
                      <a:pt x="0" y="0"/>
                    </a:lnTo>
                    <a:lnTo>
                      <a:pt x="1" y="13"/>
                    </a:lnTo>
                    <a:lnTo>
                      <a:pt x="4" y="27"/>
                    </a:lnTo>
                    <a:lnTo>
                      <a:pt x="8" y="39"/>
                    </a:lnTo>
                    <a:lnTo>
                      <a:pt x="12" y="50"/>
                    </a:lnTo>
                    <a:lnTo>
                      <a:pt x="15" y="60"/>
                    </a:lnTo>
                    <a:lnTo>
                      <a:pt x="16" y="69"/>
                    </a:lnTo>
                    <a:lnTo>
                      <a:pt x="15" y="73"/>
                    </a:lnTo>
                    <a:lnTo>
                      <a:pt x="14" y="76"/>
                    </a:lnTo>
                    <a:lnTo>
                      <a:pt x="11" y="80"/>
                    </a:lnTo>
                    <a:lnTo>
                      <a:pt x="7" y="83"/>
                    </a:lnTo>
                    <a:lnTo>
                      <a:pt x="0" y="120"/>
                    </a:lnTo>
                    <a:lnTo>
                      <a:pt x="11" y="127"/>
                    </a:lnTo>
                    <a:lnTo>
                      <a:pt x="38"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80" name="Freeform 730"/>
              <p:cNvSpPr>
                <a:spLocks/>
              </p:cNvSpPr>
              <p:nvPr/>
            </p:nvSpPr>
            <p:spPr bwMode="auto">
              <a:xfrm>
                <a:off x="1807657" y="2777470"/>
                <a:ext cx="68411" cy="39803"/>
              </a:xfrm>
              <a:custGeom>
                <a:avLst/>
                <a:gdLst>
                  <a:gd name="T0" fmla="*/ 8 w 166"/>
                  <a:gd name="T1" fmla="*/ 0 h 98"/>
                  <a:gd name="T2" fmla="*/ 9 w 166"/>
                  <a:gd name="T3" fmla="*/ 1 h 98"/>
                  <a:gd name="T4" fmla="*/ 10 w 166"/>
                  <a:gd name="T5" fmla="*/ 2 h 98"/>
                  <a:gd name="T6" fmla="*/ 11 w 166"/>
                  <a:gd name="T7" fmla="*/ 3 h 98"/>
                  <a:gd name="T8" fmla="*/ 13 w 166"/>
                  <a:gd name="T9" fmla="*/ 3 h 98"/>
                  <a:gd name="T10" fmla="*/ 14 w 166"/>
                  <a:gd name="T11" fmla="*/ 4 h 98"/>
                  <a:gd name="T12" fmla="*/ 15 w 166"/>
                  <a:gd name="T13" fmla="*/ 4 h 98"/>
                  <a:gd name="T14" fmla="*/ 17 w 166"/>
                  <a:gd name="T15" fmla="*/ 4 h 98"/>
                  <a:gd name="T16" fmla="*/ 18 w 166"/>
                  <a:gd name="T17" fmla="*/ 4 h 98"/>
                  <a:gd name="T18" fmla="*/ 18 w 166"/>
                  <a:gd name="T19" fmla="*/ 7 h 98"/>
                  <a:gd name="T20" fmla="*/ 17 w 166"/>
                  <a:gd name="T21" fmla="*/ 8 h 98"/>
                  <a:gd name="T22" fmla="*/ 16 w 166"/>
                  <a:gd name="T23" fmla="*/ 9 h 98"/>
                  <a:gd name="T24" fmla="*/ 14 w 166"/>
                  <a:gd name="T25" fmla="*/ 10 h 98"/>
                  <a:gd name="T26" fmla="*/ 13 w 166"/>
                  <a:gd name="T27" fmla="*/ 10 h 98"/>
                  <a:gd name="T28" fmla="*/ 11 w 166"/>
                  <a:gd name="T29" fmla="*/ 10 h 98"/>
                  <a:gd name="T30" fmla="*/ 9 w 166"/>
                  <a:gd name="T31" fmla="*/ 9 h 98"/>
                  <a:gd name="T32" fmla="*/ 8 w 166"/>
                  <a:gd name="T33" fmla="*/ 9 h 98"/>
                  <a:gd name="T34" fmla="*/ 6 w 166"/>
                  <a:gd name="T35" fmla="*/ 8 h 98"/>
                  <a:gd name="T36" fmla="*/ 5 w 166"/>
                  <a:gd name="T37" fmla="*/ 8 h 98"/>
                  <a:gd name="T38" fmla="*/ 3 w 166"/>
                  <a:gd name="T39" fmla="*/ 8 h 98"/>
                  <a:gd name="T40" fmla="*/ 2 w 166"/>
                  <a:gd name="T41" fmla="*/ 8 h 98"/>
                  <a:gd name="T42" fmla="*/ 0 w 166"/>
                  <a:gd name="T43" fmla="*/ 7 h 98"/>
                  <a:gd name="T44" fmla="*/ 1 w 166"/>
                  <a:gd name="T45" fmla="*/ 7 h 98"/>
                  <a:gd name="T46" fmla="*/ 3 w 166"/>
                  <a:gd name="T47" fmla="*/ 6 h 98"/>
                  <a:gd name="T48" fmla="*/ 4 w 166"/>
                  <a:gd name="T49" fmla="*/ 5 h 98"/>
                  <a:gd name="T50" fmla="*/ 5 w 166"/>
                  <a:gd name="T51" fmla="*/ 4 h 98"/>
                  <a:gd name="T52" fmla="*/ 6 w 166"/>
                  <a:gd name="T53" fmla="*/ 2 h 98"/>
                  <a:gd name="T54" fmla="*/ 8 w 166"/>
                  <a:gd name="T55" fmla="*/ 1 h 98"/>
                  <a:gd name="T56" fmla="*/ 8 w 166"/>
                  <a:gd name="T57" fmla="*/ 0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6" h="98">
                    <a:moveTo>
                      <a:pt x="68" y="0"/>
                    </a:moveTo>
                    <a:lnTo>
                      <a:pt x="79" y="8"/>
                    </a:lnTo>
                    <a:lnTo>
                      <a:pt x="91" y="16"/>
                    </a:lnTo>
                    <a:lnTo>
                      <a:pt x="102" y="23"/>
                    </a:lnTo>
                    <a:lnTo>
                      <a:pt x="114" y="30"/>
                    </a:lnTo>
                    <a:lnTo>
                      <a:pt x="126" y="35"/>
                    </a:lnTo>
                    <a:lnTo>
                      <a:pt x="139" y="38"/>
                    </a:lnTo>
                    <a:lnTo>
                      <a:pt x="152" y="39"/>
                    </a:lnTo>
                    <a:lnTo>
                      <a:pt x="166" y="38"/>
                    </a:lnTo>
                    <a:lnTo>
                      <a:pt x="166" y="68"/>
                    </a:lnTo>
                    <a:lnTo>
                      <a:pt x="156" y="75"/>
                    </a:lnTo>
                    <a:lnTo>
                      <a:pt x="143" y="86"/>
                    </a:lnTo>
                    <a:lnTo>
                      <a:pt x="129" y="94"/>
                    </a:lnTo>
                    <a:lnTo>
                      <a:pt x="121" y="98"/>
                    </a:lnTo>
                    <a:lnTo>
                      <a:pt x="102" y="91"/>
                    </a:lnTo>
                    <a:lnTo>
                      <a:pt x="86" y="86"/>
                    </a:lnTo>
                    <a:lnTo>
                      <a:pt x="71" y="82"/>
                    </a:lnTo>
                    <a:lnTo>
                      <a:pt x="57" y="80"/>
                    </a:lnTo>
                    <a:lnTo>
                      <a:pt x="45" y="77"/>
                    </a:lnTo>
                    <a:lnTo>
                      <a:pt x="31" y="75"/>
                    </a:lnTo>
                    <a:lnTo>
                      <a:pt x="16" y="72"/>
                    </a:lnTo>
                    <a:lnTo>
                      <a:pt x="0" y="68"/>
                    </a:lnTo>
                    <a:lnTo>
                      <a:pt x="7" y="64"/>
                    </a:lnTo>
                    <a:lnTo>
                      <a:pt x="23" y="52"/>
                    </a:lnTo>
                    <a:lnTo>
                      <a:pt x="34" y="43"/>
                    </a:lnTo>
                    <a:lnTo>
                      <a:pt x="45" y="33"/>
                    </a:lnTo>
                    <a:lnTo>
                      <a:pt x="56" y="20"/>
                    </a:lnTo>
                    <a:lnTo>
                      <a:pt x="68" y="8"/>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81" name="Freeform 718"/>
              <p:cNvSpPr>
                <a:spLocks/>
              </p:cNvSpPr>
              <p:nvPr/>
            </p:nvSpPr>
            <p:spPr bwMode="auto">
              <a:xfrm>
                <a:off x="2215636" y="2620747"/>
                <a:ext cx="72143" cy="47266"/>
              </a:xfrm>
              <a:custGeom>
                <a:avLst/>
                <a:gdLst>
                  <a:gd name="T0" fmla="*/ 18 w 174"/>
                  <a:gd name="T1" fmla="*/ 13 h 113"/>
                  <a:gd name="T2" fmla="*/ 16 w 174"/>
                  <a:gd name="T3" fmla="*/ 12 h 113"/>
                  <a:gd name="T4" fmla="*/ 13 w 174"/>
                  <a:gd name="T5" fmla="*/ 12 h 113"/>
                  <a:gd name="T6" fmla="*/ 11 w 174"/>
                  <a:gd name="T7" fmla="*/ 12 h 113"/>
                  <a:gd name="T8" fmla="*/ 9 w 174"/>
                  <a:gd name="T9" fmla="*/ 12 h 113"/>
                  <a:gd name="T10" fmla="*/ 7 w 174"/>
                  <a:gd name="T11" fmla="*/ 12 h 113"/>
                  <a:gd name="T12" fmla="*/ 5 w 174"/>
                  <a:gd name="T13" fmla="*/ 13 h 113"/>
                  <a:gd name="T14" fmla="*/ 4 w 174"/>
                  <a:gd name="T15" fmla="*/ 12 h 113"/>
                  <a:gd name="T16" fmla="*/ 2 w 174"/>
                  <a:gd name="T17" fmla="*/ 12 h 113"/>
                  <a:gd name="T18" fmla="*/ 1 w 174"/>
                  <a:gd name="T19" fmla="*/ 11 h 113"/>
                  <a:gd name="T20" fmla="*/ 1 w 174"/>
                  <a:gd name="T21" fmla="*/ 11 h 113"/>
                  <a:gd name="T22" fmla="*/ 0 w 174"/>
                  <a:gd name="T23" fmla="*/ 11 h 113"/>
                  <a:gd name="T24" fmla="*/ 0 w 174"/>
                  <a:gd name="T25" fmla="*/ 10 h 113"/>
                  <a:gd name="T26" fmla="*/ 0 w 174"/>
                  <a:gd name="T27" fmla="*/ 10 h 113"/>
                  <a:gd name="T28" fmla="*/ 0 w 174"/>
                  <a:gd name="T29" fmla="*/ 9 h 113"/>
                  <a:gd name="T30" fmla="*/ 0 w 174"/>
                  <a:gd name="T31" fmla="*/ 9 h 113"/>
                  <a:gd name="T32" fmla="*/ 1 w 174"/>
                  <a:gd name="T33" fmla="*/ 9 h 113"/>
                  <a:gd name="T34" fmla="*/ 2 w 174"/>
                  <a:gd name="T35" fmla="*/ 9 h 113"/>
                  <a:gd name="T36" fmla="*/ 3 w 174"/>
                  <a:gd name="T37" fmla="*/ 8 h 113"/>
                  <a:gd name="T38" fmla="*/ 5 w 174"/>
                  <a:gd name="T39" fmla="*/ 8 h 113"/>
                  <a:gd name="T40" fmla="*/ 8 w 174"/>
                  <a:gd name="T41" fmla="*/ 8 h 113"/>
                  <a:gd name="T42" fmla="*/ 9 w 174"/>
                  <a:gd name="T43" fmla="*/ 8 h 113"/>
                  <a:gd name="T44" fmla="*/ 12 w 174"/>
                  <a:gd name="T45" fmla="*/ 8 h 113"/>
                  <a:gd name="T46" fmla="*/ 12 w 174"/>
                  <a:gd name="T47" fmla="*/ 7 h 113"/>
                  <a:gd name="T48" fmla="*/ 12 w 174"/>
                  <a:gd name="T49" fmla="*/ 5 h 113"/>
                  <a:gd name="T50" fmla="*/ 12 w 174"/>
                  <a:gd name="T51" fmla="*/ 4 h 113"/>
                  <a:gd name="T52" fmla="*/ 12 w 174"/>
                  <a:gd name="T53" fmla="*/ 3 h 113"/>
                  <a:gd name="T54" fmla="*/ 10 w 174"/>
                  <a:gd name="T55" fmla="*/ 2 h 113"/>
                  <a:gd name="T56" fmla="*/ 8 w 174"/>
                  <a:gd name="T57" fmla="*/ 2 h 113"/>
                  <a:gd name="T58" fmla="*/ 7 w 174"/>
                  <a:gd name="T59" fmla="*/ 2 h 113"/>
                  <a:gd name="T60" fmla="*/ 6 w 174"/>
                  <a:gd name="T61" fmla="*/ 1 h 113"/>
                  <a:gd name="T62" fmla="*/ 6 w 174"/>
                  <a:gd name="T63" fmla="*/ 1 h 113"/>
                  <a:gd name="T64" fmla="*/ 5 w 174"/>
                  <a:gd name="T65" fmla="*/ 0 h 113"/>
                  <a:gd name="T66" fmla="*/ 18 w 174"/>
                  <a:gd name="T67" fmla="*/ 0 h 113"/>
                  <a:gd name="T68" fmla="*/ 18 w 174"/>
                  <a:gd name="T69" fmla="*/ 1 h 113"/>
                  <a:gd name="T70" fmla="*/ 18 w 174"/>
                  <a:gd name="T71" fmla="*/ 3 h 113"/>
                  <a:gd name="T72" fmla="*/ 18 w 174"/>
                  <a:gd name="T73" fmla="*/ 4 h 113"/>
                  <a:gd name="T74" fmla="*/ 19 w 174"/>
                  <a:gd name="T75" fmla="*/ 6 h 113"/>
                  <a:gd name="T76" fmla="*/ 19 w 174"/>
                  <a:gd name="T77" fmla="*/ 7 h 113"/>
                  <a:gd name="T78" fmla="*/ 19 w 174"/>
                  <a:gd name="T79" fmla="*/ 8 h 113"/>
                  <a:gd name="T80" fmla="*/ 19 w 174"/>
                  <a:gd name="T81" fmla="*/ 8 h 113"/>
                  <a:gd name="T82" fmla="*/ 19 w 174"/>
                  <a:gd name="T83" fmla="*/ 9 h 113"/>
                  <a:gd name="T84" fmla="*/ 19 w 174"/>
                  <a:gd name="T85" fmla="*/ 9 h 113"/>
                  <a:gd name="T86" fmla="*/ 18 w 174"/>
                  <a:gd name="T87" fmla="*/ 9 h 113"/>
                  <a:gd name="T88" fmla="*/ 18 w 174"/>
                  <a:gd name="T89" fmla="*/ 13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4" h="113">
                    <a:moveTo>
                      <a:pt x="165" y="113"/>
                    </a:moveTo>
                    <a:lnTo>
                      <a:pt x="144" y="110"/>
                    </a:lnTo>
                    <a:lnTo>
                      <a:pt x="117" y="107"/>
                    </a:lnTo>
                    <a:lnTo>
                      <a:pt x="101" y="106"/>
                    </a:lnTo>
                    <a:lnTo>
                      <a:pt x="83" y="106"/>
                    </a:lnTo>
                    <a:lnTo>
                      <a:pt x="64" y="109"/>
                    </a:lnTo>
                    <a:lnTo>
                      <a:pt x="45" y="113"/>
                    </a:lnTo>
                    <a:lnTo>
                      <a:pt x="35" y="110"/>
                    </a:lnTo>
                    <a:lnTo>
                      <a:pt x="20" y="105"/>
                    </a:lnTo>
                    <a:lnTo>
                      <a:pt x="12" y="101"/>
                    </a:lnTo>
                    <a:lnTo>
                      <a:pt x="5" y="97"/>
                    </a:lnTo>
                    <a:lnTo>
                      <a:pt x="1" y="94"/>
                    </a:lnTo>
                    <a:lnTo>
                      <a:pt x="0" y="90"/>
                    </a:lnTo>
                    <a:lnTo>
                      <a:pt x="0" y="87"/>
                    </a:lnTo>
                    <a:lnTo>
                      <a:pt x="1" y="83"/>
                    </a:lnTo>
                    <a:lnTo>
                      <a:pt x="4" y="80"/>
                    </a:lnTo>
                    <a:lnTo>
                      <a:pt x="7" y="79"/>
                    </a:lnTo>
                    <a:lnTo>
                      <a:pt x="14" y="76"/>
                    </a:lnTo>
                    <a:lnTo>
                      <a:pt x="23" y="75"/>
                    </a:lnTo>
                    <a:lnTo>
                      <a:pt x="45" y="75"/>
                    </a:lnTo>
                    <a:lnTo>
                      <a:pt x="68" y="75"/>
                    </a:lnTo>
                    <a:lnTo>
                      <a:pt x="83" y="75"/>
                    </a:lnTo>
                    <a:lnTo>
                      <a:pt x="105" y="75"/>
                    </a:lnTo>
                    <a:lnTo>
                      <a:pt x="105" y="61"/>
                    </a:lnTo>
                    <a:lnTo>
                      <a:pt x="105" y="46"/>
                    </a:lnTo>
                    <a:lnTo>
                      <a:pt x="105" y="33"/>
                    </a:lnTo>
                    <a:lnTo>
                      <a:pt x="105" y="23"/>
                    </a:lnTo>
                    <a:lnTo>
                      <a:pt x="89" y="22"/>
                    </a:lnTo>
                    <a:lnTo>
                      <a:pt x="72" y="20"/>
                    </a:lnTo>
                    <a:lnTo>
                      <a:pt x="65" y="18"/>
                    </a:lnTo>
                    <a:lnTo>
                      <a:pt x="57" y="13"/>
                    </a:lnTo>
                    <a:lnTo>
                      <a:pt x="52" y="8"/>
                    </a:lnTo>
                    <a:lnTo>
                      <a:pt x="45" y="0"/>
                    </a:lnTo>
                    <a:lnTo>
                      <a:pt x="158" y="0"/>
                    </a:lnTo>
                    <a:lnTo>
                      <a:pt x="159" y="13"/>
                    </a:lnTo>
                    <a:lnTo>
                      <a:pt x="162" y="27"/>
                    </a:lnTo>
                    <a:lnTo>
                      <a:pt x="166" y="39"/>
                    </a:lnTo>
                    <a:lnTo>
                      <a:pt x="170" y="50"/>
                    </a:lnTo>
                    <a:lnTo>
                      <a:pt x="173" y="60"/>
                    </a:lnTo>
                    <a:lnTo>
                      <a:pt x="174" y="69"/>
                    </a:lnTo>
                    <a:lnTo>
                      <a:pt x="173" y="73"/>
                    </a:lnTo>
                    <a:lnTo>
                      <a:pt x="172" y="76"/>
                    </a:lnTo>
                    <a:lnTo>
                      <a:pt x="169" y="80"/>
                    </a:lnTo>
                    <a:lnTo>
                      <a:pt x="165" y="83"/>
                    </a:lnTo>
                    <a:lnTo>
                      <a:pt x="16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182" name="Gruppieren 181"/>
              <p:cNvGrpSpPr/>
              <p:nvPr/>
            </p:nvGrpSpPr>
            <p:grpSpPr>
              <a:xfrm>
                <a:off x="1215590" y="920421"/>
                <a:ext cx="1947850" cy="1044823"/>
                <a:chOff x="1215590" y="920421"/>
                <a:chExt cx="1947850" cy="1044823"/>
              </a:xfrm>
              <a:grpFill/>
            </p:grpSpPr>
            <p:grpSp>
              <p:nvGrpSpPr>
                <p:cNvPr id="183" name="Gruppieren 182"/>
                <p:cNvGrpSpPr/>
                <p:nvPr/>
              </p:nvGrpSpPr>
              <p:grpSpPr>
                <a:xfrm>
                  <a:off x="1215590" y="920421"/>
                  <a:ext cx="1947850" cy="1044823"/>
                  <a:chOff x="1215590" y="920421"/>
                  <a:chExt cx="1947850" cy="1044823"/>
                </a:xfrm>
                <a:grpFill/>
              </p:grpSpPr>
              <p:sp>
                <p:nvSpPr>
                  <p:cNvPr id="188" name="Freeform 783"/>
                  <p:cNvSpPr>
                    <a:spLocks/>
                  </p:cNvSpPr>
                  <p:nvPr/>
                </p:nvSpPr>
                <p:spPr bwMode="auto">
                  <a:xfrm>
                    <a:off x="2573861" y="956492"/>
                    <a:ext cx="146773" cy="65923"/>
                  </a:xfrm>
                  <a:custGeom>
                    <a:avLst/>
                    <a:gdLst>
                      <a:gd name="T0" fmla="*/ 17 w 353"/>
                      <a:gd name="T1" fmla="*/ 14 h 158"/>
                      <a:gd name="T2" fmla="*/ 25 w 353"/>
                      <a:gd name="T3" fmla="*/ 12 h 158"/>
                      <a:gd name="T4" fmla="*/ 32 w 353"/>
                      <a:gd name="T5" fmla="*/ 11 h 158"/>
                      <a:gd name="T6" fmla="*/ 36 w 353"/>
                      <a:gd name="T7" fmla="*/ 9 h 158"/>
                      <a:gd name="T8" fmla="*/ 39 w 353"/>
                      <a:gd name="T9" fmla="*/ 8 h 158"/>
                      <a:gd name="T10" fmla="*/ 39 w 353"/>
                      <a:gd name="T11" fmla="*/ 7 h 158"/>
                      <a:gd name="T12" fmla="*/ 38 w 353"/>
                      <a:gd name="T13" fmla="*/ 6 h 158"/>
                      <a:gd name="T14" fmla="*/ 35 w 353"/>
                      <a:gd name="T15" fmla="*/ 5 h 158"/>
                      <a:gd name="T16" fmla="*/ 32 w 353"/>
                      <a:gd name="T17" fmla="*/ 4 h 158"/>
                      <a:gd name="T18" fmla="*/ 28 w 353"/>
                      <a:gd name="T19" fmla="*/ 4 h 158"/>
                      <a:gd name="T20" fmla="*/ 25 w 353"/>
                      <a:gd name="T21" fmla="*/ 4 h 158"/>
                      <a:gd name="T22" fmla="*/ 25 w 353"/>
                      <a:gd name="T23" fmla="*/ 3 h 158"/>
                      <a:gd name="T24" fmla="*/ 24 w 353"/>
                      <a:gd name="T25" fmla="*/ 2 h 158"/>
                      <a:gd name="T26" fmla="*/ 23 w 353"/>
                      <a:gd name="T27" fmla="*/ 1 h 158"/>
                      <a:gd name="T28" fmla="*/ 21 w 353"/>
                      <a:gd name="T29" fmla="*/ 1 h 158"/>
                      <a:gd name="T30" fmla="*/ 16 w 353"/>
                      <a:gd name="T31" fmla="*/ 0 h 158"/>
                      <a:gd name="T32" fmla="*/ 10 w 353"/>
                      <a:gd name="T33" fmla="*/ 1 h 158"/>
                      <a:gd name="T34" fmla="*/ 6 w 353"/>
                      <a:gd name="T35" fmla="*/ 2 h 158"/>
                      <a:gd name="T36" fmla="*/ 3 w 353"/>
                      <a:gd name="T37" fmla="*/ 4 h 158"/>
                      <a:gd name="T38" fmla="*/ 1 w 353"/>
                      <a:gd name="T39" fmla="*/ 5 h 158"/>
                      <a:gd name="T40" fmla="*/ 0 w 353"/>
                      <a:gd name="T41" fmla="*/ 7 h 158"/>
                      <a:gd name="T42" fmla="*/ 4 w 353"/>
                      <a:gd name="T43" fmla="*/ 9 h 158"/>
                      <a:gd name="T44" fmla="*/ 7 w 353"/>
                      <a:gd name="T45" fmla="*/ 10 h 158"/>
                      <a:gd name="T46" fmla="*/ 5 w 353"/>
                      <a:gd name="T47" fmla="*/ 12 h 158"/>
                      <a:gd name="T48" fmla="*/ 5 w 353"/>
                      <a:gd name="T49" fmla="*/ 13 h 158"/>
                      <a:gd name="T50" fmla="*/ 5 w 353"/>
                      <a:gd name="T51" fmla="*/ 15 h 158"/>
                      <a:gd name="T52" fmla="*/ 6 w 353"/>
                      <a:gd name="T53" fmla="*/ 17 h 158"/>
                      <a:gd name="T54" fmla="*/ 7 w 353"/>
                      <a:gd name="T55" fmla="*/ 18 h 158"/>
                      <a:gd name="T56" fmla="*/ 9 w 353"/>
                      <a:gd name="T57" fmla="*/ 18 h 158"/>
                      <a:gd name="T58" fmla="*/ 11 w 353"/>
                      <a:gd name="T59" fmla="*/ 17 h 158"/>
                      <a:gd name="T60" fmla="*/ 12 w 353"/>
                      <a:gd name="T61" fmla="*/ 17 h 158"/>
                      <a:gd name="T62" fmla="*/ 14 w 353"/>
                      <a:gd name="T63" fmla="*/ 16 h 158"/>
                      <a:gd name="T64" fmla="*/ 16 w 353"/>
                      <a:gd name="T65" fmla="*/ 16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158">
                        <a:moveTo>
                          <a:pt x="127" y="128"/>
                        </a:moveTo>
                        <a:lnTo>
                          <a:pt x="156" y="123"/>
                        </a:lnTo>
                        <a:lnTo>
                          <a:pt x="187" y="116"/>
                        </a:lnTo>
                        <a:lnTo>
                          <a:pt x="221" y="111"/>
                        </a:lnTo>
                        <a:lnTo>
                          <a:pt x="254" y="104"/>
                        </a:lnTo>
                        <a:lnTo>
                          <a:pt x="287" y="96"/>
                        </a:lnTo>
                        <a:lnTo>
                          <a:pt x="315" y="88"/>
                        </a:lnTo>
                        <a:lnTo>
                          <a:pt x="327" y="84"/>
                        </a:lnTo>
                        <a:lnTo>
                          <a:pt x="337" y="78"/>
                        </a:lnTo>
                        <a:lnTo>
                          <a:pt x="346" y="74"/>
                        </a:lnTo>
                        <a:lnTo>
                          <a:pt x="353" y="69"/>
                        </a:lnTo>
                        <a:lnTo>
                          <a:pt x="348" y="63"/>
                        </a:lnTo>
                        <a:lnTo>
                          <a:pt x="344" y="58"/>
                        </a:lnTo>
                        <a:lnTo>
                          <a:pt x="337" y="54"/>
                        </a:lnTo>
                        <a:lnTo>
                          <a:pt x="331" y="51"/>
                        </a:lnTo>
                        <a:lnTo>
                          <a:pt x="316" y="45"/>
                        </a:lnTo>
                        <a:lnTo>
                          <a:pt x="302" y="41"/>
                        </a:lnTo>
                        <a:lnTo>
                          <a:pt x="285" y="40"/>
                        </a:lnTo>
                        <a:lnTo>
                          <a:pt x="267" y="39"/>
                        </a:lnTo>
                        <a:lnTo>
                          <a:pt x="250" y="39"/>
                        </a:lnTo>
                        <a:lnTo>
                          <a:pt x="233" y="39"/>
                        </a:lnTo>
                        <a:lnTo>
                          <a:pt x="228" y="37"/>
                        </a:lnTo>
                        <a:lnTo>
                          <a:pt x="224" y="34"/>
                        </a:lnTo>
                        <a:lnTo>
                          <a:pt x="221" y="30"/>
                        </a:lnTo>
                        <a:lnTo>
                          <a:pt x="218" y="26"/>
                        </a:lnTo>
                        <a:lnTo>
                          <a:pt x="214" y="21"/>
                        </a:lnTo>
                        <a:lnTo>
                          <a:pt x="212" y="15"/>
                        </a:lnTo>
                        <a:lnTo>
                          <a:pt x="207" y="11"/>
                        </a:lnTo>
                        <a:lnTo>
                          <a:pt x="203" y="7"/>
                        </a:lnTo>
                        <a:lnTo>
                          <a:pt x="187" y="5"/>
                        </a:lnTo>
                        <a:lnTo>
                          <a:pt x="165" y="0"/>
                        </a:lnTo>
                        <a:lnTo>
                          <a:pt x="145" y="2"/>
                        </a:lnTo>
                        <a:lnTo>
                          <a:pt x="120" y="5"/>
                        </a:lnTo>
                        <a:lnTo>
                          <a:pt x="93" y="10"/>
                        </a:lnTo>
                        <a:lnTo>
                          <a:pt x="66" y="17"/>
                        </a:lnTo>
                        <a:lnTo>
                          <a:pt x="52" y="22"/>
                        </a:lnTo>
                        <a:lnTo>
                          <a:pt x="40" y="26"/>
                        </a:lnTo>
                        <a:lnTo>
                          <a:pt x="29" y="32"/>
                        </a:lnTo>
                        <a:lnTo>
                          <a:pt x="19" y="39"/>
                        </a:lnTo>
                        <a:lnTo>
                          <a:pt x="11" y="45"/>
                        </a:lnTo>
                        <a:lnTo>
                          <a:pt x="4" y="52"/>
                        </a:lnTo>
                        <a:lnTo>
                          <a:pt x="2" y="60"/>
                        </a:lnTo>
                        <a:lnTo>
                          <a:pt x="0" y="69"/>
                        </a:lnTo>
                        <a:lnTo>
                          <a:pt x="37" y="84"/>
                        </a:lnTo>
                        <a:lnTo>
                          <a:pt x="82" y="84"/>
                        </a:lnTo>
                        <a:lnTo>
                          <a:pt x="64" y="92"/>
                        </a:lnTo>
                        <a:lnTo>
                          <a:pt x="52" y="99"/>
                        </a:lnTo>
                        <a:lnTo>
                          <a:pt x="49" y="103"/>
                        </a:lnTo>
                        <a:lnTo>
                          <a:pt x="47" y="107"/>
                        </a:lnTo>
                        <a:lnTo>
                          <a:pt x="45" y="114"/>
                        </a:lnTo>
                        <a:lnTo>
                          <a:pt x="45" y="120"/>
                        </a:lnTo>
                        <a:lnTo>
                          <a:pt x="48" y="131"/>
                        </a:lnTo>
                        <a:lnTo>
                          <a:pt x="52" y="143"/>
                        </a:lnTo>
                        <a:lnTo>
                          <a:pt x="53" y="149"/>
                        </a:lnTo>
                        <a:lnTo>
                          <a:pt x="58" y="153"/>
                        </a:lnTo>
                        <a:lnTo>
                          <a:pt x="62" y="157"/>
                        </a:lnTo>
                        <a:lnTo>
                          <a:pt x="67" y="158"/>
                        </a:lnTo>
                        <a:lnTo>
                          <a:pt x="78" y="157"/>
                        </a:lnTo>
                        <a:lnTo>
                          <a:pt x="88" y="156"/>
                        </a:lnTo>
                        <a:lnTo>
                          <a:pt x="96" y="153"/>
                        </a:lnTo>
                        <a:lnTo>
                          <a:pt x="104" y="150"/>
                        </a:lnTo>
                        <a:lnTo>
                          <a:pt x="112" y="148"/>
                        </a:lnTo>
                        <a:lnTo>
                          <a:pt x="119" y="145"/>
                        </a:lnTo>
                        <a:lnTo>
                          <a:pt x="127" y="143"/>
                        </a:lnTo>
                        <a:lnTo>
                          <a:pt x="135" y="143"/>
                        </a:lnTo>
                        <a:lnTo>
                          <a:pt x="142" y="143"/>
                        </a:lnTo>
                        <a:lnTo>
                          <a:pt x="127"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189" name="Gruppieren 188"/>
                  <p:cNvGrpSpPr/>
                  <p:nvPr/>
                </p:nvGrpSpPr>
                <p:grpSpPr>
                  <a:xfrm>
                    <a:off x="1215590" y="920421"/>
                    <a:ext cx="1947850" cy="1044823"/>
                    <a:chOff x="1215590" y="920421"/>
                    <a:chExt cx="1947850" cy="1044823"/>
                  </a:xfrm>
                  <a:grpFill/>
                </p:grpSpPr>
                <p:sp>
                  <p:nvSpPr>
                    <p:cNvPr id="190" name="Freeform 695"/>
                    <p:cNvSpPr>
                      <a:spLocks/>
                    </p:cNvSpPr>
                    <p:nvPr/>
                  </p:nvSpPr>
                  <p:spPr bwMode="auto">
                    <a:xfrm>
                      <a:off x="1215590" y="1169188"/>
                      <a:ext cx="1670474" cy="796056"/>
                    </a:xfrm>
                    <a:custGeom>
                      <a:avLst/>
                      <a:gdLst>
                        <a:gd name="T0" fmla="*/ 352 w 4029"/>
                        <a:gd name="T1" fmla="*/ 176 h 1920"/>
                        <a:gd name="T2" fmla="*/ 308 w 4029"/>
                        <a:gd name="T3" fmla="*/ 196 h 1920"/>
                        <a:gd name="T4" fmla="*/ 265 w 4029"/>
                        <a:gd name="T5" fmla="*/ 213 h 1920"/>
                        <a:gd name="T6" fmla="*/ 267 w 4029"/>
                        <a:gd name="T7" fmla="*/ 200 h 1920"/>
                        <a:gd name="T8" fmla="*/ 276 w 4029"/>
                        <a:gd name="T9" fmla="*/ 185 h 1920"/>
                        <a:gd name="T10" fmla="*/ 259 w 4029"/>
                        <a:gd name="T11" fmla="*/ 176 h 1920"/>
                        <a:gd name="T12" fmla="*/ 244 w 4029"/>
                        <a:gd name="T13" fmla="*/ 163 h 1920"/>
                        <a:gd name="T14" fmla="*/ 226 w 4029"/>
                        <a:gd name="T15" fmla="*/ 168 h 1920"/>
                        <a:gd name="T16" fmla="*/ 206 w 4029"/>
                        <a:gd name="T17" fmla="*/ 160 h 1920"/>
                        <a:gd name="T18" fmla="*/ 28 w 4029"/>
                        <a:gd name="T19" fmla="*/ 155 h 1920"/>
                        <a:gd name="T20" fmla="*/ 16 w 4029"/>
                        <a:gd name="T21" fmla="*/ 143 h 1920"/>
                        <a:gd name="T22" fmla="*/ 15 w 4029"/>
                        <a:gd name="T23" fmla="*/ 130 h 1920"/>
                        <a:gd name="T24" fmla="*/ 18 w 4029"/>
                        <a:gd name="T25" fmla="*/ 119 h 1920"/>
                        <a:gd name="T26" fmla="*/ 30 w 4029"/>
                        <a:gd name="T27" fmla="*/ 107 h 1920"/>
                        <a:gd name="T28" fmla="*/ 27 w 4029"/>
                        <a:gd name="T29" fmla="*/ 86 h 1920"/>
                        <a:gd name="T30" fmla="*/ 11 w 4029"/>
                        <a:gd name="T31" fmla="*/ 83 h 1920"/>
                        <a:gd name="T32" fmla="*/ 82 w 4029"/>
                        <a:gd name="T33" fmla="*/ 18 h 1920"/>
                        <a:gd name="T34" fmla="*/ 144 w 4029"/>
                        <a:gd name="T35" fmla="*/ 13 h 1920"/>
                        <a:gd name="T36" fmla="*/ 162 w 4029"/>
                        <a:gd name="T37" fmla="*/ 16 h 1920"/>
                        <a:gd name="T38" fmla="*/ 193 w 4029"/>
                        <a:gd name="T39" fmla="*/ 28 h 1920"/>
                        <a:gd name="T40" fmla="*/ 220 w 4029"/>
                        <a:gd name="T41" fmla="*/ 29 h 1920"/>
                        <a:gd name="T42" fmla="*/ 258 w 4029"/>
                        <a:gd name="T43" fmla="*/ 28 h 1920"/>
                        <a:gd name="T44" fmla="*/ 278 w 4029"/>
                        <a:gd name="T45" fmla="*/ 25 h 1920"/>
                        <a:gd name="T46" fmla="*/ 294 w 4029"/>
                        <a:gd name="T47" fmla="*/ 23 h 1920"/>
                        <a:gd name="T48" fmla="*/ 298 w 4029"/>
                        <a:gd name="T49" fmla="*/ 15 h 1920"/>
                        <a:gd name="T50" fmla="*/ 317 w 4029"/>
                        <a:gd name="T51" fmla="*/ 4 h 1920"/>
                        <a:gd name="T52" fmla="*/ 319 w 4029"/>
                        <a:gd name="T53" fmla="*/ 15 h 1920"/>
                        <a:gd name="T54" fmla="*/ 326 w 4029"/>
                        <a:gd name="T55" fmla="*/ 18 h 1920"/>
                        <a:gd name="T56" fmla="*/ 337 w 4029"/>
                        <a:gd name="T57" fmla="*/ 22 h 1920"/>
                        <a:gd name="T58" fmla="*/ 357 w 4029"/>
                        <a:gd name="T59" fmla="*/ 12 h 1920"/>
                        <a:gd name="T60" fmla="*/ 359 w 4029"/>
                        <a:gd name="T61" fmla="*/ 23 h 1920"/>
                        <a:gd name="T62" fmla="*/ 340 w 4029"/>
                        <a:gd name="T63" fmla="*/ 34 h 1920"/>
                        <a:gd name="T64" fmla="*/ 324 w 4029"/>
                        <a:gd name="T65" fmla="*/ 39 h 1920"/>
                        <a:gd name="T66" fmla="*/ 307 w 4029"/>
                        <a:gd name="T67" fmla="*/ 42 h 1920"/>
                        <a:gd name="T68" fmla="*/ 291 w 4029"/>
                        <a:gd name="T69" fmla="*/ 54 h 1920"/>
                        <a:gd name="T70" fmla="*/ 275 w 4029"/>
                        <a:gd name="T71" fmla="*/ 61 h 1920"/>
                        <a:gd name="T72" fmla="*/ 251 w 4029"/>
                        <a:gd name="T73" fmla="*/ 81 h 1920"/>
                        <a:gd name="T74" fmla="*/ 253 w 4029"/>
                        <a:gd name="T75" fmla="*/ 103 h 1920"/>
                        <a:gd name="T76" fmla="*/ 286 w 4029"/>
                        <a:gd name="T77" fmla="*/ 117 h 1920"/>
                        <a:gd name="T78" fmla="*/ 294 w 4029"/>
                        <a:gd name="T79" fmla="*/ 139 h 1920"/>
                        <a:gd name="T80" fmla="*/ 312 w 4029"/>
                        <a:gd name="T81" fmla="*/ 132 h 1920"/>
                        <a:gd name="T82" fmla="*/ 341 w 4029"/>
                        <a:gd name="T83" fmla="*/ 103 h 1920"/>
                        <a:gd name="T84" fmla="*/ 338 w 4029"/>
                        <a:gd name="T85" fmla="*/ 88 h 1920"/>
                        <a:gd name="T86" fmla="*/ 378 w 4029"/>
                        <a:gd name="T87" fmla="*/ 63 h 1920"/>
                        <a:gd name="T88" fmla="*/ 392 w 4029"/>
                        <a:gd name="T89" fmla="*/ 72 h 1920"/>
                        <a:gd name="T90" fmla="*/ 391 w 4029"/>
                        <a:gd name="T91" fmla="*/ 89 h 1920"/>
                        <a:gd name="T92" fmla="*/ 405 w 4029"/>
                        <a:gd name="T93" fmla="*/ 89 h 1920"/>
                        <a:gd name="T94" fmla="*/ 424 w 4029"/>
                        <a:gd name="T95" fmla="*/ 93 h 1920"/>
                        <a:gd name="T96" fmla="*/ 426 w 4029"/>
                        <a:gd name="T97" fmla="*/ 110 h 1920"/>
                        <a:gd name="T98" fmla="*/ 428 w 4029"/>
                        <a:gd name="T99" fmla="*/ 126 h 1920"/>
                        <a:gd name="T100" fmla="*/ 447 w 4029"/>
                        <a:gd name="T101" fmla="*/ 132 h 1920"/>
                        <a:gd name="T102" fmla="*/ 436 w 4029"/>
                        <a:gd name="T103" fmla="*/ 139 h 1920"/>
                        <a:gd name="T104" fmla="*/ 416 w 4029"/>
                        <a:gd name="T105" fmla="*/ 152 h 1920"/>
                        <a:gd name="T106" fmla="*/ 357 w 4029"/>
                        <a:gd name="T107" fmla="*/ 164 h 1920"/>
                        <a:gd name="T108" fmla="*/ 342 w 4029"/>
                        <a:gd name="T109" fmla="*/ 178 h 1920"/>
                        <a:gd name="T110" fmla="*/ 381 w 4029"/>
                        <a:gd name="T111" fmla="*/ 158 h 1920"/>
                        <a:gd name="T112" fmla="*/ 376 w 4029"/>
                        <a:gd name="T113" fmla="*/ 167 h 1920"/>
                        <a:gd name="T114" fmla="*/ 379 w 4029"/>
                        <a:gd name="T115" fmla="*/ 174 h 1920"/>
                        <a:gd name="T116" fmla="*/ 397 w 4029"/>
                        <a:gd name="T117" fmla="*/ 189 h 1920"/>
                        <a:gd name="T118" fmla="*/ 368 w 4029"/>
                        <a:gd name="T119" fmla="*/ 201 h 1920"/>
                        <a:gd name="T120" fmla="*/ 367 w 4029"/>
                        <a:gd name="T121" fmla="*/ 193 h 1920"/>
                        <a:gd name="T122" fmla="*/ 370 w 4029"/>
                        <a:gd name="T123" fmla="*/ 188 h 19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29" h="1920">
                          <a:moveTo>
                            <a:pt x="3255" y="1722"/>
                          </a:moveTo>
                          <a:lnTo>
                            <a:pt x="3255" y="1639"/>
                          </a:lnTo>
                          <a:lnTo>
                            <a:pt x="3259" y="1627"/>
                          </a:lnTo>
                          <a:lnTo>
                            <a:pt x="3270" y="1606"/>
                          </a:lnTo>
                          <a:lnTo>
                            <a:pt x="3276" y="1596"/>
                          </a:lnTo>
                          <a:lnTo>
                            <a:pt x="3281" y="1585"/>
                          </a:lnTo>
                          <a:lnTo>
                            <a:pt x="3284" y="1574"/>
                          </a:lnTo>
                          <a:lnTo>
                            <a:pt x="3285" y="1564"/>
                          </a:lnTo>
                          <a:lnTo>
                            <a:pt x="3280" y="1566"/>
                          </a:lnTo>
                          <a:lnTo>
                            <a:pt x="3273" y="1567"/>
                          </a:lnTo>
                          <a:lnTo>
                            <a:pt x="3266" y="1567"/>
                          </a:lnTo>
                          <a:lnTo>
                            <a:pt x="3259" y="1567"/>
                          </a:lnTo>
                          <a:lnTo>
                            <a:pt x="3239" y="1564"/>
                          </a:lnTo>
                          <a:lnTo>
                            <a:pt x="3210" y="1564"/>
                          </a:lnTo>
                          <a:lnTo>
                            <a:pt x="3201" y="1564"/>
                          </a:lnTo>
                          <a:lnTo>
                            <a:pt x="3192" y="1567"/>
                          </a:lnTo>
                          <a:lnTo>
                            <a:pt x="3184" y="1570"/>
                          </a:lnTo>
                          <a:lnTo>
                            <a:pt x="3176" y="1574"/>
                          </a:lnTo>
                          <a:lnTo>
                            <a:pt x="3171" y="1579"/>
                          </a:lnTo>
                          <a:lnTo>
                            <a:pt x="3164" y="1585"/>
                          </a:lnTo>
                          <a:lnTo>
                            <a:pt x="3158" y="1591"/>
                          </a:lnTo>
                          <a:lnTo>
                            <a:pt x="3153" y="1598"/>
                          </a:lnTo>
                          <a:lnTo>
                            <a:pt x="3133" y="1631"/>
                          </a:lnTo>
                          <a:lnTo>
                            <a:pt x="3112" y="1661"/>
                          </a:lnTo>
                          <a:lnTo>
                            <a:pt x="3101" y="1672"/>
                          </a:lnTo>
                          <a:lnTo>
                            <a:pt x="3090" y="1680"/>
                          </a:lnTo>
                          <a:lnTo>
                            <a:pt x="3078" y="1687"/>
                          </a:lnTo>
                          <a:lnTo>
                            <a:pt x="3067" y="1694"/>
                          </a:lnTo>
                          <a:lnTo>
                            <a:pt x="3055" y="1698"/>
                          </a:lnTo>
                          <a:lnTo>
                            <a:pt x="3043" y="1700"/>
                          </a:lnTo>
                          <a:lnTo>
                            <a:pt x="3030" y="1703"/>
                          </a:lnTo>
                          <a:lnTo>
                            <a:pt x="3018" y="1706"/>
                          </a:lnTo>
                          <a:lnTo>
                            <a:pt x="2991" y="1709"/>
                          </a:lnTo>
                          <a:lnTo>
                            <a:pt x="2961" y="1711"/>
                          </a:lnTo>
                          <a:lnTo>
                            <a:pt x="2929" y="1715"/>
                          </a:lnTo>
                          <a:lnTo>
                            <a:pt x="2894" y="1722"/>
                          </a:lnTo>
                          <a:lnTo>
                            <a:pt x="2804" y="1722"/>
                          </a:lnTo>
                          <a:lnTo>
                            <a:pt x="2793" y="1737"/>
                          </a:lnTo>
                          <a:lnTo>
                            <a:pt x="2782" y="1751"/>
                          </a:lnTo>
                          <a:lnTo>
                            <a:pt x="2771" y="1765"/>
                          </a:lnTo>
                          <a:lnTo>
                            <a:pt x="2758" y="1778"/>
                          </a:lnTo>
                          <a:lnTo>
                            <a:pt x="2746" y="1790"/>
                          </a:lnTo>
                          <a:lnTo>
                            <a:pt x="2732" y="1801"/>
                          </a:lnTo>
                          <a:lnTo>
                            <a:pt x="2718" y="1812"/>
                          </a:lnTo>
                          <a:lnTo>
                            <a:pt x="2703" y="1822"/>
                          </a:lnTo>
                          <a:lnTo>
                            <a:pt x="2688" y="1831"/>
                          </a:lnTo>
                          <a:lnTo>
                            <a:pt x="2675" y="1839"/>
                          </a:lnTo>
                          <a:lnTo>
                            <a:pt x="2660" y="1848"/>
                          </a:lnTo>
                          <a:lnTo>
                            <a:pt x="2645" y="1854"/>
                          </a:lnTo>
                          <a:lnTo>
                            <a:pt x="2630" y="1860"/>
                          </a:lnTo>
                          <a:lnTo>
                            <a:pt x="2615" y="1864"/>
                          </a:lnTo>
                          <a:lnTo>
                            <a:pt x="2600" y="1869"/>
                          </a:lnTo>
                          <a:lnTo>
                            <a:pt x="2586" y="1872"/>
                          </a:lnTo>
                          <a:lnTo>
                            <a:pt x="2503" y="1894"/>
                          </a:lnTo>
                          <a:lnTo>
                            <a:pt x="2492" y="1899"/>
                          </a:lnTo>
                          <a:lnTo>
                            <a:pt x="2480" y="1901"/>
                          </a:lnTo>
                          <a:lnTo>
                            <a:pt x="2466" y="1902"/>
                          </a:lnTo>
                          <a:lnTo>
                            <a:pt x="2451" y="1902"/>
                          </a:lnTo>
                          <a:lnTo>
                            <a:pt x="2420" y="1908"/>
                          </a:lnTo>
                          <a:lnTo>
                            <a:pt x="2387" y="1913"/>
                          </a:lnTo>
                          <a:lnTo>
                            <a:pt x="2357" y="1916"/>
                          </a:lnTo>
                          <a:lnTo>
                            <a:pt x="2330" y="1917"/>
                          </a:lnTo>
                          <a:lnTo>
                            <a:pt x="2323" y="1918"/>
                          </a:lnTo>
                          <a:lnTo>
                            <a:pt x="2315" y="1920"/>
                          </a:lnTo>
                          <a:lnTo>
                            <a:pt x="2311" y="1920"/>
                          </a:lnTo>
                          <a:lnTo>
                            <a:pt x="2307" y="1920"/>
                          </a:lnTo>
                          <a:lnTo>
                            <a:pt x="2304" y="1920"/>
                          </a:lnTo>
                          <a:lnTo>
                            <a:pt x="2300" y="1917"/>
                          </a:lnTo>
                          <a:lnTo>
                            <a:pt x="2312" y="1902"/>
                          </a:lnTo>
                          <a:lnTo>
                            <a:pt x="2324" y="1890"/>
                          </a:lnTo>
                          <a:lnTo>
                            <a:pt x="2337" y="1880"/>
                          </a:lnTo>
                          <a:lnTo>
                            <a:pt x="2348" y="1872"/>
                          </a:lnTo>
                          <a:lnTo>
                            <a:pt x="2360" y="1864"/>
                          </a:lnTo>
                          <a:lnTo>
                            <a:pt x="2371" y="1853"/>
                          </a:lnTo>
                          <a:lnTo>
                            <a:pt x="2376" y="1848"/>
                          </a:lnTo>
                          <a:lnTo>
                            <a:pt x="2382" y="1842"/>
                          </a:lnTo>
                          <a:lnTo>
                            <a:pt x="2386" y="1835"/>
                          </a:lnTo>
                          <a:lnTo>
                            <a:pt x="2391" y="1827"/>
                          </a:lnTo>
                          <a:lnTo>
                            <a:pt x="2398" y="1814"/>
                          </a:lnTo>
                          <a:lnTo>
                            <a:pt x="2402" y="1800"/>
                          </a:lnTo>
                          <a:lnTo>
                            <a:pt x="2405" y="1788"/>
                          </a:lnTo>
                          <a:lnTo>
                            <a:pt x="2406" y="1774"/>
                          </a:lnTo>
                          <a:lnTo>
                            <a:pt x="2409" y="1762"/>
                          </a:lnTo>
                          <a:lnTo>
                            <a:pt x="2413" y="1748"/>
                          </a:lnTo>
                          <a:lnTo>
                            <a:pt x="2418" y="1736"/>
                          </a:lnTo>
                          <a:lnTo>
                            <a:pt x="2428" y="1722"/>
                          </a:lnTo>
                          <a:lnTo>
                            <a:pt x="2451" y="1722"/>
                          </a:lnTo>
                          <a:lnTo>
                            <a:pt x="2453" y="1736"/>
                          </a:lnTo>
                          <a:lnTo>
                            <a:pt x="2455" y="1748"/>
                          </a:lnTo>
                          <a:lnTo>
                            <a:pt x="2461" y="1760"/>
                          </a:lnTo>
                          <a:lnTo>
                            <a:pt x="2466" y="1774"/>
                          </a:lnTo>
                          <a:lnTo>
                            <a:pt x="2481" y="1769"/>
                          </a:lnTo>
                          <a:lnTo>
                            <a:pt x="2496" y="1763"/>
                          </a:lnTo>
                          <a:lnTo>
                            <a:pt x="2514" y="1758"/>
                          </a:lnTo>
                          <a:lnTo>
                            <a:pt x="2533" y="1752"/>
                          </a:lnTo>
                          <a:lnTo>
                            <a:pt x="2533" y="1714"/>
                          </a:lnTo>
                          <a:lnTo>
                            <a:pt x="2522" y="1698"/>
                          </a:lnTo>
                          <a:lnTo>
                            <a:pt x="2507" y="1679"/>
                          </a:lnTo>
                          <a:lnTo>
                            <a:pt x="2497" y="1669"/>
                          </a:lnTo>
                          <a:lnTo>
                            <a:pt x="2487" y="1661"/>
                          </a:lnTo>
                          <a:lnTo>
                            <a:pt x="2481" y="1658"/>
                          </a:lnTo>
                          <a:lnTo>
                            <a:pt x="2474" y="1656"/>
                          </a:lnTo>
                          <a:lnTo>
                            <a:pt x="2466" y="1654"/>
                          </a:lnTo>
                          <a:lnTo>
                            <a:pt x="2458" y="1654"/>
                          </a:lnTo>
                          <a:lnTo>
                            <a:pt x="2429" y="1656"/>
                          </a:lnTo>
                          <a:lnTo>
                            <a:pt x="2393" y="1656"/>
                          </a:lnTo>
                          <a:lnTo>
                            <a:pt x="2375" y="1656"/>
                          </a:lnTo>
                          <a:lnTo>
                            <a:pt x="2358" y="1654"/>
                          </a:lnTo>
                          <a:lnTo>
                            <a:pt x="2352" y="1653"/>
                          </a:lnTo>
                          <a:lnTo>
                            <a:pt x="2346" y="1651"/>
                          </a:lnTo>
                          <a:lnTo>
                            <a:pt x="2341" y="1649"/>
                          </a:lnTo>
                          <a:lnTo>
                            <a:pt x="2338" y="1646"/>
                          </a:lnTo>
                          <a:lnTo>
                            <a:pt x="2335" y="1642"/>
                          </a:lnTo>
                          <a:lnTo>
                            <a:pt x="2334" y="1638"/>
                          </a:lnTo>
                          <a:lnTo>
                            <a:pt x="2333" y="1634"/>
                          </a:lnTo>
                          <a:lnTo>
                            <a:pt x="2333" y="1628"/>
                          </a:lnTo>
                          <a:lnTo>
                            <a:pt x="2333" y="1619"/>
                          </a:lnTo>
                          <a:lnTo>
                            <a:pt x="2334" y="1608"/>
                          </a:lnTo>
                          <a:lnTo>
                            <a:pt x="2335" y="1597"/>
                          </a:lnTo>
                          <a:lnTo>
                            <a:pt x="2335" y="1586"/>
                          </a:lnTo>
                          <a:lnTo>
                            <a:pt x="2334" y="1575"/>
                          </a:lnTo>
                          <a:lnTo>
                            <a:pt x="2330" y="1564"/>
                          </a:lnTo>
                          <a:lnTo>
                            <a:pt x="2326" y="1559"/>
                          </a:lnTo>
                          <a:lnTo>
                            <a:pt x="2320" y="1555"/>
                          </a:lnTo>
                          <a:lnTo>
                            <a:pt x="2315" y="1551"/>
                          </a:lnTo>
                          <a:lnTo>
                            <a:pt x="2309" y="1547"/>
                          </a:lnTo>
                          <a:lnTo>
                            <a:pt x="2297" y="1540"/>
                          </a:lnTo>
                          <a:lnTo>
                            <a:pt x="2285" y="1532"/>
                          </a:lnTo>
                          <a:lnTo>
                            <a:pt x="2278" y="1527"/>
                          </a:lnTo>
                          <a:lnTo>
                            <a:pt x="2273" y="1522"/>
                          </a:lnTo>
                          <a:lnTo>
                            <a:pt x="2269" y="1517"/>
                          </a:lnTo>
                          <a:lnTo>
                            <a:pt x="2263" y="1508"/>
                          </a:lnTo>
                          <a:lnTo>
                            <a:pt x="2260" y="1500"/>
                          </a:lnTo>
                          <a:lnTo>
                            <a:pt x="2258" y="1491"/>
                          </a:lnTo>
                          <a:lnTo>
                            <a:pt x="2256" y="1480"/>
                          </a:lnTo>
                          <a:lnTo>
                            <a:pt x="2255" y="1466"/>
                          </a:lnTo>
                          <a:lnTo>
                            <a:pt x="2225" y="1466"/>
                          </a:lnTo>
                          <a:lnTo>
                            <a:pt x="2218" y="1469"/>
                          </a:lnTo>
                          <a:lnTo>
                            <a:pt x="2210" y="1469"/>
                          </a:lnTo>
                          <a:lnTo>
                            <a:pt x="2200" y="1470"/>
                          </a:lnTo>
                          <a:lnTo>
                            <a:pt x="2191" y="1470"/>
                          </a:lnTo>
                          <a:lnTo>
                            <a:pt x="2180" y="1472"/>
                          </a:lnTo>
                          <a:lnTo>
                            <a:pt x="2169" y="1473"/>
                          </a:lnTo>
                          <a:lnTo>
                            <a:pt x="2160" y="1477"/>
                          </a:lnTo>
                          <a:lnTo>
                            <a:pt x="2150" y="1481"/>
                          </a:lnTo>
                          <a:lnTo>
                            <a:pt x="2142" y="1496"/>
                          </a:lnTo>
                          <a:lnTo>
                            <a:pt x="2135" y="1512"/>
                          </a:lnTo>
                          <a:lnTo>
                            <a:pt x="2130" y="1521"/>
                          </a:lnTo>
                          <a:lnTo>
                            <a:pt x="2123" y="1527"/>
                          </a:lnTo>
                          <a:lnTo>
                            <a:pt x="2117" y="1530"/>
                          </a:lnTo>
                          <a:lnTo>
                            <a:pt x="2112" y="1532"/>
                          </a:lnTo>
                          <a:lnTo>
                            <a:pt x="2105" y="1533"/>
                          </a:lnTo>
                          <a:lnTo>
                            <a:pt x="2097" y="1534"/>
                          </a:lnTo>
                          <a:lnTo>
                            <a:pt x="2086" y="1533"/>
                          </a:lnTo>
                          <a:lnTo>
                            <a:pt x="2076" y="1533"/>
                          </a:lnTo>
                          <a:lnTo>
                            <a:pt x="2067" y="1530"/>
                          </a:lnTo>
                          <a:lnTo>
                            <a:pt x="2057" y="1527"/>
                          </a:lnTo>
                          <a:lnTo>
                            <a:pt x="2048" y="1523"/>
                          </a:lnTo>
                          <a:lnTo>
                            <a:pt x="2040" y="1518"/>
                          </a:lnTo>
                          <a:lnTo>
                            <a:pt x="2030" y="1511"/>
                          </a:lnTo>
                          <a:lnTo>
                            <a:pt x="2022" y="1504"/>
                          </a:lnTo>
                          <a:lnTo>
                            <a:pt x="2011" y="1507"/>
                          </a:lnTo>
                          <a:lnTo>
                            <a:pt x="2000" y="1511"/>
                          </a:lnTo>
                          <a:lnTo>
                            <a:pt x="1989" y="1510"/>
                          </a:lnTo>
                          <a:lnTo>
                            <a:pt x="1980" y="1507"/>
                          </a:lnTo>
                          <a:lnTo>
                            <a:pt x="1971" y="1504"/>
                          </a:lnTo>
                          <a:lnTo>
                            <a:pt x="1963" y="1500"/>
                          </a:lnTo>
                          <a:lnTo>
                            <a:pt x="1955" y="1496"/>
                          </a:lnTo>
                          <a:lnTo>
                            <a:pt x="1948" y="1492"/>
                          </a:lnTo>
                          <a:lnTo>
                            <a:pt x="1940" y="1489"/>
                          </a:lnTo>
                          <a:lnTo>
                            <a:pt x="1932" y="1489"/>
                          </a:lnTo>
                          <a:lnTo>
                            <a:pt x="1914" y="1489"/>
                          </a:lnTo>
                          <a:lnTo>
                            <a:pt x="1902" y="1489"/>
                          </a:lnTo>
                          <a:lnTo>
                            <a:pt x="1891" y="1488"/>
                          </a:lnTo>
                          <a:lnTo>
                            <a:pt x="1882" y="1485"/>
                          </a:lnTo>
                          <a:lnTo>
                            <a:pt x="1872" y="1480"/>
                          </a:lnTo>
                          <a:lnTo>
                            <a:pt x="1864" y="1473"/>
                          </a:lnTo>
                          <a:lnTo>
                            <a:pt x="1858" y="1463"/>
                          </a:lnTo>
                          <a:lnTo>
                            <a:pt x="1853" y="1454"/>
                          </a:lnTo>
                          <a:lnTo>
                            <a:pt x="1850" y="1442"/>
                          </a:lnTo>
                          <a:lnTo>
                            <a:pt x="1849" y="1428"/>
                          </a:lnTo>
                          <a:lnTo>
                            <a:pt x="1819" y="1428"/>
                          </a:lnTo>
                          <a:lnTo>
                            <a:pt x="1823" y="1443"/>
                          </a:lnTo>
                          <a:lnTo>
                            <a:pt x="1827" y="1458"/>
                          </a:lnTo>
                          <a:lnTo>
                            <a:pt x="278" y="1466"/>
                          </a:lnTo>
                          <a:lnTo>
                            <a:pt x="282" y="1453"/>
                          </a:lnTo>
                          <a:lnTo>
                            <a:pt x="284" y="1444"/>
                          </a:lnTo>
                          <a:lnTo>
                            <a:pt x="284" y="1440"/>
                          </a:lnTo>
                          <a:lnTo>
                            <a:pt x="283" y="1438"/>
                          </a:lnTo>
                          <a:lnTo>
                            <a:pt x="282" y="1436"/>
                          </a:lnTo>
                          <a:lnTo>
                            <a:pt x="280" y="1435"/>
                          </a:lnTo>
                          <a:lnTo>
                            <a:pt x="279" y="1429"/>
                          </a:lnTo>
                          <a:lnTo>
                            <a:pt x="278" y="1421"/>
                          </a:lnTo>
                          <a:lnTo>
                            <a:pt x="272" y="1418"/>
                          </a:lnTo>
                          <a:lnTo>
                            <a:pt x="268" y="1414"/>
                          </a:lnTo>
                          <a:lnTo>
                            <a:pt x="264" y="1410"/>
                          </a:lnTo>
                          <a:lnTo>
                            <a:pt x="261" y="1406"/>
                          </a:lnTo>
                          <a:lnTo>
                            <a:pt x="257" y="1398"/>
                          </a:lnTo>
                          <a:lnTo>
                            <a:pt x="256" y="1391"/>
                          </a:lnTo>
                          <a:lnTo>
                            <a:pt x="249" y="1391"/>
                          </a:lnTo>
                          <a:lnTo>
                            <a:pt x="245" y="1390"/>
                          </a:lnTo>
                          <a:lnTo>
                            <a:pt x="239" y="1387"/>
                          </a:lnTo>
                          <a:lnTo>
                            <a:pt x="234" y="1386"/>
                          </a:lnTo>
                          <a:lnTo>
                            <a:pt x="231" y="1382"/>
                          </a:lnTo>
                          <a:lnTo>
                            <a:pt x="227" y="1378"/>
                          </a:lnTo>
                          <a:lnTo>
                            <a:pt x="226" y="1374"/>
                          </a:lnTo>
                          <a:lnTo>
                            <a:pt x="226" y="1368"/>
                          </a:lnTo>
                          <a:lnTo>
                            <a:pt x="211" y="1364"/>
                          </a:lnTo>
                          <a:lnTo>
                            <a:pt x="196" y="1359"/>
                          </a:lnTo>
                          <a:lnTo>
                            <a:pt x="179" y="1350"/>
                          </a:lnTo>
                          <a:lnTo>
                            <a:pt x="166" y="1341"/>
                          </a:lnTo>
                          <a:lnTo>
                            <a:pt x="154" y="1331"/>
                          </a:lnTo>
                          <a:lnTo>
                            <a:pt x="144" y="1323"/>
                          </a:lnTo>
                          <a:lnTo>
                            <a:pt x="140" y="1319"/>
                          </a:lnTo>
                          <a:lnTo>
                            <a:pt x="137" y="1315"/>
                          </a:lnTo>
                          <a:lnTo>
                            <a:pt x="136" y="1311"/>
                          </a:lnTo>
                          <a:lnTo>
                            <a:pt x="134" y="1308"/>
                          </a:lnTo>
                          <a:lnTo>
                            <a:pt x="136" y="1301"/>
                          </a:lnTo>
                          <a:lnTo>
                            <a:pt x="137" y="1296"/>
                          </a:lnTo>
                          <a:lnTo>
                            <a:pt x="140" y="1289"/>
                          </a:lnTo>
                          <a:lnTo>
                            <a:pt x="144" y="1284"/>
                          </a:lnTo>
                          <a:lnTo>
                            <a:pt x="155" y="1274"/>
                          </a:lnTo>
                          <a:lnTo>
                            <a:pt x="167" y="1265"/>
                          </a:lnTo>
                          <a:lnTo>
                            <a:pt x="179" y="1256"/>
                          </a:lnTo>
                          <a:lnTo>
                            <a:pt x="192" y="1250"/>
                          </a:lnTo>
                          <a:lnTo>
                            <a:pt x="203" y="1241"/>
                          </a:lnTo>
                          <a:lnTo>
                            <a:pt x="211" y="1233"/>
                          </a:lnTo>
                          <a:lnTo>
                            <a:pt x="197" y="1233"/>
                          </a:lnTo>
                          <a:lnTo>
                            <a:pt x="182" y="1232"/>
                          </a:lnTo>
                          <a:lnTo>
                            <a:pt x="175" y="1229"/>
                          </a:lnTo>
                          <a:lnTo>
                            <a:pt x="170" y="1226"/>
                          </a:lnTo>
                          <a:lnTo>
                            <a:pt x="166" y="1224"/>
                          </a:lnTo>
                          <a:lnTo>
                            <a:pt x="164" y="1218"/>
                          </a:lnTo>
                          <a:lnTo>
                            <a:pt x="164" y="1207"/>
                          </a:lnTo>
                          <a:lnTo>
                            <a:pt x="162" y="1195"/>
                          </a:lnTo>
                          <a:lnTo>
                            <a:pt x="162" y="1190"/>
                          </a:lnTo>
                          <a:lnTo>
                            <a:pt x="162" y="1184"/>
                          </a:lnTo>
                          <a:lnTo>
                            <a:pt x="163" y="1179"/>
                          </a:lnTo>
                          <a:lnTo>
                            <a:pt x="164" y="1173"/>
                          </a:lnTo>
                          <a:lnTo>
                            <a:pt x="134" y="1173"/>
                          </a:lnTo>
                          <a:lnTo>
                            <a:pt x="143" y="1158"/>
                          </a:lnTo>
                          <a:lnTo>
                            <a:pt x="137" y="1153"/>
                          </a:lnTo>
                          <a:lnTo>
                            <a:pt x="132" y="1147"/>
                          </a:lnTo>
                          <a:lnTo>
                            <a:pt x="125" y="1145"/>
                          </a:lnTo>
                          <a:lnTo>
                            <a:pt x="119" y="1143"/>
                          </a:lnTo>
                          <a:lnTo>
                            <a:pt x="124" y="1131"/>
                          </a:lnTo>
                          <a:lnTo>
                            <a:pt x="128" y="1121"/>
                          </a:lnTo>
                          <a:lnTo>
                            <a:pt x="133" y="1116"/>
                          </a:lnTo>
                          <a:lnTo>
                            <a:pt x="140" y="1111"/>
                          </a:lnTo>
                          <a:lnTo>
                            <a:pt x="147" y="1107"/>
                          </a:lnTo>
                          <a:lnTo>
                            <a:pt x="152" y="1102"/>
                          </a:lnTo>
                          <a:lnTo>
                            <a:pt x="159" y="1097"/>
                          </a:lnTo>
                          <a:lnTo>
                            <a:pt x="164" y="1090"/>
                          </a:lnTo>
                          <a:lnTo>
                            <a:pt x="162" y="1086"/>
                          </a:lnTo>
                          <a:lnTo>
                            <a:pt x="159" y="1082"/>
                          </a:lnTo>
                          <a:lnTo>
                            <a:pt x="158" y="1079"/>
                          </a:lnTo>
                          <a:lnTo>
                            <a:pt x="158" y="1077"/>
                          </a:lnTo>
                          <a:lnTo>
                            <a:pt x="159" y="1072"/>
                          </a:lnTo>
                          <a:lnTo>
                            <a:pt x="160" y="1070"/>
                          </a:lnTo>
                          <a:lnTo>
                            <a:pt x="163" y="1067"/>
                          </a:lnTo>
                          <a:lnTo>
                            <a:pt x="167" y="1064"/>
                          </a:lnTo>
                          <a:lnTo>
                            <a:pt x="184" y="1056"/>
                          </a:lnTo>
                          <a:lnTo>
                            <a:pt x="203" y="1045"/>
                          </a:lnTo>
                          <a:lnTo>
                            <a:pt x="208" y="1048"/>
                          </a:lnTo>
                          <a:lnTo>
                            <a:pt x="215" y="1048"/>
                          </a:lnTo>
                          <a:lnTo>
                            <a:pt x="220" y="1048"/>
                          </a:lnTo>
                          <a:lnTo>
                            <a:pt x="227" y="1047"/>
                          </a:lnTo>
                          <a:lnTo>
                            <a:pt x="234" y="1044"/>
                          </a:lnTo>
                          <a:lnTo>
                            <a:pt x="239" y="1041"/>
                          </a:lnTo>
                          <a:lnTo>
                            <a:pt x="246" y="1037"/>
                          </a:lnTo>
                          <a:lnTo>
                            <a:pt x="252" y="1033"/>
                          </a:lnTo>
                          <a:lnTo>
                            <a:pt x="263" y="1023"/>
                          </a:lnTo>
                          <a:lnTo>
                            <a:pt x="271" y="1013"/>
                          </a:lnTo>
                          <a:lnTo>
                            <a:pt x="273" y="1007"/>
                          </a:lnTo>
                          <a:lnTo>
                            <a:pt x="276" y="1002"/>
                          </a:lnTo>
                          <a:lnTo>
                            <a:pt x="278" y="998"/>
                          </a:lnTo>
                          <a:lnTo>
                            <a:pt x="278" y="992"/>
                          </a:lnTo>
                          <a:lnTo>
                            <a:pt x="276" y="983"/>
                          </a:lnTo>
                          <a:lnTo>
                            <a:pt x="273" y="973"/>
                          </a:lnTo>
                          <a:lnTo>
                            <a:pt x="268" y="963"/>
                          </a:lnTo>
                          <a:lnTo>
                            <a:pt x="263" y="955"/>
                          </a:lnTo>
                          <a:lnTo>
                            <a:pt x="257" y="947"/>
                          </a:lnTo>
                          <a:lnTo>
                            <a:pt x="253" y="938"/>
                          </a:lnTo>
                          <a:lnTo>
                            <a:pt x="249" y="928"/>
                          </a:lnTo>
                          <a:lnTo>
                            <a:pt x="248" y="917"/>
                          </a:lnTo>
                          <a:lnTo>
                            <a:pt x="249" y="908"/>
                          </a:lnTo>
                          <a:lnTo>
                            <a:pt x="252" y="899"/>
                          </a:lnTo>
                          <a:lnTo>
                            <a:pt x="254" y="893"/>
                          </a:lnTo>
                          <a:lnTo>
                            <a:pt x="258" y="886"/>
                          </a:lnTo>
                          <a:lnTo>
                            <a:pt x="263" y="880"/>
                          </a:lnTo>
                          <a:lnTo>
                            <a:pt x="267" y="872"/>
                          </a:lnTo>
                          <a:lnTo>
                            <a:pt x="269" y="863"/>
                          </a:lnTo>
                          <a:lnTo>
                            <a:pt x="271" y="850"/>
                          </a:lnTo>
                          <a:lnTo>
                            <a:pt x="269" y="839"/>
                          </a:lnTo>
                          <a:lnTo>
                            <a:pt x="268" y="829"/>
                          </a:lnTo>
                          <a:lnTo>
                            <a:pt x="267" y="819"/>
                          </a:lnTo>
                          <a:lnTo>
                            <a:pt x="264" y="811"/>
                          </a:lnTo>
                          <a:lnTo>
                            <a:pt x="258" y="796"/>
                          </a:lnTo>
                          <a:lnTo>
                            <a:pt x="250" y="782"/>
                          </a:lnTo>
                          <a:lnTo>
                            <a:pt x="242" y="770"/>
                          </a:lnTo>
                          <a:lnTo>
                            <a:pt x="235" y="759"/>
                          </a:lnTo>
                          <a:lnTo>
                            <a:pt x="230" y="748"/>
                          </a:lnTo>
                          <a:lnTo>
                            <a:pt x="226" y="737"/>
                          </a:lnTo>
                          <a:lnTo>
                            <a:pt x="212" y="741"/>
                          </a:lnTo>
                          <a:lnTo>
                            <a:pt x="201" y="745"/>
                          </a:lnTo>
                          <a:lnTo>
                            <a:pt x="192" y="752"/>
                          </a:lnTo>
                          <a:lnTo>
                            <a:pt x="184" y="759"/>
                          </a:lnTo>
                          <a:lnTo>
                            <a:pt x="174" y="765"/>
                          </a:lnTo>
                          <a:lnTo>
                            <a:pt x="163" y="770"/>
                          </a:lnTo>
                          <a:lnTo>
                            <a:pt x="151" y="773"/>
                          </a:lnTo>
                          <a:lnTo>
                            <a:pt x="134" y="774"/>
                          </a:lnTo>
                          <a:lnTo>
                            <a:pt x="129" y="774"/>
                          </a:lnTo>
                          <a:lnTo>
                            <a:pt x="122" y="773"/>
                          </a:lnTo>
                          <a:lnTo>
                            <a:pt x="117" y="770"/>
                          </a:lnTo>
                          <a:lnTo>
                            <a:pt x="110" y="766"/>
                          </a:lnTo>
                          <a:lnTo>
                            <a:pt x="106" y="763"/>
                          </a:lnTo>
                          <a:lnTo>
                            <a:pt x="102" y="759"/>
                          </a:lnTo>
                          <a:lnTo>
                            <a:pt x="98" y="755"/>
                          </a:lnTo>
                          <a:lnTo>
                            <a:pt x="98" y="752"/>
                          </a:lnTo>
                          <a:lnTo>
                            <a:pt x="98" y="744"/>
                          </a:lnTo>
                          <a:lnTo>
                            <a:pt x="100" y="737"/>
                          </a:lnTo>
                          <a:lnTo>
                            <a:pt x="103" y="731"/>
                          </a:lnTo>
                          <a:lnTo>
                            <a:pt x="106" y="725"/>
                          </a:lnTo>
                          <a:lnTo>
                            <a:pt x="113" y="711"/>
                          </a:lnTo>
                          <a:lnTo>
                            <a:pt x="119" y="692"/>
                          </a:lnTo>
                          <a:lnTo>
                            <a:pt x="92" y="692"/>
                          </a:lnTo>
                          <a:lnTo>
                            <a:pt x="65" y="692"/>
                          </a:lnTo>
                          <a:lnTo>
                            <a:pt x="35" y="692"/>
                          </a:lnTo>
                          <a:lnTo>
                            <a:pt x="0" y="692"/>
                          </a:lnTo>
                          <a:lnTo>
                            <a:pt x="631" y="135"/>
                          </a:lnTo>
                          <a:lnTo>
                            <a:pt x="641" y="135"/>
                          </a:lnTo>
                          <a:lnTo>
                            <a:pt x="651" y="132"/>
                          </a:lnTo>
                          <a:lnTo>
                            <a:pt x="662" y="130"/>
                          </a:lnTo>
                          <a:lnTo>
                            <a:pt x="677" y="128"/>
                          </a:lnTo>
                          <a:lnTo>
                            <a:pt x="686" y="128"/>
                          </a:lnTo>
                          <a:lnTo>
                            <a:pt x="695" y="131"/>
                          </a:lnTo>
                          <a:lnTo>
                            <a:pt x="703" y="134"/>
                          </a:lnTo>
                          <a:lnTo>
                            <a:pt x="711" y="138"/>
                          </a:lnTo>
                          <a:lnTo>
                            <a:pt x="726" y="147"/>
                          </a:lnTo>
                          <a:lnTo>
                            <a:pt x="741" y="158"/>
                          </a:lnTo>
                          <a:lnTo>
                            <a:pt x="756" y="169"/>
                          </a:lnTo>
                          <a:lnTo>
                            <a:pt x="772" y="179"/>
                          </a:lnTo>
                          <a:lnTo>
                            <a:pt x="782" y="183"/>
                          </a:lnTo>
                          <a:lnTo>
                            <a:pt x="791" y="186"/>
                          </a:lnTo>
                          <a:lnTo>
                            <a:pt x="801" y="188"/>
                          </a:lnTo>
                          <a:lnTo>
                            <a:pt x="812" y="188"/>
                          </a:lnTo>
                          <a:lnTo>
                            <a:pt x="1015" y="128"/>
                          </a:lnTo>
                          <a:lnTo>
                            <a:pt x="1188" y="128"/>
                          </a:lnTo>
                          <a:lnTo>
                            <a:pt x="1195" y="130"/>
                          </a:lnTo>
                          <a:lnTo>
                            <a:pt x="1202" y="130"/>
                          </a:lnTo>
                          <a:lnTo>
                            <a:pt x="1207" y="128"/>
                          </a:lnTo>
                          <a:lnTo>
                            <a:pt x="1214" y="128"/>
                          </a:lnTo>
                          <a:lnTo>
                            <a:pt x="1226" y="124"/>
                          </a:lnTo>
                          <a:lnTo>
                            <a:pt x="1237" y="119"/>
                          </a:lnTo>
                          <a:lnTo>
                            <a:pt x="1249" y="113"/>
                          </a:lnTo>
                          <a:lnTo>
                            <a:pt x="1263" y="107"/>
                          </a:lnTo>
                          <a:lnTo>
                            <a:pt x="1276" y="102"/>
                          </a:lnTo>
                          <a:lnTo>
                            <a:pt x="1293" y="98"/>
                          </a:lnTo>
                          <a:lnTo>
                            <a:pt x="1291" y="109"/>
                          </a:lnTo>
                          <a:lnTo>
                            <a:pt x="1293" y="120"/>
                          </a:lnTo>
                          <a:lnTo>
                            <a:pt x="1296" y="130"/>
                          </a:lnTo>
                          <a:lnTo>
                            <a:pt x="1301" y="139"/>
                          </a:lnTo>
                          <a:lnTo>
                            <a:pt x="1306" y="147"/>
                          </a:lnTo>
                          <a:lnTo>
                            <a:pt x="1315" y="153"/>
                          </a:lnTo>
                          <a:lnTo>
                            <a:pt x="1321" y="157"/>
                          </a:lnTo>
                          <a:lnTo>
                            <a:pt x="1331" y="158"/>
                          </a:lnTo>
                          <a:lnTo>
                            <a:pt x="1341" y="157"/>
                          </a:lnTo>
                          <a:lnTo>
                            <a:pt x="1350" y="156"/>
                          </a:lnTo>
                          <a:lnTo>
                            <a:pt x="1360" y="153"/>
                          </a:lnTo>
                          <a:lnTo>
                            <a:pt x="1366" y="150"/>
                          </a:lnTo>
                          <a:lnTo>
                            <a:pt x="1383" y="142"/>
                          </a:lnTo>
                          <a:lnTo>
                            <a:pt x="1398" y="135"/>
                          </a:lnTo>
                          <a:lnTo>
                            <a:pt x="1400" y="138"/>
                          </a:lnTo>
                          <a:lnTo>
                            <a:pt x="1403" y="141"/>
                          </a:lnTo>
                          <a:lnTo>
                            <a:pt x="1406" y="142"/>
                          </a:lnTo>
                          <a:lnTo>
                            <a:pt x="1411" y="143"/>
                          </a:lnTo>
                          <a:lnTo>
                            <a:pt x="1421" y="145"/>
                          </a:lnTo>
                          <a:lnTo>
                            <a:pt x="1433" y="145"/>
                          </a:lnTo>
                          <a:lnTo>
                            <a:pt x="1447" y="143"/>
                          </a:lnTo>
                          <a:lnTo>
                            <a:pt x="1459" y="141"/>
                          </a:lnTo>
                          <a:lnTo>
                            <a:pt x="1471" y="138"/>
                          </a:lnTo>
                          <a:lnTo>
                            <a:pt x="1481" y="135"/>
                          </a:lnTo>
                          <a:lnTo>
                            <a:pt x="1505" y="132"/>
                          </a:lnTo>
                          <a:lnTo>
                            <a:pt x="1519" y="128"/>
                          </a:lnTo>
                          <a:lnTo>
                            <a:pt x="1537" y="130"/>
                          </a:lnTo>
                          <a:lnTo>
                            <a:pt x="1565" y="135"/>
                          </a:lnTo>
                          <a:lnTo>
                            <a:pt x="1602" y="143"/>
                          </a:lnTo>
                          <a:lnTo>
                            <a:pt x="1643" y="154"/>
                          </a:lnTo>
                          <a:lnTo>
                            <a:pt x="1684" y="165"/>
                          </a:lnTo>
                          <a:lnTo>
                            <a:pt x="1722" y="176"/>
                          </a:lnTo>
                          <a:lnTo>
                            <a:pt x="1753" y="187"/>
                          </a:lnTo>
                          <a:lnTo>
                            <a:pt x="1774" y="196"/>
                          </a:lnTo>
                          <a:lnTo>
                            <a:pt x="1763" y="203"/>
                          </a:lnTo>
                          <a:lnTo>
                            <a:pt x="1753" y="209"/>
                          </a:lnTo>
                          <a:lnTo>
                            <a:pt x="1745" y="214"/>
                          </a:lnTo>
                          <a:lnTo>
                            <a:pt x="1737" y="217"/>
                          </a:lnTo>
                          <a:lnTo>
                            <a:pt x="1719" y="225"/>
                          </a:lnTo>
                          <a:lnTo>
                            <a:pt x="1699" y="233"/>
                          </a:lnTo>
                          <a:lnTo>
                            <a:pt x="1718" y="241"/>
                          </a:lnTo>
                          <a:lnTo>
                            <a:pt x="1734" y="248"/>
                          </a:lnTo>
                          <a:lnTo>
                            <a:pt x="1751" y="252"/>
                          </a:lnTo>
                          <a:lnTo>
                            <a:pt x="1766" y="256"/>
                          </a:lnTo>
                          <a:lnTo>
                            <a:pt x="1781" y="261"/>
                          </a:lnTo>
                          <a:lnTo>
                            <a:pt x="1796" y="262"/>
                          </a:lnTo>
                          <a:lnTo>
                            <a:pt x="1811" y="263"/>
                          </a:lnTo>
                          <a:lnTo>
                            <a:pt x="1827" y="263"/>
                          </a:lnTo>
                          <a:lnTo>
                            <a:pt x="1845" y="262"/>
                          </a:lnTo>
                          <a:lnTo>
                            <a:pt x="1861" y="259"/>
                          </a:lnTo>
                          <a:lnTo>
                            <a:pt x="1876" y="254"/>
                          </a:lnTo>
                          <a:lnTo>
                            <a:pt x="1888" y="248"/>
                          </a:lnTo>
                          <a:lnTo>
                            <a:pt x="1901" y="243"/>
                          </a:lnTo>
                          <a:lnTo>
                            <a:pt x="1913" y="239"/>
                          </a:lnTo>
                          <a:lnTo>
                            <a:pt x="1926" y="235"/>
                          </a:lnTo>
                          <a:lnTo>
                            <a:pt x="1939" y="233"/>
                          </a:lnTo>
                          <a:lnTo>
                            <a:pt x="1944" y="235"/>
                          </a:lnTo>
                          <a:lnTo>
                            <a:pt x="1950" y="236"/>
                          </a:lnTo>
                          <a:lnTo>
                            <a:pt x="1955" y="239"/>
                          </a:lnTo>
                          <a:lnTo>
                            <a:pt x="1959" y="241"/>
                          </a:lnTo>
                          <a:lnTo>
                            <a:pt x="1969" y="250"/>
                          </a:lnTo>
                          <a:lnTo>
                            <a:pt x="1977" y="259"/>
                          </a:lnTo>
                          <a:lnTo>
                            <a:pt x="1985" y="270"/>
                          </a:lnTo>
                          <a:lnTo>
                            <a:pt x="1995" y="278"/>
                          </a:lnTo>
                          <a:lnTo>
                            <a:pt x="1999" y="281"/>
                          </a:lnTo>
                          <a:lnTo>
                            <a:pt x="2004" y="284"/>
                          </a:lnTo>
                          <a:lnTo>
                            <a:pt x="2010" y="285"/>
                          </a:lnTo>
                          <a:lnTo>
                            <a:pt x="2015" y="286"/>
                          </a:lnTo>
                          <a:lnTo>
                            <a:pt x="2030" y="233"/>
                          </a:lnTo>
                          <a:lnTo>
                            <a:pt x="2165" y="203"/>
                          </a:lnTo>
                          <a:lnTo>
                            <a:pt x="2176" y="203"/>
                          </a:lnTo>
                          <a:lnTo>
                            <a:pt x="2187" y="205"/>
                          </a:lnTo>
                          <a:lnTo>
                            <a:pt x="2196" y="207"/>
                          </a:lnTo>
                          <a:lnTo>
                            <a:pt x="2206" y="210"/>
                          </a:lnTo>
                          <a:lnTo>
                            <a:pt x="2225" y="218"/>
                          </a:lnTo>
                          <a:lnTo>
                            <a:pt x="2244" y="226"/>
                          </a:lnTo>
                          <a:lnTo>
                            <a:pt x="2262" y="235"/>
                          </a:lnTo>
                          <a:lnTo>
                            <a:pt x="2281" y="241"/>
                          </a:lnTo>
                          <a:lnTo>
                            <a:pt x="2292" y="244"/>
                          </a:lnTo>
                          <a:lnTo>
                            <a:pt x="2301" y="247"/>
                          </a:lnTo>
                          <a:lnTo>
                            <a:pt x="2312" y="248"/>
                          </a:lnTo>
                          <a:lnTo>
                            <a:pt x="2323" y="248"/>
                          </a:lnTo>
                          <a:lnTo>
                            <a:pt x="2338" y="248"/>
                          </a:lnTo>
                          <a:lnTo>
                            <a:pt x="2349" y="246"/>
                          </a:lnTo>
                          <a:lnTo>
                            <a:pt x="2358" y="244"/>
                          </a:lnTo>
                          <a:lnTo>
                            <a:pt x="2367" y="241"/>
                          </a:lnTo>
                          <a:lnTo>
                            <a:pt x="2375" y="239"/>
                          </a:lnTo>
                          <a:lnTo>
                            <a:pt x="2383" y="236"/>
                          </a:lnTo>
                          <a:lnTo>
                            <a:pt x="2393" y="235"/>
                          </a:lnTo>
                          <a:lnTo>
                            <a:pt x="2406" y="233"/>
                          </a:lnTo>
                          <a:lnTo>
                            <a:pt x="2417" y="235"/>
                          </a:lnTo>
                          <a:lnTo>
                            <a:pt x="2427" y="236"/>
                          </a:lnTo>
                          <a:lnTo>
                            <a:pt x="2436" y="239"/>
                          </a:lnTo>
                          <a:lnTo>
                            <a:pt x="2444" y="241"/>
                          </a:lnTo>
                          <a:lnTo>
                            <a:pt x="2458" y="246"/>
                          </a:lnTo>
                          <a:lnTo>
                            <a:pt x="2466" y="248"/>
                          </a:lnTo>
                          <a:lnTo>
                            <a:pt x="2474" y="248"/>
                          </a:lnTo>
                          <a:lnTo>
                            <a:pt x="2481" y="246"/>
                          </a:lnTo>
                          <a:lnTo>
                            <a:pt x="2488" y="243"/>
                          </a:lnTo>
                          <a:lnTo>
                            <a:pt x="2493" y="239"/>
                          </a:lnTo>
                          <a:lnTo>
                            <a:pt x="2497" y="235"/>
                          </a:lnTo>
                          <a:lnTo>
                            <a:pt x="2500" y="229"/>
                          </a:lnTo>
                          <a:lnTo>
                            <a:pt x="2503" y="224"/>
                          </a:lnTo>
                          <a:lnTo>
                            <a:pt x="2503" y="218"/>
                          </a:lnTo>
                          <a:lnTo>
                            <a:pt x="2514" y="213"/>
                          </a:lnTo>
                          <a:lnTo>
                            <a:pt x="2525" y="207"/>
                          </a:lnTo>
                          <a:lnTo>
                            <a:pt x="2534" y="202"/>
                          </a:lnTo>
                          <a:lnTo>
                            <a:pt x="2541" y="196"/>
                          </a:lnTo>
                          <a:lnTo>
                            <a:pt x="2571" y="196"/>
                          </a:lnTo>
                          <a:lnTo>
                            <a:pt x="2563" y="217"/>
                          </a:lnTo>
                          <a:lnTo>
                            <a:pt x="2556" y="233"/>
                          </a:lnTo>
                          <a:lnTo>
                            <a:pt x="2556" y="248"/>
                          </a:lnTo>
                          <a:lnTo>
                            <a:pt x="2556" y="263"/>
                          </a:lnTo>
                          <a:lnTo>
                            <a:pt x="2593" y="263"/>
                          </a:lnTo>
                          <a:lnTo>
                            <a:pt x="2592" y="254"/>
                          </a:lnTo>
                          <a:lnTo>
                            <a:pt x="2590" y="246"/>
                          </a:lnTo>
                          <a:lnTo>
                            <a:pt x="2590" y="240"/>
                          </a:lnTo>
                          <a:lnTo>
                            <a:pt x="2590" y="235"/>
                          </a:lnTo>
                          <a:lnTo>
                            <a:pt x="2593" y="224"/>
                          </a:lnTo>
                          <a:lnTo>
                            <a:pt x="2593" y="211"/>
                          </a:lnTo>
                          <a:lnTo>
                            <a:pt x="2621" y="210"/>
                          </a:lnTo>
                          <a:lnTo>
                            <a:pt x="2649" y="209"/>
                          </a:lnTo>
                          <a:lnTo>
                            <a:pt x="2661" y="207"/>
                          </a:lnTo>
                          <a:lnTo>
                            <a:pt x="2675" y="206"/>
                          </a:lnTo>
                          <a:lnTo>
                            <a:pt x="2686" y="203"/>
                          </a:lnTo>
                          <a:lnTo>
                            <a:pt x="2696" y="199"/>
                          </a:lnTo>
                          <a:lnTo>
                            <a:pt x="2707" y="195"/>
                          </a:lnTo>
                          <a:lnTo>
                            <a:pt x="2716" y="191"/>
                          </a:lnTo>
                          <a:lnTo>
                            <a:pt x="2724" y="186"/>
                          </a:lnTo>
                          <a:lnTo>
                            <a:pt x="2731" y="179"/>
                          </a:lnTo>
                          <a:lnTo>
                            <a:pt x="2736" y="172"/>
                          </a:lnTo>
                          <a:lnTo>
                            <a:pt x="2740" y="164"/>
                          </a:lnTo>
                          <a:lnTo>
                            <a:pt x="2743" y="154"/>
                          </a:lnTo>
                          <a:lnTo>
                            <a:pt x="2744" y="143"/>
                          </a:lnTo>
                          <a:lnTo>
                            <a:pt x="2741" y="141"/>
                          </a:lnTo>
                          <a:lnTo>
                            <a:pt x="2737" y="139"/>
                          </a:lnTo>
                          <a:lnTo>
                            <a:pt x="2729" y="138"/>
                          </a:lnTo>
                          <a:lnTo>
                            <a:pt x="2721" y="137"/>
                          </a:lnTo>
                          <a:lnTo>
                            <a:pt x="2703" y="135"/>
                          </a:lnTo>
                          <a:lnTo>
                            <a:pt x="2691" y="135"/>
                          </a:lnTo>
                          <a:lnTo>
                            <a:pt x="2686" y="134"/>
                          </a:lnTo>
                          <a:lnTo>
                            <a:pt x="2681" y="131"/>
                          </a:lnTo>
                          <a:lnTo>
                            <a:pt x="2677" y="126"/>
                          </a:lnTo>
                          <a:lnTo>
                            <a:pt x="2675" y="120"/>
                          </a:lnTo>
                          <a:lnTo>
                            <a:pt x="2671" y="107"/>
                          </a:lnTo>
                          <a:lnTo>
                            <a:pt x="2669" y="98"/>
                          </a:lnTo>
                          <a:lnTo>
                            <a:pt x="2671" y="92"/>
                          </a:lnTo>
                          <a:lnTo>
                            <a:pt x="2673" y="85"/>
                          </a:lnTo>
                          <a:lnTo>
                            <a:pt x="2679" y="78"/>
                          </a:lnTo>
                          <a:lnTo>
                            <a:pt x="2686" y="70"/>
                          </a:lnTo>
                          <a:lnTo>
                            <a:pt x="2705" y="53"/>
                          </a:lnTo>
                          <a:lnTo>
                            <a:pt x="2726" y="38"/>
                          </a:lnTo>
                          <a:lnTo>
                            <a:pt x="2750" y="23"/>
                          </a:lnTo>
                          <a:lnTo>
                            <a:pt x="2773" y="11"/>
                          </a:lnTo>
                          <a:lnTo>
                            <a:pt x="2785" y="7"/>
                          </a:lnTo>
                          <a:lnTo>
                            <a:pt x="2795" y="3"/>
                          </a:lnTo>
                          <a:lnTo>
                            <a:pt x="2804" y="2"/>
                          </a:lnTo>
                          <a:lnTo>
                            <a:pt x="2811" y="0"/>
                          </a:lnTo>
                          <a:lnTo>
                            <a:pt x="2833" y="0"/>
                          </a:lnTo>
                          <a:lnTo>
                            <a:pt x="2849" y="0"/>
                          </a:lnTo>
                          <a:lnTo>
                            <a:pt x="2850" y="18"/>
                          </a:lnTo>
                          <a:lnTo>
                            <a:pt x="2853" y="34"/>
                          </a:lnTo>
                          <a:lnTo>
                            <a:pt x="2859" y="47"/>
                          </a:lnTo>
                          <a:lnTo>
                            <a:pt x="2864" y="59"/>
                          </a:lnTo>
                          <a:lnTo>
                            <a:pt x="2870" y="70"/>
                          </a:lnTo>
                          <a:lnTo>
                            <a:pt x="2875" y="81"/>
                          </a:lnTo>
                          <a:lnTo>
                            <a:pt x="2878" y="93"/>
                          </a:lnTo>
                          <a:lnTo>
                            <a:pt x="2879" y="105"/>
                          </a:lnTo>
                          <a:lnTo>
                            <a:pt x="2879" y="109"/>
                          </a:lnTo>
                          <a:lnTo>
                            <a:pt x="2878" y="112"/>
                          </a:lnTo>
                          <a:lnTo>
                            <a:pt x="2875" y="115"/>
                          </a:lnTo>
                          <a:lnTo>
                            <a:pt x="2872" y="116"/>
                          </a:lnTo>
                          <a:lnTo>
                            <a:pt x="2865" y="119"/>
                          </a:lnTo>
                          <a:lnTo>
                            <a:pt x="2857" y="120"/>
                          </a:lnTo>
                          <a:lnTo>
                            <a:pt x="2848" y="123"/>
                          </a:lnTo>
                          <a:lnTo>
                            <a:pt x="2841" y="124"/>
                          </a:lnTo>
                          <a:lnTo>
                            <a:pt x="2838" y="127"/>
                          </a:lnTo>
                          <a:lnTo>
                            <a:pt x="2835" y="128"/>
                          </a:lnTo>
                          <a:lnTo>
                            <a:pt x="2834" y="132"/>
                          </a:lnTo>
                          <a:lnTo>
                            <a:pt x="2834" y="135"/>
                          </a:lnTo>
                          <a:lnTo>
                            <a:pt x="2850" y="135"/>
                          </a:lnTo>
                          <a:lnTo>
                            <a:pt x="2872" y="135"/>
                          </a:lnTo>
                          <a:lnTo>
                            <a:pt x="2867" y="143"/>
                          </a:lnTo>
                          <a:lnTo>
                            <a:pt x="2863" y="152"/>
                          </a:lnTo>
                          <a:lnTo>
                            <a:pt x="2860" y="158"/>
                          </a:lnTo>
                          <a:lnTo>
                            <a:pt x="2859" y="165"/>
                          </a:lnTo>
                          <a:lnTo>
                            <a:pt x="2857" y="177"/>
                          </a:lnTo>
                          <a:lnTo>
                            <a:pt x="2857" y="188"/>
                          </a:lnTo>
                          <a:lnTo>
                            <a:pt x="2857" y="191"/>
                          </a:lnTo>
                          <a:lnTo>
                            <a:pt x="2859" y="191"/>
                          </a:lnTo>
                          <a:lnTo>
                            <a:pt x="2861" y="191"/>
                          </a:lnTo>
                          <a:lnTo>
                            <a:pt x="2865" y="191"/>
                          </a:lnTo>
                          <a:lnTo>
                            <a:pt x="2872" y="190"/>
                          </a:lnTo>
                          <a:lnTo>
                            <a:pt x="2879" y="188"/>
                          </a:lnTo>
                          <a:lnTo>
                            <a:pt x="2879" y="184"/>
                          </a:lnTo>
                          <a:lnTo>
                            <a:pt x="2879" y="173"/>
                          </a:lnTo>
                          <a:lnTo>
                            <a:pt x="2897" y="168"/>
                          </a:lnTo>
                          <a:lnTo>
                            <a:pt x="2908" y="162"/>
                          </a:lnTo>
                          <a:lnTo>
                            <a:pt x="2914" y="157"/>
                          </a:lnTo>
                          <a:lnTo>
                            <a:pt x="2924" y="150"/>
                          </a:lnTo>
                          <a:lnTo>
                            <a:pt x="2928" y="156"/>
                          </a:lnTo>
                          <a:lnTo>
                            <a:pt x="2936" y="160"/>
                          </a:lnTo>
                          <a:lnTo>
                            <a:pt x="2944" y="162"/>
                          </a:lnTo>
                          <a:lnTo>
                            <a:pt x="2954" y="164"/>
                          </a:lnTo>
                          <a:lnTo>
                            <a:pt x="2970" y="165"/>
                          </a:lnTo>
                          <a:lnTo>
                            <a:pt x="2977" y="165"/>
                          </a:lnTo>
                          <a:lnTo>
                            <a:pt x="2973" y="180"/>
                          </a:lnTo>
                          <a:lnTo>
                            <a:pt x="2968" y="192"/>
                          </a:lnTo>
                          <a:lnTo>
                            <a:pt x="2961" y="202"/>
                          </a:lnTo>
                          <a:lnTo>
                            <a:pt x="2954" y="210"/>
                          </a:lnTo>
                          <a:lnTo>
                            <a:pt x="2946" y="218"/>
                          </a:lnTo>
                          <a:lnTo>
                            <a:pt x="2938" y="226"/>
                          </a:lnTo>
                          <a:lnTo>
                            <a:pt x="2931" y="236"/>
                          </a:lnTo>
                          <a:lnTo>
                            <a:pt x="2924" y="248"/>
                          </a:lnTo>
                          <a:lnTo>
                            <a:pt x="2931" y="251"/>
                          </a:lnTo>
                          <a:lnTo>
                            <a:pt x="2936" y="252"/>
                          </a:lnTo>
                          <a:lnTo>
                            <a:pt x="2943" y="252"/>
                          </a:lnTo>
                          <a:lnTo>
                            <a:pt x="2950" y="251"/>
                          </a:lnTo>
                          <a:lnTo>
                            <a:pt x="2961" y="250"/>
                          </a:lnTo>
                          <a:lnTo>
                            <a:pt x="2969" y="248"/>
                          </a:lnTo>
                          <a:lnTo>
                            <a:pt x="3003" y="222"/>
                          </a:lnTo>
                          <a:lnTo>
                            <a:pt x="3036" y="196"/>
                          </a:lnTo>
                          <a:lnTo>
                            <a:pt x="3045" y="190"/>
                          </a:lnTo>
                          <a:lnTo>
                            <a:pt x="3055" y="184"/>
                          </a:lnTo>
                          <a:lnTo>
                            <a:pt x="3064" y="179"/>
                          </a:lnTo>
                          <a:lnTo>
                            <a:pt x="3074" y="175"/>
                          </a:lnTo>
                          <a:lnTo>
                            <a:pt x="3085" y="171"/>
                          </a:lnTo>
                          <a:lnTo>
                            <a:pt x="3096" y="168"/>
                          </a:lnTo>
                          <a:lnTo>
                            <a:pt x="3108" y="167"/>
                          </a:lnTo>
                          <a:lnTo>
                            <a:pt x="3120" y="165"/>
                          </a:lnTo>
                          <a:lnTo>
                            <a:pt x="3120" y="158"/>
                          </a:lnTo>
                          <a:lnTo>
                            <a:pt x="3122" y="150"/>
                          </a:lnTo>
                          <a:lnTo>
                            <a:pt x="3124" y="143"/>
                          </a:lnTo>
                          <a:lnTo>
                            <a:pt x="3127" y="138"/>
                          </a:lnTo>
                          <a:lnTo>
                            <a:pt x="3131" y="132"/>
                          </a:lnTo>
                          <a:lnTo>
                            <a:pt x="3137" y="127"/>
                          </a:lnTo>
                          <a:lnTo>
                            <a:pt x="3142" y="123"/>
                          </a:lnTo>
                          <a:lnTo>
                            <a:pt x="3148" y="119"/>
                          </a:lnTo>
                          <a:lnTo>
                            <a:pt x="3161" y="113"/>
                          </a:lnTo>
                          <a:lnTo>
                            <a:pt x="3177" y="109"/>
                          </a:lnTo>
                          <a:lnTo>
                            <a:pt x="3194" y="107"/>
                          </a:lnTo>
                          <a:lnTo>
                            <a:pt x="3210" y="105"/>
                          </a:lnTo>
                          <a:lnTo>
                            <a:pt x="3218" y="107"/>
                          </a:lnTo>
                          <a:lnTo>
                            <a:pt x="3227" y="108"/>
                          </a:lnTo>
                          <a:lnTo>
                            <a:pt x="3236" y="111"/>
                          </a:lnTo>
                          <a:lnTo>
                            <a:pt x="3244" y="113"/>
                          </a:lnTo>
                          <a:lnTo>
                            <a:pt x="3252" y="116"/>
                          </a:lnTo>
                          <a:lnTo>
                            <a:pt x="3261" y="119"/>
                          </a:lnTo>
                          <a:lnTo>
                            <a:pt x="3269" y="120"/>
                          </a:lnTo>
                          <a:lnTo>
                            <a:pt x="3278" y="120"/>
                          </a:lnTo>
                          <a:lnTo>
                            <a:pt x="3278" y="137"/>
                          </a:lnTo>
                          <a:lnTo>
                            <a:pt x="3278" y="158"/>
                          </a:lnTo>
                          <a:lnTo>
                            <a:pt x="3277" y="162"/>
                          </a:lnTo>
                          <a:lnTo>
                            <a:pt x="3276" y="167"/>
                          </a:lnTo>
                          <a:lnTo>
                            <a:pt x="3274" y="169"/>
                          </a:lnTo>
                          <a:lnTo>
                            <a:pt x="3272" y="173"/>
                          </a:lnTo>
                          <a:lnTo>
                            <a:pt x="3266" y="179"/>
                          </a:lnTo>
                          <a:lnTo>
                            <a:pt x="3258" y="184"/>
                          </a:lnTo>
                          <a:lnTo>
                            <a:pt x="3250" y="190"/>
                          </a:lnTo>
                          <a:lnTo>
                            <a:pt x="3243" y="196"/>
                          </a:lnTo>
                          <a:lnTo>
                            <a:pt x="3236" y="203"/>
                          </a:lnTo>
                          <a:lnTo>
                            <a:pt x="3232" y="211"/>
                          </a:lnTo>
                          <a:lnTo>
                            <a:pt x="3224" y="231"/>
                          </a:lnTo>
                          <a:lnTo>
                            <a:pt x="3214" y="250"/>
                          </a:lnTo>
                          <a:lnTo>
                            <a:pt x="3202" y="267"/>
                          </a:lnTo>
                          <a:lnTo>
                            <a:pt x="3190" y="284"/>
                          </a:lnTo>
                          <a:lnTo>
                            <a:pt x="3182" y="290"/>
                          </a:lnTo>
                          <a:lnTo>
                            <a:pt x="3175" y="297"/>
                          </a:lnTo>
                          <a:lnTo>
                            <a:pt x="3165" y="303"/>
                          </a:lnTo>
                          <a:lnTo>
                            <a:pt x="3157" y="307"/>
                          </a:lnTo>
                          <a:lnTo>
                            <a:pt x="3146" y="311"/>
                          </a:lnTo>
                          <a:lnTo>
                            <a:pt x="3137" y="314"/>
                          </a:lnTo>
                          <a:lnTo>
                            <a:pt x="3124" y="315"/>
                          </a:lnTo>
                          <a:lnTo>
                            <a:pt x="3112" y="316"/>
                          </a:lnTo>
                          <a:lnTo>
                            <a:pt x="3103" y="315"/>
                          </a:lnTo>
                          <a:lnTo>
                            <a:pt x="3090" y="311"/>
                          </a:lnTo>
                          <a:lnTo>
                            <a:pt x="3082" y="307"/>
                          </a:lnTo>
                          <a:lnTo>
                            <a:pt x="3077" y="304"/>
                          </a:lnTo>
                          <a:lnTo>
                            <a:pt x="3071" y="299"/>
                          </a:lnTo>
                          <a:lnTo>
                            <a:pt x="3067" y="293"/>
                          </a:lnTo>
                          <a:lnTo>
                            <a:pt x="3066" y="300"/>
                          </a:lnTo>
                          <a:lnTo>
                            <a:pt x="3064" y="308"/>
                          </a:lnTo>
                          <a:lnTo>
                            <a:pt x="3064" y="312"/>
                          </a:lnTo>
                          <a:lnTo>
                            <a:pt x="3064" y="316"/>
                          </a:lnTo>
                          <a:lnTo>
                            <a:pt x="3064" y="320"/>
                          </a:lnTo>
                          <a:lnTo>
                            <a:pt x="3067" y="323"/>
                          </a:lnTo>
                          <a:lnTo>
                            <a:pt x="3056" y="325"/>
                          </a:lnTo>
                          <a:lnTo>
                            <a:pt x="3048" y="326"/>
                          </a:lnTo>
                          <a:lnTo>
                            <a:pt x="3041" y="329"/>
                          </a:lnTo>
                          <a:lnTo>
                            <a:pt x="3036" y="331"/>
                          </a:lnTo>
                          <a:lnTo>
                            <a:pt x="3025" y="337"/>
                          </a:lnTo>
                          <a:lnTo>
                            <a:pt x="3014" y="338"/>
                          </a:lnTo>
                          <a:lnTo>
                            <a:pt x="3006" y="338"/>
                          </a:lnTo>
                          <a:lnTo>
                            <a:pt x="2999" y="335"/>
                          </a:lnTo>
                          <a:lnTo>
                            <a:pt x="2992" y="331"/>
                          </a:lnTo>
                          <a:lnTo>
                            <a:pt x="2985" y="326"/>
                          </a:lnTo>
                          <a:lnTo>
                            <a:pt x="2973" y="316"/>
                          </a:lnTo>
                          <a:lnTo>
                            <a:pt x="2962" y="308"/>
                          </a:lnTo>
                          <a:lnTo>
                            <a:pt x="2949" y="318"/>
                          </a:lnTo>
                          <a:lnTo>
                            <a:pt x="2936" y="329"/>
                          </a:lnTo>
                          <a:lnTo>
                            <a:pt x="2925" y="340"/>
                          </a:lnTo>
                          <a:lnTo>
                            <a:pt x="2914" y="350"/>
                          </a:lnTo>
                          <a:lnTo>
                            <a:pt x="2901" y="361"/>
                          </a:lnTo>
                          <a:lnTo>
                            <a:pt x="2887" y="369"/>
                          </a:lnTo>
                          <a:lnTo>
                            <a:pt x="2879" y="372"/>
                          </a:lnTo>
                          <a:lnTo>
                            <a:pt x="2870" y="375"/>
                          </a:lnTo>
                          <a:lnTo>
                            <a:pt x="2860" y="376"/>
                          </a:lnTo>
                          <a:lnTo>
                            <a:pt x="2849" y="376"/>
                          </a:lnTo>
                          <a:lnTo>
                            <a:pt x="2840" y="375"/>
                          </a:lnTo>
                          <a:lnTo>
                            <a:pt x="2827" y="372"/>
                          </a:lnTo>
                          <a:lnTo>
                            <a:pt x="2815" y="368"/>
                          </a:lnTo>
                          <a:lnTo>
                            <a:pt x="2803" y="364"/>
                          </a:lnTo>
                          <a:lnTo>
                            <a:pt x="2780" y="355"/>
                          </a:lnTo>
                          <a:lnTo>
                            <a:pt x="2766" y="346"/>
                          </a:lnTo>
                          <a:lnTo>
                            <a:pt x="2721" y="346"/>
                          </a:lnTo>
                          <a:lnTo>
                            <a:pt x="2724" y="355"/>
                          </a:lnTo>
                          <a:lnTo>
                            <a:pt x="2728" y="361"/>
                          </a:lnTo>
                          <a:lnTo>
                            <a:pt x="2732" y="367"/>
                          </a:lnTo>
                          <a:lnTo>
                            <a:pt x="2739" y="371"/>
                          </a:lnTo>
                          <a:lnTo>
                            <a:pt x="2746" y="375"/>
                          </a:lnTo>
                          <a:lnTo>
                            <a:pt x="2754" y="378"/>
                          </a:lnTo>
                          <a:lnTo>
                            <a:pt x="2762" y="380"/>
                          </a:lnTo>
                          <a:lnTo>
                            <a:pt x="2771" y="382"/>
                          </a:lnTo>
                          <a:lnTo>
                            <a:pt x="2790" y="383"/>
                          </a:lnTo>
                          <a:lnTo>
                            <a:pt x="2811" y="384"/>
                          </a:lnTo>
                          <a:lnTo>
                            <a:pt x="2831" y="384"/>
                          </a:lnTo>
                          <a:lnTo>
                            <a:pt x="2849" y="383"/>
                          </a:lnTo>
                          <a:lnTo>
                            <a:pt x="2849" y="390"/>
                          </a:lnTo>
                          <a:lnTo>
                            <a:pt x="2850" y="395"/>
                          </a:lnTo>
                          <a:lnTo>
                            <a:pt x="2852" y="404"/>
                          </a:lnTo>
                          <a:lnTo>
                            <a:pt x="2857" y="414"/>
                          </a:lnTo>
                          <a:lnTo>
                            <a:pt x="2844" y="416"/>
                          </a:lnTo>
                          <a:lnTo>
                            <a:pt x="2830" y="420"/>
                          </a:lnTo>
                          <a:lnTo>
                            <a:pt x="2815" y="424"/>
                          </a:lnTo>
                          <a:lnTo>
                            <a:pt x="2800" y="429"/>
                          </a:lnTo>
                          <a:lnTo>
                            <a:pt x="2769" y="440"/>
                          </a:lnTo>
                          <a:lnTo>
                            <a:pt x="2736" y="454"/>
                          </a:lnTo>
                          <a:lnTo>
                            <a:pt x="2702" y="468"/>
                          </a:lnTo>
                          <a:lnTo>
                            <a:pt x="2669" y="478"/>
                          </a:lnTo>
                          <a:lnTo>
                            <a:pt x="2654" y="483"/>
                          </a:lnTo>
                          <a:lnTo>
                            <a:pt x="2638" y="487"/>
                          </a:lnTo>
                          <a:lnTo>
                            <a:pt x="2623" y="488"/>
                          </a:lnTo>
                          <a:lnTo>
                            <a:pt x="2609" y="489"/>
                          </a:lnTo>
                          <a:lnTo>
                            <a:pt x="2526" y="466"/>
                          </a:lnTo>
                          <a:lnTo>
                            <a:pt x="2503" y="466"/>
                          </a:lnTo>
                          <a:lnTo>
                            <a:pt x="2530" y="476"/>
                          </a:lnTo>
                          <a:lnTo>
                            <a:pt x="2553" y="483"/>
                          </a:lnTo>
                          <a:lnTo>
                            <a:pt x="2563" y="487"/>
                          </a:lnTo>
                          <a:lnTo>
                            <a:pt x="2572" y="491"/>
                          </a:lnTo>
                          <a:lnTo>
                            <a:pt x="2579" y="496"/>
                          </a:lnTo>
                          <a:lnTo>
                            <a:pt x="2586" y="504"/>
                          </a:lnTo>
                          <a:lnTo>
                            <a:pt x="2582" y="513"/>
                          </a:lnTo>
                          <a:lnTo>
                            <a:pt x="2577" y="518"/>
                          </a:lnTo>
                          <a:lnTo>
                            <a:pt x="2572" y="525"/>
                          </a:lnTo>
                          <a:lnTo>
                            <a:pt x="2567" y="529"/>
                          </a:lnTo>
                          <a:lnTo>
                            <a:pt x="2563" y="533"/>
                          </a:lnTo>
                          <a:lnTo>
                            <a:pt x="2557" y="536"/>
                          </a:lnTo>
                          <a:lnTo>
                            <a:pt x="2552" y="538"/>
                          </a:lnTo>
                          <a:lnTo>
                            <a:pt x="2545" y="541"/>
                          </a:lnTo>
                          <a:lnTo>
                            <a:pt x="2519" y="545"/>
                          </a:lnTo>
                          <a:lnTo>
                            <a:pt x="2488" y="549"/>
                          </a:lnTo>
                          <a:lnTo>
                            <a:pt x="2477" y="553"/>
                          </a:lnTo>
                          <a:lnTo>
                            <a:pt x="2468" y="559"/>
                          </a:lnTo>
                          <a:lnTo>
                            <a:pt x="2459" y="564"/>
                          </a:lnTo>
                          <a:lnTo>
                            <a:pt x="2451" y="571"/>
                          </a:lnTo>
                          <a:lnTo>
                            <a:pt x="2442" y="577"/>
                          </a:lnTo>
                          <a:lnTo>
                            <a:pt x="2433" y="582"/>
                          </a:lnTo>
                          <a:lnTo>
                            <a:pt x="2424" y="585"/>
                          </a:lnTo>
                          <a:lnTo>
                            <a:pt x="2413" y="586"/>
                          </a:lnTo>
                          <a:lnTo>
                            <a:pt x="2413" y="601"/>
                          </a:lnTo>
                          <a:lnTo>
                            <a:pt x="2413" y="617"/>
                          </a:lnTo>
                          <a:lnTo>
                            <a:pt x="2401" y="619"/>
                          </a:lnTo>
                          <a:lnTo>
                            <a:pt x="2387" y="624"/>
                          </a:lnTo>
                          <a:lnTo>
                            <a:pt x="2373" y="631"/>
                          </a:lnTo>
                          <a:lnTo>
                            <a:pt x="2358" y="639"/>
                          </a:lnTo>
                          <a:lnTo>
                            <a:pt x="2342" y="649"/>
                          </a:lnTo>
                          <a:lnTo>
                            <a:pt x="2327" y="660"/>
                          </a:lnTo>
                          <a:lnTo>
                            <a:pt x="2312" y="672"/>
                          </a:lnTo>
                          <a:lnTo>
                            <a:pt x="2297" y="686"/>
                          </a:lnTo>
                          <a:lnTo>
                            <a:pt x="2282" y="699"/>
                          </a:lnTo>
                          <a:lnTo>
                            <a:pt x="2269" y="714"/>
                          </a:lnTo>
                          <a:lnTo>
                            <a:pt x="2256" y="729"/>
                          </a:lnTo>
                          <a:lnTo>
                            <a:pt x="2245" y="744"/>
                          </a:lnTo>
                          <a:lnTo>
                            <a:pt x="2237" y="760"/>
                          </a:lnTo>
                          <a:lnTo>
                            <a:pt x="2230" y="775"/>
                          </a:lnTo>
                          <a:lnTo>
                            <a:pt x="2226" y="790"/>
                          </a:lnTo>
                          <a:lnTo>
                            <a:pt x="2225" y="804"/>
                          </a:lnTo>
                          <a:lnTo>
                            <a:pt x="2270" y="804"/>
                          </a:lnTo>
                          <a:lnTo>
                            <a:pt x="2269" y="829"/>
                          </a:lnTo>
                          <a:lnTo>
                            <a:pt x="2267" y="854"/>
                          </a:lnTo>
                          <a:lnTo>
                            <a:pt x="2267" y="865"/>
                          </a:lnTo>
                          <a:lnTo>
                            <a:pt x="2267" y="875"/>
                          </a:lnTo>
                          <a:lnTo>
                            <a:pt x="2269" y="883"/>
                          </a:lnTo>
                          <a:lnTo>
                            <a:pt x="2270" y="887"/>
                          </a:lnTo>
                          <a:lnTo>
                            <a:pt x="2255" y="902"/>
                          </a:lnTo>
                          <a:lnTo>
                            <a:pt x="2256" y="908"/>
                          </a:lnTo>
                          <a:lnTo>
                            <a:pt x="2258" y="912"/>
                          </a:lnTo>
                          <a:lnTo>
                            <a:pt x="2260" y="916"/>
                          </a:lnTo>
                          <a:lnTo>
                            <a:pt x="2264" y="920"/>
                          </a:lnTo>
                          <a:lnTo>
                            <a:pt x="2269" y="921"/>
                          </a:lnTo>
                          <a:lnTo>
                            <a:pt x="2274" y="924"/>
                          </a:lnTo>
                          <a:lnTo>
                            <a:pt x="2279" y="924"/>
                          </a:lnTo>
                          <a:lnTo>
                            <a:pt x="2285" y="925"/>
                          </a:lnTo>
                          <a:lnTo>
                            <a:pt x="2368" y="902"/>
                          </a:lnTo>
                          <a:lnTo>
                            <a:pt x="2380" y="909"/>
                          </a:lnTo>
                          <a:lnTo>
                            <a:pt x="2391" y="916"/>
                          </a:lnTo>
                          <a:lnTo>
                            <a:pt x="2402" y="924"/>
                          </a:lnTo>
                          <a:lnTo>
                            <a:pt x="2413" y="933"/>
                          </a:lnTo>
                          <a:lnTo>
                            <a:pt x="2432" y="953"/>
                          </a:lnTo>
                          <a:lnTo>
                            <a:pt x="2451" y="972"/>
                          </a:lnTo>
                          <a:lnTo>
                            <a:pt x="2472" y="991"/>
                          </a:lnTo>
                          <a:lnTo>
                            <a:pt x="2492" y="1008"/>
                          </a:lnTo>
                          <a:lnTo>
                            <a:pt x="2503" y="1015"/>
                          </a:lnTo>
                          <a:lnTo>
                            <a:pt x="2515" y="1022"/>
                          </a:lnTo>
                          <a:lnTo>
                            <a:pt x="2527" y="1026"/>
                          </a:lnTo>
                          <a:lnTo>
                            <a:pt x="2541" y="1030"/>
                          </a:lnTo>
                          <a:lnTo>
                            <a:pt x="2542" y="1040"/>
                          </a:lnTo>
                          <a:lnTo>
                            <a:pt x="2545" y="1048"/>
                          </a:lnTo>
                          <a:lnTo>
                            <a:pt x="2549" y="1052"/>
                          </a:lnTo>
                          <a:lnTo>
                            <a:pt x="2555" y="1056"/>
                          </a:lnTo>
                          <a:lnTo>
                            <a:pt x="2562" y="1057"/>
                          </a:lnTo>
                          <a:lnTo>
                            <a:pt x="2570" y="1056"/>
                          </a:lnTo>
                          <a:lnTo>
                            <a:pt x="2578" y="1055"/>
                          </a:lnTo>
                          <a:lnTo>
                            <a:pt x="2587" y="1053"/>
                          </a:lnTo>
                          <a:lnTo>
                            <a:pt x="2620" y="1038"/>
                          </a:lnTo>
                          <a:lnTo>
                            <a:pt x="2639" y="1030"/>
                          </a:lnTo>
                          <a:lnTo>
                            <a:pt x="2684" y="1053"/>
                          </a:lnTo>
                          <a:lnTo>
                            <a:pt x="2677" y="1067"/>
                          </a:lnTo>
                          <a:lnTo>
                            <a:pt x="2672" y="1077"/>
                          </a:lnTo>
                          <a:lnTo>
                            <a:pt x="2664" y="1085"/>
                          </a:lnTo>
                          <a:lnTo>
                            <a:pt x="2654" y="1090"/>
                          </a:lnTo>
                          <a:lnTo>
                            <a:pt x="2669" y="1105"/>
                          </a:lnTo>
                          <a:lnTo>
                            <a:pt x="2657" y="1132"/>
                          </a:lnTo>
                          <a:lnTo>
                            <a:pt x="2645" y="1158"/>
                          </a:lnTo>
                          <a:lnTo>
                            <a:pt x="2639" y="1171"/>
                          </a:lnTo>
                          <a:lnTo>
                            <a:pt x="2635" y="1184"/>
                          </a:lnTo>
                          <a:lnTo>
                            <a:pt x="2632" y="1196"/>
                          </a:lnTo>
                          <a:lnTo>
                            <a:pt x="2631" y="1210"/>
                          </a:lnTo>
                          <a:lnTo>
                            <a:pt x="2632" y="1218"/>
                          </a:lnTo>
                          <a:lnTo>
                            <a:pt x="2636" y="1229"/>
                          </a:lnTo>
                          <a:lnTo>
                            <a:pt x="2642" y="1241"/>
                          </a:lnTo>
                          <a:lnTo>
                            <a:pt x="2649" y="1254"/>
                          </a:lnTo>
                          <a:lnTo>
                            <a:pt x="2657" y="1266"/>
                          </a:lnTo>
                          <a:lnTo>
                            <a:pt x="2666" y="1277"/>
                          </a:lnTo>
                          <a:lnTo>
                            <a:pt x="2671" y="1280"/>
                          </a:lnTo>
                          <a:lnTo>
                            <a:pt x="2675" y="1284"/>
                          </a:lnTo>
                          <a:lnTo>
                            <a:pt x="2680" y="1285"/>
                          </a:lnTo>
                          <a:lnTo>
                            <a:pt x="2684" y="1286"/>
                          </a:lnTo>
                          <a:lnTo>
                            <a:pt x="2684" y="1292"/>
                          </a:lnTo>
                          <a:lnTo>
                            <a:pt x="2686" y="1297"/>
                          </a:lnTo>
                          <a:lnTo>
                            <a:pt x="2688" y="1303"/>
                          </a:lnTo>
                          <a:lnTo>
                            <a:pt x="2692" y="1307"/>
                          </a:lnTo>
                          <a:lnTo>
                            <a:pt x="2699" y="1316"/>
                          </a:lnTo>
                          <a:lnTo>
                            <a:pt x="2706" y="1323"/>
                          </a:lnTo>
                          <a:lnTo>
                            <a:pt x="2732" y="1297"/>
                          </a:lnTo>
                          <a:lnTo>
                            <a:pt x="2755" y="1271"/>
                          </a:lnTo>
                          <a:lnTo>
                            <a:pt x="2766" y="1258"/>
                          </a:lnTo>
                          <a:lnTo>
                            <a:pt x="2777" y="1244"/>
                          </a:lnTo>
                          <a:lnTo>
                            <a:pt x="2786" y="1230"/>
                          </a:lnTo>
                          <a:lnTo>
                            <a:pt x="2796" y="1215"/>
                          </a:lnTo>
                          <a:lnTo>
                            <a:pt x="2804" y="1199"/>
                          </a:lnTo>
                          <a:lnTo>
                            <a:pt x="2811" y="1184"/>
                          </a:lnTo>
                          <a:lnTo>
                            <a:pt x="2818" y="1166"/>
                          </a:lnTo>
                          <a:lnTo>
                            <a:pt x="2823" y="1149"/>
                          </a:lnTo>
                          <a:lnTo>
                            <a:pt x="2829" y="1130"/>
                          </a:lnTo>
                          <a:lnTo>
                            <a:pt x="2831" y="1111"/>
                          </a:lnTo>
                          <a:lnTo>
                            <a:pt x="2834" y="1090"/>
                          </a:lnTo>
                          <a:lnTo>
                            <a:pt x="2834" y="1068"/>
                          </a:lnTo>
                          <a:lnTo>
                            <a:pt x="2850" y="1067"/>
                          </a:lnTo>
                          <a:lnTo>
                            <a:pt x="2868" y="1064"/>
                          </a:lnTo>
                          <a:lnTo>
                            <a:pt x="2887" y="1060"/>
                          </a:lnTo>
                          <a:lnTo>
                            <a:pt x="2906" y="1055"/>
                          </a:lnTo>
                          <a:lnTo>
                            <a:pt x="2927" y="1048"/>
                          </a:lnTo>
                          <a:lnTo>
                            <a:pt x="2947" y="1038"/>
                          </a:lnTo>
                          <a:lnTo>
                            <a:pt x="2966" y="1029"/>
                          </a:lnTo>
                          <a:lnTo>
                            <a:pt x="2985" y="1018"/>
                          </a:lnTo>
                          <a:lnTo>
                            <a:pt x="3003" y="1006"/>
                          </a:lnTo>
                          <a:lnTo>
                            <a:pt x="3021" y="992"/>
                          </a:lnTo>
                          <a:lnTo>
                            <a:pt x="3036" y="978"/>
                          </a:lnTo>
                          <a:lnTo>
                            <a:pt x="3049" y="963"/>
                          </a:lnTo>
                          <a:lnTo>
                            <a:pt x="3059" y="947"/>
                          </a:lnTo>
                          <a:lnTo>
                            <a:pt x="3067" y="931"/>
                          </a:lnTo>
                          <a:lnTo>
                            <a:pt x="3071" y="921"/>
                          </a:lnTo>
                          <a:lnTo>
                            <a:pt x="3073" y="913"/>
                          </a:lnTo>
                          <a:lnTo>
                            <a:pt x="3074" y="904"/>
                          </a:lnTo>
                          <a:lnTo>
                            <a:pt x="3075" y="895"/>
                          </a:lnTo>
                          <a:lnTo>
                            <a:pt x="3074" y="887"/>
                          </a:lnTo>
                          <a:lnTo>
                            <a:pt x="3073" y="879"/>
                          </a:lnTo>
                          <a:lnTo>
                            <a:pt x="3070" y="874"/>
                          </a:lnTo>
                          <a:lnTo>
                            <a:pt x="3067" y="867"/>
                          </a:lnTo>
                          <a:lnTo>
                            <a:pt x="3058" y="857"/>
                          </a:lnTo>
                          <a:lnTo>
                            <a:pt x="3048" y="849"/>
                          </a:lnTo>
                          <a:lnTo>
                            <a:pt x="3038" y="841"/>
                          </a:lnTo>
                          <a:lnTo>
                            <a:pt x="3030" y="834"/>
                          </a:lnTo>
                          <a:lnTo>
                            <a:pt x="3028" y="831"/>
                          </a:lnTo>
                          <a:lnTo>
                            <a:pt x="3025" y="827"/>
                          </a:lnTo>
                          <a:lnTo>
                            <a:pt x="3022" y="823"/>
                          </a:lnTo>
                          <a:lnTo>
                            <a:pt x="3022" y="819"/>
                          </a:lnTo>
                          <a:lnTo>
                            <a:pt x="3024" y="815"/>
                          </a:lnTo>
                          <a:lnTo>
                            <a:pt x="3026" y="808"/>
                          </a:lnTo>
                          <a:lnTo>
                            <a:pt x="3032" y="800"/>
                          </a:lnTo>
                          <a:lnTo>
                            <a:pt x="3038" y="792"/>
                          </a:lnTo>
                          <a:lnTo>
                            <a:pt x="3055" y="771"/>
                          </a:lnTo>
                          <a:lnTo>
                            <a:pt x="3075" y="751"/>
                          </a:lnTo>
                          <a:lnTo>
                            <a:pt x="3111" y="716"/>
                          </a:lnTo>
                          <a:lnTo>
                            <a:pt x="3127" y="699"/>
                          </a:lnTo>
                          <a:lnTo>
                            <a:pt x="3123" y="690"/>
                          </a:lnTo>
                          <a:lnTo>
                            <a:pt x="3122" y="680"/>
                          </a:lnTo>
                          <a:lnTo>
                            <a:pt x="3123" y="671"/>
                          </a:lnTo>
                          <a:lnTo>
                            <a:pt x="3126" y="661"/>
                          </a:lnTo>
                          <a:lnTo>
                            <a:pt x="3130" y="651"/>
                          </a:lnTo>
                          <a:lnTo>
                            <a:pt x="3137" y="643"/>
                          </a:lnTo>
                          <a:lnTo>
                            <a:pt x="3145" y="634"/>
                          </a:lnTo>
                          <a:lnTo>
                            <a:pt x="3153" y="624"/>
                          </a:lnTo>
                          <a:lnTo>
                            <a:pt x="3171" y="607"/>
                          </a:lnTo>
                          <a:lnTo>
                            <a:pt x="3190" y="587"/>
                          </a:lnTo>
                          <a:lnTo>
                            <a:pt x="3198" y="578"/>
                          </a:lnTo>
                          <a:lnTo>
                            <a:pt x="3206" y="568"/>
                          </a:lnTo>
                          <a:lnTo>
                            <a:pt x="3213" y="559"/>
                          </a:lnTo>
                          <a:lnTo>
                            <a:pt x="3217" y="549"/>
                          </a:lnTo>
                          <a:lnTo>
                            <a:pt x="3398" y="556"/>
                          </a:lnTo>
                          <a:lnTo>
                            <a:pt x="3398" y="563"/>
                          </a:lnTo>
                          <a:lnTo>
                            <a:pt x="3400" y="568"/>
                          </a:lnTo>
                          <a:lnTo>
                            <a:pt x="3401" y="574"/>
                          </a:lnTo>
                          <a:lnTo>
                            <a:pt x="3404" y="577"/>
                          </a:lnTo>
                          <a:lnTo>
                            <a:pt x="3405" y="581"/>
                          </a:lnTo>
                          <a:lnTo>
                            <a:pt x="3409" y="582"/>
                          </a:lnTo>
                          <a:lnTo>
                            <a:pt x="3412" y="585"/>
                          </a:lnTo>
                          <a:lnTo>
                            <a:pt x="3416" y="586"/>
                          </a:lnTo>
                          <a:lnTo>
                            <a:pt x="3432" y="587"/>
                          </a:lnTo>
                          <a:lnTo>
                            <a:pt x="3450" y="586"/>
                          </a:lnTo>
                          <a:lnTo>
                            <a:pt x="3455" y="592"/>
                          </a:lnTo>
                          <a:lnTo>
                            <a:pt x="3461" y="598"/>
                          </a:lnTo>
                          <a:lnTo>
                            <a:pt x="3465" y="607"/>
                          </a:lnTo>
                          <a:lnTo>
                            <a:pt x="3468" y="616"/>
                          </a:lnTo>
                          <a:lnTo>
                            <a:pt x="3472" y="632"/>
                          </a:lnTo>
                          <a:lnTo>
                            <a:pt x="3473" y="639"/>
                          </a:lnTo>
                          <a:lnTo>
                            <a:pt x="3480" y="643"/>
                          </a:lnTo>
                          <a:lnTo>
                            <a:pt x="3488" y="647"/>
                          </a:lnTo>
                          <a:lnTo>
                            <a:pt x="3498" y="649"/>
                          </a:lnTo>
                          <a:lnTo>
                            <a:pt x="3507" y="649"/>
                          </a:lnTo>
                          <a:lnTo>
                            <a:pt x="3529" y="647"/>
                          </a:lnTo>
                          <a:lnTo>
                            <a:pt x="3548" y="647"/>
                          </a:lnTo>
                          <a:lnTo>
                            <a:pt x="3552" y="654"/>
                          </a:lnTo>
                          <a:lnTo>
                            <a:pt x="3556" y="662"/>
                          </a:lnTo>
                          <a:lnTo>
                            <a:pt x="3550" y="669"/>
                          </a:lnTo>
                          <a:lnTo>
                            <a:pt x="3544" y="677"/>
                          </a:lnTo>
                          <a:lnTo>
                            <a:pt x="3539" y="687"/>
                          </a:lnTo>
                          <a:lnTo>
                            <a:pt x="3533" y="695"/>
                          </a:lnTo>
                          <a:lnTo>
                            <a:pt x="3526" y="714"/>
                          </a:lnTo>
                          <a:lnTo>
                            <a:pt x="3520" y="733"/>
                          </a:lnTo>
                          <a:lnTo>
                            <a:pt x="3513" y="751"/>
                          </a:lnTo>
                          <a:lnTo>
                            <a:pt x="3506" y="766"/>
                          </a:lnTo>
                          <a:lnTo>
                            <a:pt x="3502" y="771"/>
                          </a:lnTo>
                          <a:lnTo>
                            <a:pt x="3498" y="777"/>
                          </a:lnTo>
                          <a:lnTo>
                            <a:pt x="3494" y="780"/>
                          </a:lnTo>
                          <a:lnTo>
                            <a:pt x="3488" y="782"/>
                          </a:lnTo>
                          <a:lnTo>
                            <a:pt x="3507" y="782"/>
                          </a:lnTo>
                          <a:lnTo>
                            <a:pt x="3526" y="782"/>
                          </a:lnTo>
                          <a:lnTo>
                            <a:pt x="3525" y="789"/>
                          </a:lnTo>
                          <a:lnTo>
                            <a:pt x="3524" y="796"/>
                          </a:lnTo>
                          <a:lnTo>
                            <a:pt x="3522" y="801"/>
                          </a:lnTo>
                          <a:lnTo>
                            <a:pt x="3520" y="807"/>
                          </a:lnTo>
                          <a:lnTo>
                            <a:pt x="3514" y="816"/>
                          </a:lnTo>
                          <a:lnTo>
                            <a:pt x="3506" y="826"/>
                          </a:lnTo>
                          <a:lnTo>
                            <a:pt x="3498" y="835"/>
                          </a:lnTo>
                          <a:lnTo>
                            <a:pt x="3491" y="845"/>
                          </a:lnTo>
                          <a:lnTo>
                            <a:pt x="3484" y="854"/>
                          </a:lnTo>
                          <a:lnTo>
                            <a:pt x="3481" y="865"/>
                          </a:lnTo>
                          <a:lnTo>
                            <a:pt x="3498" y="859"/>
                          </a:lnTo>
                          <a:lnTo>
                            <a:pt x="3514" y="849"/>
                          </a:lnTo>
                          <a:lnTo>
                            <a:pt x="3528" y="838"/>
                          </a:lnTo>
                          <a:lnTo>
                            <a:pt x="3541" y="827"/>
                          </a:lnTo>
                          <a:lnTo>
                            <a:pt x="3545" y="830"/>
                          </a:lnTo>
                          <a:lnTo>
                            <a:pt x="3551" y="831"/>
                          </a:lnTo>
                          <a:lnTo>
                            <a:pt x="3556" y="831"/>
                          </a:lnTo>
                          <a:lnTo>
                            <a:pt x="3562" y="831"/>
                          </a:lnTo>
                          <a:lnTo>
                            <a:pt x="3575" y="829"/>
                          </a:lnTo>
                          <a:lnTo>
                            <a:pt x="3590" y="825"/>
                          </a:lnTo>
                          <a:lnTo>
                            <a:pt x="3607" y="816"/>
                          </a:lnTo>
                          <a:lnTo>
                            <a:pt x="3624" y="808"/>
                          </a:lnTo>
                          <a:lnTo>
                            <a:pt x="3642" y="797"/>
                          </a:lnTo>
                          <a:lnTo>
                            <a:pt x="3660" y="786"/>
                          </a:lnTo>
                          <a:lnTo>
                            <a:pt x="3694" y="760"/>
                          </a:lnTo>
                          <a:lnTo>
                            <a:pt x="3725" y="736"/>
                          </a:lnTo>
                          <a:lnTo>
                            <a:pt x="3750" y="714"/>
                          </a:lnTo>
                          <a:lnTo>
                            <a:pt x="3766" y="699"/>
                          </a:lnTo>
                          <a:lnTo>
                            <a:pt x="3772" y="710"/>
                          </a:lnTo>
                          <a:lnTo>
                            <a:pt x="3774" y="721"/>
                          </a:lnTo>
                          <a:lnTo>
                            <a:pt x="3776" y="731"/>
                          </a:lnTo>
                          <a:lnTo>
                            <a:pt x="3776" y="741"/>
                          </a:lnTo>
                          <a:lnTo>
                            <a:pt x="3774" y="760"/>
                          </a:lnTo>
                          <a:lnTo>
                            <a:pt x="3774" y="782"/>
                          </a:lnTo>
                          <a:lnTo>
                            <a:pt x="3804" y="782"/>
                          </a:lnTo>
                          <a:lnTo>
                            <a:pt x="3803" y="792"/>
                          </a:lnTo>
                          <a:lnTo>
                            <a:pt x="3803" y="801"/>
                          </a:lnTo>
                          <a:lnTo>
                            <a:pt x="3802" y="808"/>
                          </a:lnTo>
                          <a:lnTo>
                            <a:pt x="3799" y="814"/>
                          </a:lnTo>
                          <a:lnTo>
                            <a:pt x="3795" y="825"/>
                          </a:lnTo>
                          <a:lnTo>
                            <a:pt x="3789" y="835"/>
                          </a:lnTo>
                          <a:lnTo>
                            <a:pt x="3802" y="835"/>
                          </a:lnTo>
                          <a:lnTo>
                            <a:pt x="3819" y="835"/>
                          </a:lnTo>
                          <a:lnTo>
                            <a:pt x="3819" y="849"/>
                          </a:lnTo>
                          <a:lnTo>
                            <a:pt x="3819" y="860"/>
                          </a:lnTo>
                          <a:lnTo>
                            <a:pt x="3819" y="869"/>
                          </a:lnTo>
                          <a:lnTo>
                            <a:pt x="3819" y="880"/>
                          </a:lnTo>
                          <a:lnTo>
                            <a:pt x="3821" y="887"/>
                          </a:lnTo>
                          <a:lnTo>
                            <a:pt x="3823" y="894"/>
                          </a:lnTo>
                          <a:lnTo>
                            <a:pt x="3826" y="897"/>
                          </a:lnTo>
                          <a:lnTo>
                            <a:pt x="3829" y="899"/>
                          </a:lnTo>
                          <a:lnTo>
                            <a:pt x="3832" y="902"/>
                          </a:lnTo>
                          <a:lnTo>
                            <a:pt x="3834" y="902"/>
                          </a:lnTo>
                          <a:lnTo>
                            <a:pt x="3833" y="914"/>
                          </a:lnTo>
                          <a:lnTo>
                            <a:pt x="3830" y="924"/>
                          </a:lnTo>
                          <a:lnTo>
                            <a:pt x="3826" y="931"/>
                          </a:lnTo>
                          <a:lnTo>
                            <a:pt x="3821" y="936"/>
                          </a:lnTo>
                          <a:lnTo>
                            <a:pt x="3808" y="943"/>
                          </a:lnTo>
                          <a:lnTo>
                            <a:pt x="3796" y="947"/>
                          </a:lnTo>
                          <a:lnTo>
                            <a:pt x="3806" y="959"/>
                          </a:lnTo>
                          <a:lnTo>
                            <a:pt x="3814" y="970"/>
                          </a:lnTo>
                          <a:lnTo>
                            <a:pt x="3823" y="980"/>
                          </a:lnTo>
                          <a:lnTo>
                            <a:pt x="3833" y="989"/>
                          </a:lnTo>
                          <a:lnTo>
                            <a:pt x="3843" y="998"/>
                          </a:lnTo>
                          <a:lnTo>
                            <a:pt x="3853" y="1004"/>
                          </a:lnTo>
                          <a:lnTo>
                            <a:pt x="3864" y="1011"/>
                          </a:lnTo>
                          <a:lnTo>
                            <a:pt x="3874" y="1018"/>
                          </a:lnTo>
                          <a:lnTo>
                            <a:pt x="3920" y="1040"/>
                          </a:lnTo>
                          <a:lnTo>
                            <a:pt x="3969" y="1060"/>
                          </a:lnTo>
                          <a:lnTo>
                            <a:pt x="3964" y="1068"/>
                          </a:lnTo>
                          <a:lnTo>
                            <a:pt x="3956" y="1077"/>
                          </a:lnTo>
                          <a:lnTo>
                            <a:pt x="3945" y="1083"/>
                          </a:lnTo>
                          <a:lnTo>
                            <a:pt x="3932" y="1090"/>
                          </a:lnTo>
                          <a:lnTo>
                            <a:pt x="3904" y="1102"/>
                          </a:lnTo>
                          <a:lnTo>
                            <a:pt x="3875" y="1112"/>
                          </a:lnTo>
                          <a:lnTo>
                            <a:pt x="3849" y="1120"/>
                          </a:lnTo>
                          <a:lnTo>
                            <a:pt x="3830" y="1127"/>
                          </a:lnTo>
                          <a:lnTo>
                            <a:pt x="3823" y="1130"/>
                          </a:lnTo>
                          <a:lnTo>
                            <a:pt x="3821" y="1132"/>
                          </a:lnTo>
                          <a:lnTo>
                            <a:pt x="3822" y="1134"/>
                          </a:lnTo>
                          <a:lnTo>
                            <a:pt x="3826" y="1135"/>
                          </a:lnTo>
                          <a:lnTo>
                            <a:pt x="3838" y="1134"/>
                          </a:lnTo>
                          <a:lnTo>
                            <a:pt x="3849" y="1131"/>
                          </a:lnTo>
                          <a:lnTo>
                            <a:pt x="3860" y="1130"/>
                          </a:lnTo>
                          <a:lnTo>
                            <a:pt x="3871" y="1128"/>
                          </a:lnTo>
                          <a:lnTo>
                            <a:pt x="3883" y="1126"/>
                          </a:lnTo>
                          <a:lnTo>
                            <a:pt x="3904" y="1120"/>
                          </a:lnTo>
                          <a:lnTo>
                            <a:pt x="3927" y="1115"/>
                          </a:lnTo>
                          <a:lnTo>
                            <a:pt x="3947" y="1113"/>
                          </a:lnTo>
                          <a:lnTo>
                            <a:pt x="3967" y="1113"/>
                          </a:lnTo>
                          <a:lnTo>
                            <a:pt x="3980" y="1115"/>
                          </a:lnTo>
                          <a:lnTo>
                            <a:pt x="3990" y="1117"/>
                          </a:lnTo>
                          <a:lnTo>
                            <a:pt x="3997" y="1119"/>
                          </a:lnTo>
                          <a:lnTo>
                            <a:pt x="4003" y="1120"/>
                          </a:lnTo>
                          <a:lnTo>
                            <a:pt x="4009" y="1119"/>
                          </a:lnTo>
                          <a:lnTo>
                            <a:pt x="4018" y="1117"/>
                          </a:lnTo>
                          <a:lnTo>
                            <a:pt x="4029" y="1113"/>
                          </a:lnTo>
                          <a:lnTo>
                            <a:pt x="4029" y="1128"/>
                          </a:lnTo>
                          <a:lnTo>
                            <a:pt x="4029" y="1150"/>
                          </a:lnTo>
                          <a:lnTo>
                            <a:pt x="4029" y="1162"/>
                          </a:lnTo>
                          <a:lnTo>
                            <a:pt x="4029" y="1172"/>
                          </a:lnTo>
                          <a:lnTo>
                            <a:pt x="4028" y="1179"/>
                          </a:lnTo>
                          <a:lnTo>
                            <a:pt x="4025" y="1184"/>
                          </a:lnTo>
                          <a:lnTo>
                            <a:pt x="4021" y="1188"/>
                          </a:lnTo>
                          <a:lnTo>
                            <a:pt x="4014" y="1191"/>
                          </a:lnTo>
                          <a:lnTo>
                            <a:pt x="4005" y="1192"/>
                          </a:lnTo>
                          <a:lnTo>
                            <a:pt x="3992" y="1195"/>
                          </a:lnTo>
                          <a:lnTo>
                            <a:pt x="3998" y="1206"/>
                          </a:lnTo>
                          <a:lnTo>
                            <a:pt x="4003" y="1213"/>
                          </a:lnTo>
                          <a:lnTo>
                            <a:pt x="4009" y="1220"/>
                          </a:lnTo>
                          <a:lnTo>
                            <a:pt x="4014" y="1225"/>
                          </a:lnTo>
                          <a:lnTo>
                            <a:pt x="4006" y="1239"/>
                          </a:lnTo>
                          <a:lnTo>
                            <a:pt x="3995" y="1250"/>
                          </a:lnTo>
                          <a:lnTo>
                            <a:pt x="3984" y="1258"/>
                          </a:lnTo>
                          <a:lnTo>
                            <a:pt x="3972" y="1263"/>
                          </a:lnTo>
                          <a:lnTo>
                            <a:pt x="3967" y="1265"/>
                          </a:lnTo>
                          <a:lnTo>
                            <a:pt x="3960" y="1266"/>
                          </a:lnTo>
                          <a:lnTo>
                            <a:pt x="3954" y="1266"/>
                          </a:lnTo>
                          <a:lnTo>
                            <a:pt x="3947" y="1266"/>
                          </a:lnTo>
                          <a:lnTo>
                            <a:pt x="3942" y="1265"/>
                          </a:lnTo>
                          <a:lnTo>
                            <a:pt x="3937" y="1262"/>
                          </a:lnTo>
                          <a:lnTo>
                            <a:pt x="3930" y="1259"/>
                          </a:lnTo>
                          <a:lnTo>
                            <a:pt x="3924" y="1255"/>
                          </a:lnTo>
                          <a:lnTo>
                            <a:pt x="3915" y="1263"/>
                          </a:lnTo>
                          <a:lnTo>
                            <a:pt x="3905" y="1270"/>
                          </a:lnTo>
                          <a:lnTo>
                            <a:pt x="3896" y="1275"/>
                          </a:lnTo>
                          <a:lnTo>
                            <a:pt x="3885" y="1280"/>
                          </a:lnTo>
                          <a:lnTo>
                            <a:pt x="3862" y="1285"/>
                          </a:lnTo>
                          <a:lnTo>
                            <a:pt x="3840" y="1290"/>
                          </a:lnTo>
                          <a:lnTo>
                            <a:pt x="3829" y="1293"/>
                          </a:lnTo>
                          <a:lnTo>
                            <a:pt x="3819" y="1296"/>
                          </a:lnTo>
                          <a:lnTo>
                            <a:pt x="3811" y="1299"/>
                          </a:lnTo>
                          <a:lnTo>
                            <a:pt x="3804" y="1303"/>
                          </a:lnTo>
                          <a:lnTo>
                            <a:pt x="3798" y="1308"/>
                          </a:lnTo>
                          <a:lnTo>
                            <a:pt x="3793" y="1315"/>
                          </a:lnTo>
                          <a:lnTo>
                            <a:pt x="3789" y="1322"/>
                          </a:lnTo>
                          <a:lnTo>
                            <a:pt x="3789" y="1331"/>
                          </a:lnTo>
                          <a:lnTo>
                            <a:pt x="3781" y="1331"/>
                          </a:lnTo>
                          <a:lnTo>
                            <a:pt x="3772" y="1346"/>
                          </a:lnTo>
                          <a:lnTo>
                            <a:pt x="3763" y="1359"/>
                          </a:lnTo>
                          <a:lnTo>
                            <a:pt x="3758" y="1363"/>
                          </a:lnTo>
                          <a:lnTo>
                            <a:pt x="3751" y="1365"/>
                          </a:lnTo>
                          <a:lnTo>
                            <a:pt x="3742" y="1368"/>
                          </a:lnTo>
                          <a:lnTo>
                            <a:pt x="3729" y="1368"/>
                          </a:lnTo>
                          <a:lnTo>
                            <a:pt x="3601" y="1353"/>
                          </a:lnTo>
                          <a:lnTo>
                            <a:pt x="3563" y="1353"/>
                          </a:lnTo>
                          <a:lnTo>
                            <a:pt x="3525" y="1353"/>
                          </a:lnTo>
                          <a:lnTo>
                            <a:pt x="3485" y="1353"/>
                          </a:lnTo>
                          <a:lnTo>
                            <a:pt x="3443" y="1353"/>
                          </a:lnTo>
                          <a:lnTo>
                            <a:pt x="3421" y="1354"/>
                          </a:lnTo>
                          <a:lnTo>
                            <a:pt x="3402" y="1357"/>
                          </a:lnTo>
                          <a:lnTo>
                            <a:pt x="3385" y="1361"/>
                          </a:lnTo>
                          <a:lnTo>
                            <a:pt x="3368" y="1368"/>
                          </a:lnTo>
                          <a:lnTo>
                            <a:pt x="3353" y="1375"/>
                          </a:lnTo>
                          <a:lnTo>
                            <a:pt x="3340" y="1383"/>
                          </a:lnTo>
                          <a:lnTo>
                            <a:pt x="3327" y="1393"/>
                          </a:lnTo>
                          <a:lnTo>
                            <a:pt x="3315" y="1402"/>
                          </a:lnTo>
                          <a:lnTo>
                            <a:pt x="3292" y="1423"/>
                          </a:lnTo>
                          <a:lnTo>
                            <a:pt x="3267" y="1442"/>
                          </a:lnTo>
                          <a:lnTo>
                            <a:pt x="3255" y="1451"/>
                          </a:lnTo>
                          <a:lnTo>
                            <a:pt x="3242" y="1459"/>
                          </a:lnTo>
                          <a:lnTo>
                            <a:pt x="3227" y="1468"/>
                          </a:lnTo>
                          <a:lnTo>
                            <a:pt x="3210" y="1473"/>
                          </a:lnTo>
                          <a:lnTo>
                            <a:pt x="3186" y="1484"/>
                          </a:lnTo>
                          <a:lnTo>
                            <a:pt x="3160" y="1499"/>
                          </a:lnTo>
                          <a:lnTo>
                            <a:pt x="3133" y="1515"/>
                          </a:lnTo>
                          <a:lnTo>
                            <a:pt x="3107" y="1534"/>
                          </a:lnTo>
                          <a:lnTo>
                            <a:pt x="3094" y="1545"/>
                          </a:lnTo>
                          <a:lnTo>
                            <a:pt x="3082" y="1556"/>
                          </a:lnTo>
                          <a:lnTo>
                            <a:pt x="3071" y="1567"/>
                          </a:lnTo>
                          <a:lnTo>
                            <a:pt x="3062" y="1578"/>
                          </a:lnTo>
                          <a:lnTo>
                            <a:pt x="3053" y="1590"/>
                          </a:lnTo>
                          <a:lnTo>
                            <a:pt x="3047" y="1601"/>
                          </a:lnTo>
                          <a:lnTo>
                            <a:pt x="3041" y="1613"/>
                          </a:lnTo>
                          <a:lnTo>
                            <a:pt x="3037" y="1624"/>
                          </a:lnTo>
                          <a:lnTo>
                            <a:pt x="3047" y="1624"/>
                          </a:lnTo>
                          <a:lnTo>
                            <a:pt x="3055" y="1623"/>
                          </a:lnTo>
                          <a:lnTo>
                            <a:pt x="3060" y="1620"/>
                          </a:lnTo>
                          <a:lnTo>
                            <a:pt x="3067" y="1617"/>
                          </a:lnTo>
                          <a:lnTo>
                            <a:pt x="3071" y="1615"/>
                          </a:lnTo>
                          <a:lnTo>
                            <a:pt x="3075" y="1612"/>
                          </a:lnTo>
                          <a:lnTo>
                            <a:pt x="3079" y="1608"/>
                          </a:lnTo>
                          <a:lnTo>
                            <a:pt x="3082" y="1604"/>
                          </a:lnTo>
                          <a:lnTo>
                            <a:pt x="3088" y="1594"/>
                          </a:lnTo>
                          <a:lnTo>
                            <a:pt x="3092" y="1586"/>
                          </a:lnTo>
                          <a:lnTo>
                            <a:pt x="3097" y="1578"/>
                          </a:lnTo>
                          <a:lnTo>
                            <a:pt x="3105" y="1571"/>
                          </a:lnTo>
                          <a:lnTo>
                            <a:pt x="3123" y="1563"/>
                          </a:lnTo>
                          <a:lnTo>
                            <a:pt x="3142" y="1552"/>
                          </a:lnTo>
                          <a:lnTo>
                            <a:pt x="3160" y="1541"/>
                          </a:lnTo>
                          <a:lnTo>
                            <a:pt x="3179" y="1529"/>
                          </a:lnTo>
                          <a:lnTo>
                            <a:pt x="3216" y="1504"/>
                          </a:lnTo>
                          <a:lnTo>
                            <a:pt x="3254" y="1480"/>
                          </a:lnTo>
                          <a:lnTo>
                            <a:pt x="3273" y="1468"/>
                          </a:lnTo>
                          <a:lnTo>
                            <a:pt x="3292" y="1457"/>
                          </a:lnTo>
                          <a:lnTo>
                            <a:pt x="3311" y="1447"/>
                          </a:lnTo>
                          <a:lnTo>
                            <a:pt x="3331" y="1438"/>
                          </a:lnTo>
                          <a:lnTo>
                            <a:pt x="3351" y="1431"/>
                          </a:lnTo>
                          <a:lnTo>
                            <a:pt x="3371" y="1425"/>
                          </a:lnTo>
                          <a:lnTo>
                            <a:pt x="3391" y="1423"/>
                          </a:lnTo>
                          <a:lnTo>
                            <a:pt x="3413" y="1421"/>
                          </a:lnTo>
                          <a:lnTo>
                            <a:pt x="3421" y="1421"/>
                          </a:lnTo>
                          <a:lnTo>
                            <a:pt x="3432" y="1424"/>
                          </a:lnTo>
                          <a:lnTo>
                            <a:pt x="3442" y="1427"/>
                          </a:lnTo>
                          <a:lnTo>
                            <a:pt x="3451" y="1431"/>
                          </a:lnTo>
                          <a:lnTo>
                            <a:pt x="3460" y="1436"/>
                          </a:lnTo>
                          <a:lnTo>
                            <a:pt x="3466" y="1443"/>
                          </a:lnTo>
                          <a:lnTo>
                            <a:pt x="3469" y="1447"/>
                          </a:lnTo>
                          <a:lnTo>
                            <a:pt x="3472" y="1451"/>
                          </a:lnTo>
                          <a:lnTo>
                            <a:pt x="3473" y="1454"/>
                          </a:lnTo>
                          <a:lnTo>
                            <a:pt x="3473" y="1458"/>
                          </a:lnTo>
                          <a:lnTo>
                            <a:pt x="3472" y="1472"/>
                          </a:lnTo>
                          <a:lnTo>
                            <a:pt x="3469" y="1483"/>
                          </a:lnTo>
                          <a:lnTo>
                            <a:pt x="3465" y="1492"/>
                          </a:lnTo>
                          <a:lnTo>
                            <a:pt x="3460" y="1499"/>
                          </a:lnTo>
                          <a:lnTo>
                            <a:pt x="3453" y="1504"/>
                          </a:lnTo>
                          <a:lnTo>
                            <a:pt x="3445" y="1508"/>
                          </a:lnTo>
                          <a:lnTo>
                            <a:pt x="3436" y="1511"/>
                          </a:lnTo>
                          <a:lnTo>
                            <a:pt x="3428" y="1511"/>
                          </a:lnTo>
                          <a:lnTo>
                            <a:pt x="3417" y="1511"/>
                          </a:lnTo>
                          <a:lnTo>
                            <a:pt x="3406" y="1508"/>
                          </a:lnTo>
                          <a:lnTo>
                            <a:pt x="3397" y="1507"/>
                          </a:lnTo>
                          <a:lnTo>
                            <a:pt x="3387" y="1504"/>
                          </a:lnTo>
                          <a:lnTo>
                            <a:pt x="3376" y="1502"/>
                          </a:lnTo>
                          <a:lnTo>
                            <a:pt x="3367" y="1499"/>
                          </a:lnTo>
                          <a:lnTo>
                            <a:pt x="3356" y="1497"/>
                          </a:lnTo>
                          <a:lnTo>
                            <a:pt x="3345" y="1496"/>
                          </a:lnTo>
                          <a:lnTo>
                            <a:pt x="3337" y="1496"/>
                          </a:lnTo>
                          <a:lnTo>
                            <a:pt x="3330" y="1497"/>
                          </a:lnTo>
                          <a:lnTo>
                            <a:pt x="3323" y="1499"/>
                          </a:lnTo>
                          <a:lnTo>
                            <a:pt x="3318" y="1502"/>
                          </a:lnTo>
                          <a:lnTo>
                            <a:pt x="3314" y="1506"/>
                          </a:lnTo>
                          <a:lnTo>
                            <a:pt x="3311" y="1508"/>
                          </a:lnTo>
                          <a:lnTo>
                            <a:pt x="3308" y="1514"/>
                          </a:lnTo>
                          <a:lnTo>
                            <a:pt x="3308" y="1519"/>
                          </a:lnTo>
                          <a:lnTo>
                            <a:pt x="3375" y="1549"/>
                          </a:lnTo>
                          <a:lnTo>
                            <a:pt x="3391" y="1548"/>
                          </a:lnTo>
                          <a:lnTo>
                            <a:pt x="3405" y="1545"/>
                          </a:lnTo>
                          <a:lnTo>
                            <a:pt x="3417" y="1542"/>
                          </a:lnTo>
                          <a:lnTo>
                            <a:pt x="3428" y="1541"/>
                          </a:lnTo>
                          <a:lnTo>
                            <a:pt x="3423" y="1551"/>
                          </a:lnTo>
                          <a:lnTo>
                            <a:pt x="3416" y="1559"/>
                          </a:lnTo>
                          <a:lnTo>
                            <a:pt x="3409" y="1566"/>
                          </a:lnTo>
                          <a:lnTo>
                            <a:pt x="3404" y="1571"/>
                          </a:lnTo>
                          <a:lnTo>
                            <a:pt x="3398" y="1577"/>
                          </a:lnTo>
                          <a:lnTo>
                            <a:pt x="3394" y="1583"/>
                          </a:lnTo>
                          <a:lnTo>
                            <a:pt x="3391" y="1591"/>
                          </a:lnTo>
                          <a:lnTo>
                            <a:pt x="3390" y="1601"/>
                          </a:lnTo>
                          <a:lnTo>
                            <a:pt x="3391" y="1615"/>
                          </a:lnTo>
                          <a:lnTo>
                            <a:pt x="3396" y="1627"/>
                          </a:lnTo>
                          <a:lnTo>
                            <a:pt x="3401" y="1636"/>
                          </a:lnTo>
                          <a:lnTo>
                            <a:pt x="3409" y="1646"/>
                          </a:lnTo>
                          <a:lnTo>
                            <a:pt x="3419" y="1654"/>
                          </a:lnTo>
                          <a:lnTo>
                            <a:pt x="3430" y="1660"/>
                          </a:lnTo>
                          <a:lnTo>
                            <a:pt x="3442" y="1665"/>
                          </a:lnTo>
                          <a:lnTo>
                            <a:pt x="3455" y="1671"/>
                          </a:lnTo>
                          <a:lnTo>
                            <a:pt x="3469" y="1673"/>
                          </a:lnTo>
                          <a:lnTo>
                            <a:pt x="3484" y="1676"/>
                          </a:lnTo>
                          <a:lnTo>
                            <a:pt x="3499" y="1677"/>
                          </a:lnTo>
                          <a:lnTo>
                            <a:pt x="3514" y="1679"/>
                          </a:lnTo>
                          <a:lnTo>
                            <a:pt x="3544" y="1679"/>
                          </a:lnTo>
                          <a:lnTo>
                            <a:pt x="3571" y="1676"/>
                          </a:lnTo>
                          <a:lnTo>
                            <a:pt x="3571" y="1699"/>
                          </a:lnTo>
                          <a:lnTo>
                            <a:pt x="3566" y="1703"/>
                          </a:lnTo>
                          <a:lnTo>
                            <a:pt x="3560" y="1706"/>
                          </a:lnTo>
                          <a:lnTo>
                            <a:pt x="3555" y="1707"/>
                          </a:lnTo>
                          <a:lnTo>
                            <a:pt x="3550" y="1709"/>
                          </a:lnTo>
                          <a:lnTo>
                            <a:pt x="3540" y="1710"/>
                          </a:lnTo>
                          <a:lnTo>
                            <a:pt x="3529" y="1710"/>
                          </a:lnTo>
                          <a:lnTo>
                            <a:pt x="3520" y="1709"/>
                          </a:lnTo>
                          <a:lnTo>
                            <a:pt x="3510" y="1709"/>
                          </a:lnTo>
                          <a:lnTo>
                            <a:pt x="3499" y="1710"/>
                          </a:lnTo>
                          <a:lnTo>
                            <a:pt x="3488" y="1714"/>
                          </a:lnTo>
                          <a:lnTo>
                            <a:pt x="3453" y="1737"/>
                          </a:lnTo>
                          <a:lnTo>
                            <a:pt x="3424" y="1758"/>
                          </a:lnTo>
                          <a:lnTo>
                            <a:pt x="3411" y="1769"/>
                          </a:lnTo>
                          <a:lnTo>
                            <a:pt x="3396" y="1778"/>
                          </a:lnTo>
                          <a:lnTo>
                            <a:pt x="3379" y="1788"/>
                          </a:lnTo>
                          <a:lnTo>
                            <a:pt x="3360" y="1797"/>
                          </a:lnTo>
                          <a:lnTo>
                            <a:pt x="3348" y="1801"/>
                          </a:lnTo>
                          <a:lnTo>
                            <a:pt x="3336" y="1805"/>
                          </a:lnTo>
                          <a:lnTo>
                            <a:pt x="3323" y="1809"/>
                          </a:lnTo>
                          <a:lnTo>
                            <a:pt x="3311" y="1812"/>
                          </a:lnTo>
                          <a:lnTo>
                            <a:pt x="3299" y="1815"/>
                          </a:lnTo>
                          <a:lnTo>
                            <a:pt x="3289" y="1818"/>
                          </a:lnTo>
                          <a:lnTo>
                            <a:pt x="3282" y="1822"/>
                          </a:lnTo>
                          <a:lnTo>
                            <a:pt x="3278" y="1827"/>
                          </a:lnTo>
                          <a:lnTo>
                            <a:pt x="3272" y="1822"/>
                          </a:lnTo>
                          <a:lnTo>
                            <a:pt x="3263" y="1819"/>
                          </a:lnTo>
                          <a:lnTo>
                            <a:pt x="3261" y="1816"/>
                          </a:lnTo>
                          <a:lnTo>
                            <a:pt x="3258" y="1814"/>
                          </a:lnTo>
                          <a:lnTo>
                            <a:pt x="3255" y="1809"/>
                          </a:lnTo>
                          <a:lnTo>
                            <a:pt x="3255" y="1804"/>
                          </a:lnTo>
                          <a:lnTo>
                            <a:pt x="3255" y="1796"/>
                          </a:lnTo>
                          <a:lnTo>
                            <a:pt x="3257" y="1789"/>
                          </a:lnTo>
                          <a:lnTo>
                            <a:pt x="3259" y="1782"/>
                          </a:lnTo>
                          <a:lnTo>
                            <a:pt x="3262" y="1775"/>
                          </a:lnTo>
                          <a:lnTo>
                            <a:pt x="3265" y="1770"/>
                          </a:lnTo>
                          <a:lnTo>
                            <a:pt x="3269" y="1765"/>
                          </a:lnTo>
                          <a:lnTo>
                            <a:pt x="3274" y="1759"/>
                          </a:lnTo>
                          <a:lnTo>
                            <a:pt x="3280" y="1755"/>
                          </a:lnTo>
                          <a:lnTo>
                            <a:pt x="3291" y="1748"/>
                          </a:lnTo>
                          <a:lnTo>
                            <a:pt x="3304" y="1741"/>
                          </a:lnTo>
                          <a:lnTo>
                            <a:pt x="3319" y="1737"/>
                          </a:lnTo>
                          <a:lnTo>
                            <a:pt x="3336" y="1733"/>
                          </a:lnTo>
                          <a:lnTo>
                            <a:pt x="3367" y="1726"/>
                          </a:lnTo>
                          <a:lnTo>
                            <a:pt x="3398" y="1722"/>
                          </a:lnTo>
                          <a:lnTo>
                            <a:pt x="3412" y="1720"/>
                          </a:lnTo>
                          <a:lnTo>
                            <a:pt x="3424" y="1715"/>
                          </a:lnTo>
                          <a:lnTo>
                            <a:pt x="3435" y="1711"/>
                          </a:lnTo>
                          <a:lnTo>
                            <a:pt x="3443" y="1707"/>
                          </a:lnTo>
                          <a:lnTo>
                            <a:pt x="3431" y="1703"/>
                          </a:lnTo>
                          <a:lnTo>
                            <a:pt x="3420" y="1699"/>
                          </a:lnTo>
                          <a:lnTo>
                            <a:pt x="3411" y="1694"/>
                          </a:lnTo>
                          <a:lnTo>
                            <a:pt x="3402" y="1688"/>
                          </a:lnTo>
                          <a:lnTo>
                            <a:pt x="3396" y="1684"/>
                          </a:lnTo>
                          <a:lnTo>
                            <a:pt x="3387" y="1680"/>
                          </a:lnTo>
                          <a:lnTo>
                            <a:pt x="3378" y="1677"/>
                          </a:lnTo>
                          <a:lnTo>
                            <a:pt x="3368" y="1676"/>
                          </a:lnTo>
                          <a:lnTo>
                            <a:pt x="3359" y="1679"/>
                          </a:lnTo>
                          <a:lnTo>
                            <a:pt x="3351" y="1683"/>
                          </a:lnTo>
                          <a:lnTo>
                            <a:pt x="3341" y="1688"/>
                          </a:lnTo>
                          <a:lnTo>
                            <a:pt x="3331" y="1695"/>
                          </a:lnTo>
                          <a:lnTo>
                            <a:pt x="3322" y="1702"/>
                          </a:lnTo>
                          <a:lnTo>
                            <a:pt x="3314" y="1709"/>
                          </a:lnTo>
                          <a:lnTo>
                            <a:pt x="3307" y="1713"/>
                          </a:lnTo>
                          <a:lnTo>
                            <a:pt x="3300" y="1714"/>
                          </a:lnTo>
                          <a:lnTo>
                            <a:pt x="3278" y="1722"/>
                          </a:lnTo>
                          <a:lnTo>
                            <a:pt x="3263" y="1729"/>
                          </a:lnTo>
                          <a:lnTo>
                            <a:pt x="3255" y="1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1" name="Freeform 63"/>
                    <p:cNvSpPr>
                      <a:spLocks/>
                    </p:cNvSpPr>
                    <p:nvPr/>
                  </p:nvSpPr>
                  <p:spPr bwMode="auto">
                    <a:xfrm>
                      <a:off x="2418381" y="1381885"/>
                      <a:ext cx="43534" cy="27364"/>
                    </a:xfrm>
                    <a:custGeom>
                      <a:avLst/>
                      <a:gdLst>
                        <a:gd name="T0" fmla="*/ 0 w 105"/>
                        <a:gd name="T1" fmla="*/ 6 h 66"/>
                        <a:gd name="T2" fmla="*/ 1 w 105"/>
                        <a:gd name="T3" fmla="*/ 6 h 66"/>
                        <a:gd name="T4" fmla="*/ 2 w 105"/>
                        <a:gd name="T5" fmla="*/ 7 h 66"/>
                        <a:gd name="T6" fmla="*/ 3 w 105"/>
                        <a:gd name="T7" fmla="*/ 7 h 66"/>
                        <a:gd name="T8" fmla="*/ 4 w 105"/>
                        <a:gd name="T9" fmla="*/ 7 h 66"/>
                        <a:gd name="T10" fmla="*/ 5 w 105"/>
                        <a:gd name="T11" fmla="*/ 7 h 66"/>
                        <a:gd name="T12" fmla="*/ 5 w 105"/>
                        <a:gd name="T13" fmla="*/ 7 h 66"/>
                        <a:gd name="T14" fmla="*/ 6 w 105"/>
                        <a:gd name="T15" fmla="*/ 7 h 66"/>
                        <a:gd name="T16" fmla="*/ 7 w 105"/>
                        <a:gd name="T17" fmla="*/ 7 h 66"/>
                        <a:gd name="T18" fmla="*/ 8 w 105"/>
                        <a:gd name="T19" fmla="*/ 6 h 66"/>
                        <a:gd name="T20" fmla="*/ 9 w 105"/>
                        <a:gd name="T21" fmla="*/ 5 h 66"/>
                        <a:gd name="T22" fmla="*/ 10 w 105"/>
                        <a:gd name="T23" fmla="*/ 4 h 66"/>
                        <a:gd name="T24" fmla="*/ 11 w 105"/>
                        <a:gd name="T25" fmla="*/ 3 h 66"/>
                        <a:gd name="T26" fmla="*/ 11 w 105"/>
                        <a:gd name="T27" fmla="*/ 2 h 66"/>
                        <a:gd name="T28" fmla="*/ 12 w 105"/>
                        <a:gd name="T29" fmla="*/ 1 h 66"/>
                        <a:gd name="T30" fmla="*/ 11 w 105"/>
                        <a:gd name="T31" fmla="*/ 0 h 66"/>
                        <a:gd name="T32" fmla="*/ 10 w 105"/>
                        <a:gd name="T33" fmla="*/ 0 h 66"/>
                        <a:gd name="T34" fmla="*/ 9 w 105"/>
                        <a:gd name="T35" fmla="*/ 0 h 66"/>
                        <a:gd name="T36" fmla="*/ 8 w 105"/>
                        <a:gd name="T37" fmla="*/ 0 h 66"/>
                        <a:gd name="T38" fmla="*/ 7 w 105"/>
                        <a:gd name="T39" fmla="*/ 0 h 66"/>
                        <a:gd name="T40" fmla="*/ 6 w 105"/>
                        <a:gd name="T41" fmla="*/ 1 h 66"/>
                        <a:gd name="T42" fmla="*/ 5 w 105"/>
                        <a:gd name="T43" fmla="*/ 1 h 66"/>
                        <a:gd name="T44" fmla="*/ 4 w 105"/>
                        <a:gd name="T45" fmla="*/ 1 h 66"/>
                        <a:gd name="T46" fmla="*/ 3 w 105"/>
                        <a:gd name="T47" fmla="*/ 2 h 66"/>
                        <a:gd name="T48" fmla="*/ 1 w 105"/>
                        <a:gd name="T49" fmla="*/ 3 h 66"/>
                        <a:gd name="T50" fmla="*/ 0 w 105"/>
                        <a:gd name="T51" fmla="*/ 5 h 66"/>
                        <a:gd name="T52" fmla="*/ 0 w 105"/>
                        <a:gd name="T53" fmla="*/ 6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5" h="66">
                          <a:moveTo>
                            <a:pt x="0" y="51"/>
                          </a:moveTo>
                          <a:lnTo>
                            <a:pt x="7" y="57"/>
                          </a:lnTo>
                          <a:lnTo>
                            <a:pt x="15" y="61"/>
                          </a:lnTo>
                          <a:lnTo>
                            <a:pt x="26" y="65"/>
                          </a:lnTo>
                          <a:lnTo>
                            <a:pt x="37" y="66"/>
                          </a:lnTo>
                          <a:lnTo>
                            <a:pt x="42" y="66"/>
                          </a:lnTo>
                          <a:lnTo>
                            <a:pt x="48" y="65"/>
                          </a:lnTo>
                          <a:lnTo>
                            <a:pt x="55" y="62"/>
                          </a:lnTo>
                          <a:lnTo>
                            <a:pt x="60" y="59"/>
                          </a:lnTo>
                          <a:lnTo>
                            <a:pt x="70" y="53"/>
                          </a:lnTo>
                          <a:lnTo>
                            <a:pt x="79" y="44"/>
                          </a:lnTo>
                          <a:lnTo>
                            <a:pt x="89" y="35"/>
                          </a:lnTo>
                          <a:lnTo>
                            <a:pt x="96" y="25"/>
                          </a:lnTo>
                          <a:lnTo>
                            <a:pt x="101" y="15"/>
                          </a:lnTo>
                          <a:lnTo>
                            <a:pt x="105" y="6"/>
                          </a:lnTo>
                          <a:lnTo>
                            <a:pt x="97" y="2"/>
                          </a:lnTo>
                          <a:lnTo>
                            <a:pt x="87" y="1"/>
                          </a:lnTo>
                          <a:lnTo>
                            <a:pt x="79" y="0"/>
                          </a:lnTo>
                          <a:lnTo>
                            <a:pt x="71" y="1"/>
                          </a:lnTo>
                          <a:lnTo>
                            <a:pt x="62" y="2"/>
                          </a:lnTo>
                          <a:lnTo>
                            <a:pt x="53" y="5"/>
                          </a:lnTo>
                          <a:lnTo>
                            <a:pt x="47" y="8"/>
                          </a:lnTo>
                          <a:lnTo>
                            <a:pt x="38" y="12"/>
                          </a:lnTo>
                          <a:lnTo>
                            <a:pt x="25" y="21"/>
                          </a:lnTo>
                          <a:lnTo>
                            <a:pt x="12" y="31"/>
                          </a:lnTo>
                          <a:lnTo>
                            <a:pt x="4" y="42"/>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2" name="Freeform 69"/>
                    <p:cNvSpPr>
                      <a:spLocks/>
                    </p:cNvSpPr>
                    <p:nvPr/>
                  </p:nvSpPr>
                  <p:spPr bwMode="auto">
                    <a:xfrm>
                      <a:off x="2246731" y="1217698"/>
                      <a:ext cx="65923" cy="23633"/>
                    </a:xfrm>
                    <a:custGeom>
                      <a:avLst/>
                      <a:gdLst>
                        <a:gd name="T0" fmla="*/ 0 w 158"/>
                        <a:gd name="T1" fmla="*/ 5 h 57"/>
                        <a:gd name="T2" fmla="*/ 1 w 158"/>
                        <a:gd name="T3" fmla="*/ 6 h 57"/>
                        <a:gd name="T4" fmla="*/ 3 w 158"/>
                        <a:gd name="T5" fmla="*/ 6 h 57"/>
                        <a:gd name="T6" fmla="*/ 4 w 158"/>
                        <a:gd name="T7" fmla="*/ 6 h 57"/>
                        <a:gd name="T8" fmla="*/ 5 w 158"/>
                        <a:gd name="T9" fmla="*/ 6 h 57"/>
                        <a:gd name="T10" fmla="*/ 8 w 158"/>
                        <a:gd name="T11" fmla="*/ 6 h 57"/>
                        <a:gd name="T12" fmla="*/ 10 w 158"/>
                        <a:gd name="T13" fmla="*/ 6 h 57"/>
                        <a:gd name="T14" fmla="*/ 14 w 158"/>
                        <a:gd name="T15" fmla="*/ 6 h 57"/>
                        <a:gd name="T16" fmla="*/ 18 w 158"/>
                        <a:gd name="T17" fmla="*/ 5 h 57"/>
                        <a:gd name="T18" fmla="*/ 18 w 158"/>
                        <a:gd name="T19" fmla="*/ 4 h 57"/>
                        <a:gd name="T20" fmla="*/ 17 w 158"/>
                        <a:gd name="T21" fmla="*/ 3 h 57"/>
                        <a:gd name="T22" fmla="*/ 17 w 158"/>
                        <a:gd name="T23" fmla="*/ 3 h 57"/>
                        <a:gd name="T24" fmla="*/ 17 w 158"/>
                        <a:gd name="T25" fmla="*/ 2 h 57"/>
                        <a:gd name="T26" fmla="*/ 16 w 158"/>
                        <a:gd name="T27" fmla="*/ 2 h 57"/>
                        <a:gd name="T28" fmla="*/ 16 w 158"/>
                        <a:gd name="T29" fmla="*/ 1 h 57"/>
                        <a:gd name="T30" fmla="*/ 15 w 158"/>
                        <a:gd name="T31" fmla="*/ 1 h 57"/>
                        <a:gd name="T32" fmla="*/ 15 w 158"/>
                        <a:gd name="T33" fmla="*/ 0 h 57"/>
                        <a:gd name="T34" fmla="*/ 14 w 158"/>
                        <a:gd name="T35" fmla="*/ 0 h 57"/>
                        <a:gd name="T36" fmla="*/ 13 w 158"/>
                        <a:gd name="T37" fmla="*/ 0 h 57"/>
                        <a:gd name="T38" fmla="*/ 11 w 158"/>
                        <a:gd name="T39" fmla="*/ 0 h 57"/>
                        <a:gd name="T40" fmla="*/ 10 w 158"/>
                        <a:gd name="T41" fmla="*/ 0 h 57"/>
                        <a:gd name="T42" fmla="*/ 8 w 158"/>
                        <a:gd name="T43" fmla="*/ 1 h 57"/>
                        <a:gd name="T44" fmla="*/ 7 w 158"/>
                        <a:gd name="T45" fmla="*/ 1 h 57"/>
                        <a:gd name="T46" fmla="*/ 6 w 158"/>
                        <a:gd name="T47" fmla="*/ 2 h 57"/>
                        <a:gd name="T48" fmla="*/ 4 w 158"/>
                        <a:gd name="T49" fmla="*/ 2 h 57"/>
                        <a:gd name="T50" fmla="*/ 2 w 158"/>
                        <a:gd name="T51" fmla="*/ 4 h 57"/>
                        <a:gd name="T52" fmla="*/ 0 w 158"/>
                        <a:gd name="T53" fmla="*/ 5 h 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57">
                          <a:moveTo>
                            <a:pt x="0" y="46"/>
                          </a:moveTo>
                          <a:lnTo>
                            <a:pt x="12" y="50"/>
                          </a:lnTo>
                          <a:lnTo>
                            <a:pt x="24" y="53"/>
                          </a:lnTo>
                          <a:lnTo>
                            <a:pt x="37" y="56"/>
                          </a:lnTo>
                          <a:lnTo>
                            <a:pt x="48" y="56"/>
                          </a:lnTo>
                          <a:lnTo>
                            <a:pt x="69" y="57"/>
                          </a:lnTo>
                          <a:lnTo>
                            <a:pt x="90" y="56"/>
                          </a:lnTo>
                          <a:lnTo>
                            <a:pt x="127" y="50"/>
                          </a:lnTo>
                          <a:lnTo>
                            <a:pt x="158" y="46"/>
                          </a:lnTo>
                          <a:lnTo>
                            <a:pt x="157" y="39"/>
                          </a:lnTo>
                          <a:lnTo>
                            <a:pt x="154" y="31"/>
                          </a:lnTo>
                          <a:lnTo>
                            <a:pt x="151" y="26"/>
                          </a:lnTo>
                          <a:lnTo>
                            <a:pt x="148" y="20"/>
                          </a:lnTo>
                          <a:lnTo>
                            <a:pt x="144" y="15"/>
                          </a:lnTo>
                          <a:lnTo>
                            <a:pt x="142" y="11"/>
                          </a:lnTo>
                          <a:lnTo>
                            <a:pt x="138" y="7"/>
                          </a:lnTo>
                          <a:lnTo>
                            <a:pt x="132" y="4"/>
                          </a:lnTo>
                          <a:lnTo>
                            <a:pt x="123" y="1"/>
                          </a:lnTo>
                          <a:lnTo>
                            <a:pt x="112" y="0"/>
                          </a:lnTo>
                          <a:lnTo>
                            <a:pt x="99" y="0"/>
                          </a:lnTo>
                          <a:lnTo>
                            <a:pt x="87" y="1"/>
                          </a:lnTo>
                          <a:lnTo>
                            <a:pt x="75" y="5"/>
                          </a:lnTo>
                          <a:lnTo>
                            <a:pt x="63" y="9"/>
                          </a:lnTo>
                          <a:lnTo>
                            <a:pt x="50" y="15"/>
                          </a:lnTo>
                          <a:lnTo>
                            <a:pt x="38" y="22"/>
                          </a:lnTo>
                          <a:lnTo>
                            <a:pt x="18" y="34"/>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3" name="Freeform 87"/>
                    <p:cNvSpPr>
                      <a:spLocks/>
                    </p:cNvSpPr>
                    <p:nvPr/>
                  </p:nvSpPr>
                  <p:spPr bwMode="auto">
                    <a:xfrm>
                      <a:off x="2325093" y="1060975"/>
                      <a:ext cx="49754" cy="23633"/>
                    </a:xfrm>
                    <a:custGeom>
                      <a:avLst/>
                      <a:gdLst>
                        <a:gd name="T0" fmla="*/ 4 w 120"/>
                        <a:gd name="T1" fmla="*/ 1 h 56"/>
                        <a:gd name="T2" fmla="*/ 3 w 120"/>
                        <a:gd name="T3" fmla="*/ 1 h 56"/>
                        <a:gd name="T4" fmla="*/ 3 w 120"/>
                        <a:gd name="T5" fmla="*/ 1 h 56"/>
                        <a:gd name="T6" fmla="*/ 2 w 120"/>
                        <a:gd name="T7" fmla="*/ 1 h 56"/>
                        <a:gd name="T8" fmla="*/ 2 w 120"/>
                        <a:gd name="T9" fmla="*/ 1 h 56"/>
                        <a:gd name="T10" fmla="*/ 1 w 120"/>
                        <a:gd name="T11" fmla="*/ 1 h 56"/>
                        <a:gd name="T12" fmla="*/ 0 w 120"/>
                        <a:gd name="T13" fmla="*/ 2 h 56"/>
                        <a:gd name="T14" fmla="*/ 0 w 120"/>
                        <a:gd name="T15" fmla="*/ 2 h 56"/>
                        <a:gd name="T16" fmla="*/ 0 w 120"/>
                        <a:gd name="T17" fmla="*/ 3 h 56"/>
                        <a:gd name="T18" fmla="*/ 1 w 120"/>
                        <a:gd name="T19" fmla="*/ 4 h 56"/>
                        <a:gd name="T20" fmla="*/ 1 w 120"/>
                        <a:gd name="T21" fmla="*/ 5 h 56"/>
                        <a:gd name="T22" fmla="*/ 2 w 120"/>
                        <a:gd name="T23" fmla="*/ 5 h 56"/>
                        <a:gd name="T24" fmla="*/ 3 w 120"/>
                        <a:gd name="T25" fmla="*/ 6 h 56"/>
                        <a:gd name="T26" fmla="*/ 3 w 120"/>
                        <a:gd name="T27" fmla="*/ 6 h 56"/>
                        <a:gd name="T28" fmla="*/ 4 w 120"/>
                        <a:gd name="T29" fmla="*/ 6 h 56"/>
                        <a:gd name="T30" fmla="*/ 4 w 120"/>
                        <a:gd name="T31" fmla="*/ 6 h 56"/>
                        <a:gd name="T32" fmla="*/ 5 w 120"/>
                        <a:gd name="T33" fmla="*/ 6 h 56"/>
                        <a:gd name="T34" fmla="*/ 7 w 120"/>
                        <a:gd name="T35" fmla="*/ 6 h 56"/>
                        <a:gd name="T36" fmla="*/ 9 w 120"/>
                        <a:gd name="T37" fmla="*/ 6 h 56"/>
                        <a:gd name="T38" fmla="*/ 10 w 120"/>
                        <a:gd name="T39" fmla="*/ 5 h 56"/>
                        <a:gd name="T40" fmla="*/ 11 w 120"/>
                        <a:gd name="T41" fmla="*/ 5 h 56"/>
                        <a:gd name="T42" fmla="*/ 12 w 120"/>
                        <a:gd name="T43" fmla="*/ 4 h 56"/>
                        <a:gd name="T44" fmla="*/ 13 w 120"/>
                        <a:gd name="T45" fmla="*/ 3 h 56"/>
                        <a:gd name="T46" fmla="*/ 13 w 120"/>
                        <a:gd name="T47" fmla="*/ 2 h 56"/>
                        <a:gd name="T48" fmla="*/ 13 w 120"/>
                        <a:gd name="T49" fmla="*/ 1 h 56"/>
                        <a:gd name="T50" fmla="*/ 12 w 120"/>
                        <a:gd name="T51" fmla="*/ 0 h 56"/>
                        <a:gd name="T52" fmla="*/ 10 w 120"/>
                        <a:gd name="T53" fmla="*/ 0 h 56"/>
                        <a:gd name="T54" fmla="*/ 9 w 120"/>
                        <a:gd name="T55" fmla="*/ 0 h 56"/>
                        <a:gd name="T56" fmla="*/ 8 w 120"/>
                        <a:gd name="T57" fmla="*/ 0 h 56"/>
                        <a:gd name="T58" fmla="*/ 6 w 120"/>
                        <a:gd name="T59" fmla="*/ 0 h 56"/>
                        <a:gd name="T60" fmla="*/ 4 w 120"/>
                        <a:gd name="T61" fmla="*/ 1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0" h="56">
                          <a:moveTo>
                            <a:pt x="38" y="5"/>
                          </a:moveTo>
                          <a:lnTo>
                            <a:pt x="31" y="5"/>
                          </a:lnTo>
                          <a:lnTo>
                            <a:pt x="26" y="6"/>
                          </a:lnTo>
                          <a:lnTo>
                            <a:pt x="19" y="7"/>
                          </a:lnTo>
                          <a:lnTo>
                            <a:pt x="14" y="10"/>
                          </a:lnTo>
                          <a:lnTo>
                            <a:pt x="8" y="13"/>
                          </a:lnTo>
                          <a:lnTo>
                            <a:pt x="4" y="17"/>
                          </a:lnTo>
                          <a:lnTo>
                            <a:pt x="1" y="21"/>
                          </a:lnTo>
                          <a:lnTo>
                            <a:pt x="0" y="26"/>
                          </a:lnTo>
                          <a:lnTo>
                            <a:pt x="5" y="35"/>
                          </a:lnTo>
                          <a:lnTo>
                            <a:pt x="11" y="41"/>
                          </a:lnTo>
                          <a:lnTo>
                            <a:pt x="18" y="45"/>
                          </a:lnTo>
                          <a:lnTo>
                            <a:pt x="23" y="50"/>
                          </a:lnTo>
                          <a:lnTo>
                            <a:pt x="29" y="54"/>
                          </a:lnTo>
                          <a:lnTo>
                            <a:pt x="34" y="55"/>
                          </a:lnTo>
                          <a:lnTo>
                            <a:pt x="40" y="56"/>
                          </a:lnTo>
                          <a:lnTo>
                            <a:pt x="45" y="56"/>
                          </a:lnTo>
                          <a:lnTo>
                            <a:pt x="63" y="55"/>
                          </a:lnTo>
                          <a:lnTo>
                            <a:pt x="78" y="52"/>
                          </a:lnTo>
                          <a:lnTo>
                            <a:pt x="90" y="48"/>
                          </a:lnTo>
                          <a:lnTo>
                            <a:pt x="99" y="41"/>
                          </a:lnTo>
                          <a:lnTo>
                            <a:pt x="108" y="33"/>
                          </a:lnTo>
                          <a:lnTo>
                            <a:pt x="113" y="25"/>
                          </a:lnTo>
                          <a:lnTo>
                            <a:pt x="117" y="15"/>
                          </a:lnTo>
                          <a:lnTo>
                            <a:pt x="120" y="5"/>
                          </a:lnTo>
                          <a:lnTo>
                            <a:pt x="105" y="2"/>
                          </a:lnTo>
                          <a:lnTo>
                            <a:pt x="91" y="0"/>
                          </a:lnTo>
                          <a:lnTo>
                            <a:pt x="80" y="0"/>
                          </a:lnTo>
                          <a:lnTo>
                            <a:pt x="71" y="0"/>
                          </a:lnTo>
                          <a:lnTo>
                            <a:pt x="55" y="3"/>
                          </a:lnTo>
                          <a:lnTo>
                            <a:pt x="3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4" name="Freeform 95"/>
                    <p:cNvSpPr>
                      <a:spLocks/>
                    </p:cNvSpPr>
                    <p:nvPr/>
                  </p:nvSpPr>
                  <p:spPr bwMode="auto">
                    <a:xfrm>
                      <a:off x="2484304" y="1006246"/>
                      <a:ext cx="55973" cy="22389"/>
                    </a:xfrm>
                    <a:custGeom>
                      <a:avLst/>
                      <a:gdLst>
                        <a:gd name="T0" fmla="*/ 4 w 135"/>
                        <a:gd name="T1" fmla="*/ 6 h 53"/>
                        <a:gd name="T2" fmla="*/ 6 w 135"/>
                        <a:gd name="T3" fmla="*/ 6 h 53"/>
                        <a:gd name="T4" fmla="*/ 8 w 135"/>
                        <a:gd name="T5" fmla="*/ 6 h 53"/>
                        <a:gd name="T6" fmla="*/ 10 w 135"/>
                        <a:gd name="T7" fmla="*/ 6 h 53"/>
                        <a:gd name="T8" fmla="*/ 11 w 135"/>
                        <a:gd name="T9" fmla="*/ 5 h 53"/>
                        <a:gd name="T10" fmla="*/ 13 w 135"/>
                        <a:gd name="T11" fmla="*/ 5 h 53"/>
                        <a:gd name="T12" fmla="*/ 14 w 135"/>
                        <a:gd name="T13" fmla="*/ 4 h 53"/>
                        <a:gd name="T14" fmla="*/ 14 w 135"/>
                        <a:gd name="T15" fmla="*/ 3 h 53"/>
                        <a:gd name="T16" fmla="*/ 15 w 135"/>
                        <a:gd name="T17" fmla="*/ 2 h 53"/>
                        <a:gd name="T18" fmla="*/ 13 w 135"/>
                        <a:gd name="T19" fmla="*/ 1 h 53"/>
                        <a:gd name="T20" fmla="*/ 11 w 135"/>
                        <a:gd name="T21" fmla="*/ 0 h 53"/>
                        <a:gd name="T22" fmla="*/ 9 w 135"/>
                        <a:gd name="T23" fmla="*/ 0 h 53"/>
                        <a:gd name="T24" fmla="*/ 7 w 135"/>
                        <a:gd name="T25" fmla="*/ 0 h 53"/>
                        <a:gd name="T26" fmla="*/ 5 w 135"/>
                        <a:gd name="T27" fmla="*/ 0 h 53"/>
                        <a:gd name="T28" fmla="*/ 3 w 135"/>
                        <a:gd name="T29" fmla="*/ 0 h 53"/>
                        <a:gd name="T30" fmla="*/ 1 w 135"/>
                        <a:gd name="T31" fmla="*/ 1 h 53"/>
                        <a:gd name="T32" fmla="*/ 0 w 135"/>
                        <a:gd name="T33" fmla="*/ 1 h 53"/>
                        <a:gd name="T34" fmla="*/ 0 w 135"/>
                        <a:gd name="T35" fmla="*/ 4 h 53"/>
                        <a:gd name="T36" fmla="*/ 0 w 135"/>
                        <a:gd name="T37" fmla="*/ 5 h 53"/>
                        <a:gd name="T38" fmla="*/ 1 w 135"/>
                        <a:gd name="T39" fmla="*/ 5 h 53"/>
                        <a:gd name="T40" fmla="*/ 1 w 135"/>
                        <a:gd name="T41" fmla="*/ 6 h 53"/>
                        <a:gd name="T42" fmla="*/ 2 w 135"/>
                        <a:gd name="T43" fmla="*/ 6 h 53"/>
                        <a:gd name="T44" fmla="*/ 3 w 135"/>
                        <a:gd name="T45" fmla="*/ 6 h 53"/>
                        <a:gd name="T46" fmla="*/ 4 w 135"/>
                        <a:gd name="T47" fmla="*/ 6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53">
                          <a:moveTo>
                            <a:pt x="37" y="53"/>
                          </a:moveTo>
                          <a:lnTo>
                            <a:pt x="58" y="53"/>
                          </a:lnTo>
                          <a:lnTo>
                            <a:pt x="75" y="52"/>
                          </a:lnTo>
                          <a:lnTo>
                            <a:pt x="90" y="49"/>
                          </a:lnTo>
                          <a:lnTo>
                            <a:pt x="103" y="45"/>
                          </a:lnTo>
                          <a:lnTo>
                            <a:pt x="113" y="41"/>
                          </a:lnTo>
                          <a:lnTo>
                            <a:pt x="122" y="34"/>
                          </a:lnTo>
                          <a:lnTo>
                            <a:pt x="128" y="26"/>
                          </a:lnTo>
                          <a:lnTo>
                            <a:pt x="135" y="15"/>
                          </a:lnTo>
                          <a:lnTo>
                            <a:pt x="115" y="8"/>
                          </a:lnTo>
                          <a:lnTo>
                            <a:pt x="96" y="4"/>
                          </a:lnTo>
                          <a:lnTo>
                            <a:pt x="77" y="2"/>
                          </a:lnTo>
                          <a:lnTo>
                            <a:pt x="59" y="0"/>
                          </a:lnTo>
                          <a:lnTo>
                            <a:pt x="41" y="2"/>
                          </a:lnTo>
                          <a:lnTo>
                            <a:pt x="26" y="3"/>
                          </a:lnTo>
                          <a:lnTo>
                            <a:pt x="13" y="6"/>
                          </a:lnTo>
                          <a:lnTo>
                            <a:pt x="0" y="8"/>
                          </a:lnTo>
                          <a:lnTo>
                            <a:pt x="0" y="38"/>
                          </a:lnTo>
                          <a:lnTo>
                            <a:pt x="3" y="43"/>
                          </a:lnTo>
                          <a:lnTo>
                            <a:pt x="7" y="47"/>
                          </a:lnTo>
                          <a:lnTo>
                            <a:pt x="11" y="49"/>
                          </a:lnTo>
                          <a:lnTo>
                            <a:pt x="15" y="51"/>
                          </a:lnTo>
                          <a:lnTo>
                            <a:pt x="26" y="53"/>
                          </a:lnTo>
                          <a:lnTo>
                            <a:pt x="3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5" name="Freeform 101"/>
                    <p:cNvSpPr>
                      <a:spLocks/>
                    </p:cNvSpPr>
                    <p:nvPr/>
                  </p:nvSpPr>
                  <p:spPr bwMode="auto">
                    <a:xfrm>
                      <a:off x="2238025" y="1003758"/>
                      <a:ext cx="74630" cy="21145"/>
                    </a:xfrm>
                    <a:custGeom>
                      <a:avLst/>
                      <a:gdLst>
                        <a:gd name="T0" fmla="*/ 0 w 180"/>
                        <a:gd name="T1" fmla="*/ 3 h 51"/>
                        <a:gd name="T2" fmla="*/ 0 w 180"/>
                        <a:gd name="T3" fmla="*/ 4 h 51"/>
                        <a:gd name="T4" fmla="*/ 0 w 180"/>
                        <a:gd name="T5" fmla="*/ 4 h 51"/>
                        <a:gd name="T6" fmla="*/ 1 w 180"/>
                        <a:gd name="T7" fmla="*/ 4 h 51"/>
                        <a:gd name="T8" fmla="*/ 2 w 180"/>
                        <a:gd name="T9" fmla="*/ 4 h 51"/>
                        <a:gd name="T10" fmla="*/ 3 w 180"/>
                        <a:gd name="T11" fmla="*/ 5 h 51"/>
                        <a:gd name="T12" fmla="*/ 5 w 180"/>
                        <a:gd name="T13" fmla="*/ 5 h 51"/>
                        <a:gd name="T14" fmla="*/ 10 w 180"/>
                        <a:gd name="T15" fmla="*/ 6 h 51"/>
                        <a:gd name="T16" fmla="*/ 12 w 180"/>
                        <a:gd name="T17" fmla="*/ 6 h 51"/>
                        <a:gd name="T18" fmla="*/ 20 w 180"/>
                        <a:gd name="T19" fmla="*/ 3 h 51"/>
                        <a:gd name="T20" fmla="*/ 17 w 180"/>
                        <a:gd name="T21" fmla="*/ 2 h 51"/>
                        <a:gd name="T22" fmla="*/ 10 w 180"/>
                        <a:gd name="T23" fmla="*/ 0 h 51"/>
                        <a:gd name="T24" fmla="*/ 8 w 180"/>
                        <a:gd name="T25" fmla="*/ 0 h 51"/>
                        <a:gd name="T26" fmla="*/ 6 w 180"/>
                        <a:gd name="T27" fmla="*/ 0 h 51"/>
                        <a:gd name="T28" fmla="*/ 4 w 180"/>
                        <a:gd name="T29" fmla="*/ 0 h 51"/>
                        <a:gd name="T30" fmla="*/ 3 w 180"/>
                        <a:gd name="T31" fmla="*/ 0 h 51"/>
                        <a:gd name="T32" fmla="*/ 2 w 180"/>
                        <a:gd name="T33" fmla="*/ 0 h 51"/>
                        <a:gd name="T34" fmla="*/ 2 w 180"/>
                        <a:gd name="T35" fmla="*/ 0 h 51"/>
                        <a:gd name="T36" fmla="*/ 1 w 180"/>
                        <a:gd name="T37" fmla="*/ 1 h 51"/>
                        <a:gd name="T38" fmla="*/ 1 w 180"/>
                        <a:gd name="T39" fmla="*/ 1 h 51"/>
                        <a:gd name="T40" fmla="*/ 0 w 180"/>
                        <a:gd name="T41" fmla="*/ 1 h 51"/>
                        <a:gd name="T42" fmla="*/ 0 w 180"/>
                        <a:gd name="T43" fmla="*/ 2 h 51"/>
                        <a:gd name="T44" fmla="*/ 0 w 180"/>
                        <a:gd name="T45" fmla="*/ 3 h 51"/>
                        <a:gd name="T46" fmla="*/ 0 w 180"/>
                        <a:gd name="T47" fmla="*/ 3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0" h="51">
                          <a:moveTo>
                            <a:pt x="0" y="29"/>
                          </a:moveTo>
                          <a:lnTo>
                            <a:pt x="0" y="32"/>
                          </a:lnTo>
                          <a:lnTo>
                            <a:pt x="4" y="35"/>
                          </a:lnTo>
                          <a:lnTo>
                            <a:pt x="8" y="36"/>
                          </a:lnTo>
                          <a:lnTo>
                            <a:pt x="15" y="39"/>
                          </a:lnTo>
                          <a:lnTo>
                            <a:pt x="31" y="43"/>
                          </a:lnTo>
                          <a:lnTo>
                            <a:pt x="49" y="46"/>
                          </a:lnTo>
                          <a:lnTo>
                            <a:pt x="86" y="50"/>
                          </a:lnTo>
                          <a:lnTo>
                            <a:pt x="105" y="51"/>
                          </a:lnTo>
                          <a:lnTo>
                            <a:pt x="180" y="29"/>
                          </a:lnTo>
                          <a:lnTo>
                            <a:pt x="149" y="20"/>
                          </a:lnTo>
                          <a:lnTo>
                            <a:pt x="87" y="4"/>
                          </a:lnTo>
                          <a:lnTo>
                            <a:pt x="71" y="1"/>
                          </a:lnTo>
                          <a:lnTo>
                            <a:pt x="55" y="0"/>
                          </a:lnTo>
                          <a:lnTo>
                            <a:pt x="40" y="0"/>
                          </a:lnTo>
                          <a:lnTo>
                            <a:pt x="27" y="1"/>
                          </a:lnTo>
                          <a:lnTo>
                            <a:pt x="21" y="2"/>
                          </a:lnTo>
                          <a:lnTo>
                            <a:pt x="15" y="4"/>
                          </a:lnTo>
                          <a:lnTo>
                            <a:pt x="11" y="6"/>
                          </a:lnTo>
                          <a:lnTo>
                            <a:pt x="7" y="9"/>
                          </a:lnTo>
                          <a:lnTo>
                            <a:pt x="4" y="13"/>
                          </a:lnTo>
                          <a:lnTo>
                            <a:pt x="2" y="19"/>
                          </a:lnTo>
                          <a:lnTo>
                            <a:pt x="0" y="2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6" name="Freeform 697"/>
                    <p:cNvSpPr>
                      <a:spLocks/>
                    </p:cNvSpPr>
                    <p:nvPr/>
                  </p:nvSpPr>
                  <p:spPr bwMode="auto">
                    <a:xfrm>
                      <a:off x="2468135" y="1115703"/>
                      <a:ext cx="461464" cy="293546"/>
                    </a:xfrm>
                    <a:custGeom>
                      <a:avLst/>
                      <a:gdLst>
                        <a:gd name="T0" fmla="*/ 3 w 1114"/>
                        <a:gd name="T1" fmla="*/ 15 h 707"/>
                        <a:gd name="T2" fmla="*/ 8 w 1114"/>
                        <a:gd name="T3" fmla="*/ 8 h 707"/>
                        <a:gd name="T4" fmla="*/ 32 w 1114"/>
                        <a:gd name="T5" fmla="*/ 0 h 707"/>
                        <a:gd name="T6" fmla="*/ 25 w 1114"/>
                        <a:gd name="T7" fmla="*/ 7 h 707"/>
                        <a:gd name="T8" fmla="*/ 22 w 1114"/>
                        <a:gd name="T9" fmla="*/ 14 h 707"/>
                        <a:gd name="T10" fmla="*/ 33 w 1114"/>
                        <a:gd name="T11" fmla="*/ 9 h 707"/>
                        <a:gd name="T12" fmla="*/ 47 w 1114"/>
                        <a:gd name="T13" fmla="*/ 3 h 707"/>
                        <a:gd name="T14" fmla="*/ 53 w 1114"/>
                        <a:gd name="T15" fmla="*/ 4 h 707"/>
                        <a:gd name="T16" fmla="*/ 52 w 1114"/>
                        <a:gd name="T17" fmla="*/ 10 h 707"/>
                        <a:gd name="T18" fmla="*/ 70 w 1114"/>
                        <a:gd name="T19" fmla="*/ 11 h 707"/>
                        <a:gd name="T20" fmla="*/ 84 w 1114"/>
                        <a:gd name="T21" fmla="*/ 13 h 707"/>
                        <a:gd name="T22" fmla="*/ 89 w 1114"/>
                        <a:gd name="T23" fmla="*/ 17 h 707"/>
                        <a:gd name="T24" fmla="*/ 90 w 1114"/>
                        <a:gd name="T25" fmla="*/ 19 h 707"/>
                        <a:gd name="T26" fmla="*/ 93 w 1114"/>
                        <a:gd name="T27" fmla="*/ 21 h 707"/>
                        <a:gd name="T28" fmla="*/ 100 w 1114"/>
                        <a:gd name="T29" fmla="*/ 24 h 707"/>
                        <a:gd name="T30" fmla="*/ 103 w 1114"/>
                        <a:gd name="T31" fmla="*/ 31 h 707"/>
                        <a:gd name="T32" fmla="*/ 97 w 1114"/>
                        <a:gd name="T33" fmla="*/ 32 h 707"/>
                        <a:gd name="T34" fmla="*/ 101 w 1114"/>
                        <a:gd name="T35" fmla="*/ 36 h 707"/>
                        <a:gd name="T36" fmla="*/ 109 w 1114"/>
                        <a:gd name="T37" fmla="*/ 42 h 707"/>
                        <a:gd name="T38" fmla="*/ 116 w 1114"/>
                        <a:gd name="T39" fmla="*/ 43 h 707"/>
                        <a:gd name="T40" fmla="*/ 122 w 1114"/>
                        <a:gd name="T41" fmla="*/ 46 h 707"/>
                        <a:gd name="T42" fmla="*/ 113 w 1114"/>
                        <a:gd name="T43" fmla="*/ 54 h 707"/>
                        <a:gd name="T44" fmla="*/ 108 w 1114"/>
                        <a:gd name="T45" fmla="*/ 55 h 707"/>
                        <a:gd name="T46" fmla="*/ 104 w 1114"/>
                        <a:gd name="T47" fmla="*/ 58 h 707"/>
                        <a:gd name="T48" fmla="*/ 99 w 1114"/>
                        <a:gd name="T49" fmla="*/ 53 h 707"/>
                        <a:gd name="T50" fmla="*/ 99 w 1114"/>
                        <a:gd name="T51" fmla="*/ 50 h 707"/>
                        <a:gd name="T52" fmla="*/ 94 w 1114"/>
                        <a:gd name="T53" fmla="*/ 49 h 707"/>
                        <a:gd name="T54" fmla="*/ 90 w 1114"/>
                        <a:gd name="T55" fmla="*/ 49 h 707"/>
                        <a:gd name="T56" fmla="*/ 86 w 1114"/>
                        <a:gd name="T57" fmla="*/ 55 h 707"/>
                        <a:gd name="T58" fmla="*/ 94 w 1114"/>
                        <a:gd name="T59" fmla="*/ 64 h 707"/>
                        <a:gd name="T60" fmla="*/ 95 w 1114"/>
                        <a:gd name="T61" fmla="*/ 70 h 707"/>
                        <a:gd name="T62" fmla="*/ 90 w 1114"/>
                        <a:gd name="T63" fmla="*/ 72 h 707"/>
                        <a:gd name="T64" fmla="*/ 80 w 1114"/>
                        <a:gd name="T65" fmla="*/ 70 h 707"/>
                        <a:gd name="T66" fmla="*/ 76 w 1114"/>
                        <a:gd name="T67" fmla="*/ 70 h 707"/>
                        <a:gd name="T68" fmla="*/ 82 w 1114"/>
                        <a:gd name="T69" fmla="*/ 76 h 707"/>
                        <a:gd name="T70" fmla="*/ 70 w 1114"/>
                        <a:gd name="T71" fmla="*/ 77 h 707"/>
                        <a:gd name="T72" fmla="*/ 59 w 1114"/>
                        <a:gd name="T73" fmla="*/ 72 h 707"/>
                        <a:gd name="T74" fmla="*/ 54 w 1114"/>
                        <a:gd name="T75" fmla="*/ 65 h 707"/>
                        <a:gd name="T76" fmla="*/ 44 w 1114"/>
                        <a:gd name="T77" fmla="*/ 60 h 707"/>
                        <a:gd name="T78" fmla="*/ 47 w 1114"/>
                        <a:gd name="T79" fmla="*/ 57 h 707"/>
                        <a:gd name="T80" fmla="*/ 55 w 1114"/>
                        <a:gd name="T81" fmla="*/ 53 h 707"/>
                        <a:gd name="T82" fmla="*/ 62 w 1114"/>
                        <a:gd name="T83" fmla="*/ 49 h 707"/>
                        <a:gd name="T84" fmla="*/ 70 w 1114"/>
                        <a:gd name="T85" fmla="*/ 51 h 707"/>
                        <a:gd name="T86" fmla="*/ 77 w 1114"/>
                        <a:gd name="T87" fmla="*/ 52 h 707"/>
                        <a:gd name="T88" fmla="*/ 83 w 1114"/>
                        <a:gd name="T89" fmla="*/ 49 h 707"/>
                        <a:gd name="T90" fmla="*/ 68 w 1114"/>
                        <a:gd name="T91" fmla="*/ 48 h 707"/>
                        <a:gd name="T92" fmla="*/ 63 w 1114"/>
                        <a:gd name="T93" fmla="*/ 48 h 707"/>
                        <a:gd name="T94" fmla="*/ 68 w 1114"/>
                        <a:gd name="T95" fmla="*/ 43 h 707"/>
                        <a:gd name="T96" fmla="*/ 69 w 1114"/>
                        <a:gd name="T97" fmla="*/ 37 h 707"/>
                        <a:gd name="T98" fmla="*/ 66 w 1114"/>
                        <a:gd name="T99" fmla="*/ 35 h 707"/>
                        <a:gd name="T100" fmla="*/ 59 w 1114"/>
                        <a:gd name="T101" fmla="*/ 29 h 707"/>
                        <a:gd name="T102" fmla="*/ 54 w 1114"/>
                        <a:gd name="T103" fmla="*/ 25 h 707"/>
                        <a:gd name="T104" fmla="*/ 50 w 1114"/>
                        <a:gd name="T105" fmla="*/ 21 h 707"/>
                        <a:gd name="T106" fmla="*/ 45 w 1114"/>
                        <a:gd name="T107" fmla="*/ 26 h 707"/>
                        <a:gd name="T108" fmla="*/ 27 w 1114"/>
                        <a:gd name="T109" fmla="*/ 23 h 707"/>
                        <a:gd name="T110" fmla="*/ 14 w 1114"/>
                        <a:gd name="T111" fmla="*/ 24 h 707"/>
                        <a:gd name="T112" fmla="*/ 10 w 1114"/>
                        <a:gd name="T113" fmla="*/ 25 h 707"/>
                        <a:gd name="T114" fmla="*/ 1 w 1114"/>
                        <a:gd name="T115" fmla="*/ 23 h 707"/>
                        <a:gd name="T116" fmla="*/ 4 w 1114"/>
                        <a:gd name="T117" fmla="*/ 20 h 707"/>
                        <a:gd name="T118" fmla="*/ 10 w 1114"/>
                        <a:gd name="T119" fmla="*/ 17 h 7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14" h="707">
                          <a:moveTo>
                            <a:pt x="83" y="158"/>
                          </a:moveTo>
                          <a:lnTo>
                            <a:pt x="38" y="158"/>
                          </a:lnTo>
                          <a:lnTo>
                            <a:pt x="31" y="153"/>
                          </a:lnTo>
                          <a:lnTo>
                            <a:pt x="27" y="147"/>
                          </a:lnTo>
                          <a:lnTo>
                            <a:pt x="23" y="142"/>
                          </a:lnTo>
                          <a:lnTo>
                            <a:pt x="23" y="136"/>
                          </a:lnTo>
                          <a:lnTo>
                            <a:pt x="23" y="131"/>
                          </a:lnTo>
                          <a:lnTo>
                            <a:pt x="25" y="124"/>
                          </a:lnTo>
                          <a:lnTo>
                            <a:pt x="26" y="120"/>
                          </a:lnTo>
                          <a:lnTo>
                            <a:pt x="29" y="115"/>
                          </a:lnTo>
                          <a:lnTo>
                            <a:pt x="37" y="104"/>
                          </a:lnTo>
                          <a:lnTo>
                            <a:pt x="46" y="94"/>
                          </a:lnTo>
                          <a:lnTo>
                            <a:pt x="59" y="83"/>
                          </a:lnTo>
                          <a:lnTo>
                            <a:pt x="74" y="75"/>
                          </a:lnTo>
                          <a:lnTo>
                            <a:pt x="89" y="66"/>
                          </a:lnTo>
                          <a:lnTo>
                            <a:pt x="105" y="57"/>
                          </a:lnTo>
                          <a:lnTo>
                            <a:pt x="141" y="41"/>
                          </a:lnTo>
                          <a:lnTo>
                            <a:pt x="175" y="26"/>
                          </a:lnTo>
                          <a:lnTo>
                            <a:pt x="207" y="13"/>
                          </a:lnTo>
                          <a:lnTo>
                            <a:pt x="233" y="0"/>
                          </a:lnTo>
                          <a:lnTo>
                            <a:pt x="286" y="0"/>
                          </a:lnTo>
                          <a:lnTo>
                            <a:pt x="284" y="10"/>
                          </a:lnTo>
                          <a:lnTo>
                            <a:pt x="280" y="18"/>
                          </a:lnTo>
                          <a:lnTo>
                            <a:pt x="274" y="25"/>
                          </a:lnTo>
                          <a:lnTo>
                            <a:pt x="269" y="30"/>
                          </a:lnTo>
                          <a:lnTo>
                            <a:pt x="254" y="41"/>
                          </a:lnTo>
                          <a:lnTo>
                            <a:pt x="237" y="49"/>
                          </a:lnTo>
                          <a:lnTo>
                            <a:pt x="222" y="59"/>
                          </a:lnTo>
                          <a:lnTo>
                            <a:pt x="209" y="68"/>
                          </a:lnTo>
                          <a:lnTo>
                            <a:pt x="203" y="74"/>
                          </a:lnTo>
                          <a:lnTo>
                            <a:pt x="199" y="81"/>
                          </a:lnTo>
                          <a:lnTo>
                            <a:pt x="196" y="89"/>
                          </a:lnTo>
                          <a:lnTo>
                            <a:pt x="195" y="98"/>
                          </a:lnTo>
                          <a:lnTo>
                            <a:pt x="195" y="113"/>
                          </a:lnTo>
                          <a:lnTo>
                            <a:pt x="195" y="128"/>
                          </a:lnTo>
                          <a:lnTo>
                            <a:pt x="217" y="127"/>
                          </a:lnTo>
                          <a:lnTo>
                            <a:pt x="237" y="124"/>
                          </a:lnTo>
                          <a:lnTo>
                            <a:pt x="256" y="119"/>
                          </a:lnTo>
                          <a:lnTo>
                            <a:pt x="278" y="113"/>
                          </a:lnTo>
                          <a:lnTo>
                            <a:pt x="278" y="101"/>
                          </a:lnTo>
                          <a:lnTo>
                            <a:pt x="278" y="83"/>
                          </a:lnTo>
                          <a:lnTo>
                            <a:pt x="300" y="77"/>
                          </a:lnTo>
                          <a:lnTo>
                            <a:pt x="322" y="67"/>
                          </a:lnTo>
                          <a:lnTo>
                            <a:pt x="342" y="57"/>
                          </a:lnTo>
                          <a:lnTo>
                            <a:pt x="361" y="48"/>
                          </a:lnTo>
                          <a:lnTo>
                            <a:pt x="383" y="38"/>
                          </a:lnTo>
                          <a:lnTo>
                            <a:pt x="404" y="30"/>
                          </a:lnTo>
                          <a:lnTo>
                            <a:pt x="416" y="27"/>
                          </a:lnTo>
                          <a:lnTo>
                            <a:pt x="427" y="25"/>
                          </a:lnTo>
                          <a:lnTo>
                            <a:pt x="439" y="23"/>
                          </a:lnTo>
                          <a:lnTo>
                            <a:pt x="451" y="23"/>
                          </a:lnTo>
                          <a:lnTo>
                            <a:pt x="455" y="23"/>
                          </a:lnTo>
                          <a:lnTo>
                            <a:pt x="459" y="25"/>
                          </a:lnTo>
                          <a:lnTo>
                            <a:pt x="463" y="26"/>
                          </a:lnTo>
                          <a:lnTo>
                            <a:pt x="466" y="29"/>
                          </a:lnTo>
                          <a:lnTo>
                            <a:pt x="473" y="36"/>
                          </a:lnTo>
                          <a:lnTo>
                            <a:pt x="478" y="42"/>
                          </a:lnTo>
                          <a:lnTo>
                            <a:pt x="487" y="55"/>
                          </a:lnTo>
                          <a:lnTo>
                            <a:pt x="489" y="60"/>
                          </a:lnTo>
                          <a:lnTo>
                            <a:pt x="478" y="71"/>
                          </a:lnTo>
                          <a:lnTo>
                            <a:pt x="472" y="79"/>
                          </a:lnTo>
                          <a:lnTo>
                            <a:pt x="469" y="83"/>
                          </a:lnTo>
                          <a:lnTo>
                            <a:pt x="468" y="89"/>
                          </a:lnTo>
                          <a:lnTo>
                            <a:pt x="466" y="93"/>
                          </a:lnTo>
                          <a:lnTo>
                            <a:pt x="466" y="98"/>
                          </a:lnTo>
                          <a:lnTo>
                            <a:pt x="507" y="98"/>
                          </a:lnTo>
                          <a:lnTo>
                            <a:pt x="547" y="98"/>
                          </a:lnTo>
                          <a:lnTo>
                            <a:pt x="582" y="98"/>
                          </a:lnTo>
                          <a:lnTo>
                            <a:pt x="609" y="98"/>
                          </a:lnTo>
                          <a:lnTo>
                            <a:pt x="628" y="100"/>
                          </a:lnTo>
                          <a:lnTo>
                            <a:pt x="650" y="102"/>
                          </a:lnTo>
                          <a:lnTo>
                            <a:pt x="672" y="105"/>
                          </a:lnTo>
                          <a:lnTo>
                            <a:pt x="692" y="107"/>
                          </a:lnTo>
                          <a:lnTo>
                            <a:pt x="713" y="108"/>
                          </a:lnTo>
                          <a:lnTo>
                            <a:pt x="729" y="111"/>
                          </a:lnTo>
                          <a:lnTo>
                            <a:pt x="744" y="116"/>
                          </a:lnTo>
                          <a:lnTo>
                            <a:pt x="758" y="121"/>
                          </a:lnTo>
                          <a:lnTo>
                            <a:pt x="770" y="127"/>
                          </a:lnTo>
                          <a:lnTo>
                            <a:pt x="782" y="131"/>
                          </a:lnTo>
                          <a:lnTo>
                            <a:pt x="796" y="135"/>
                          </a:lnTo>
                          <a:lnTo>
                            <a:pt x="812" y="136"/>
                          </a:lnTo>
                          <a:lnTo>
                            <a:pt x="807" y="141"/>
                          </a:lnTo>
                          <a:lnTo>
                            <a:pt x="804" y="146"/>
                          </a:lnTo>
                          <a:lnTo>
                            <a:pt x="803" y="149"/>
                          </a:lnTo>
                          <a:lnTo>
                            <a:pt x="801" y="153"/>
                          </a:lnTo>
                          <a:lnTo>
                            <a:pt x="803" y="157"/>
                          </a:lnTo>
                          <a:lnTo>
                            <a:pt x="807" y="161"/>
                          </a:lnTo>
                          <a:lnTo>
                            <a:pt x="811" y="165"/>
                          </a:lnTo>
                          <a:lnTo>
                            <a:pt x="814" y="169"/>
                          </a:lnTo>
                          <a:lnTo>
                            <a:pt x="815" y="171"/>
                          </a:lnTo>
                          <a:lnTo>
                            <a:pt x="815" y="173"/>
                          </a:lnTo>
                          <a:lnTo>
                            <a:pt x="814" y="177"/>
                          </a:lnTo>
                          <a:lnTo>
                            <a:pt x="812" y="181"/>
                          </a:lnTo>
                          <a:lnTo>
                            <a:pt x="767" y="218"/>
                          </a:lnTo>
                          <a:lnTo>
                            <a:pt x="786" y="211"/>
                          </a:lnTo>
                          <a:lnTo>
                            <a:pt x="807" y="203"/>
                          </a:lnTo>
                          <a:lnTo>
                            <a:pt x="825" y="195"/>
                          </a:lnTo>
                          <a:lnTo>
                            <a:pt x="834" y="188"/>
                          </a:lnTo>
                          <a:lnTo>
                            <a:pt x="857" y="188"/>
                          </a:lnTo>
                          <a:lnTo>
                            <a:pt x="859" y="194"/>
                          </a:lnTo>
                          <a:lnTo>
                            <a:pt x="861" y="199"/>
                          </a:lnTo>
                          <a:lnTo>
                            <a:pt x="865" y="203"/>
                          </a:lnTo>
                          <a:lnTo>
                            <a:pt x="871" y="206"/>
                          </a:lnTo>
                          <a:lnTo>
                            <a:pt x="886" y="213"/>
                          </a:lnTo>
                          <a:lnTo>
                            <a:pt x="901" y="217"/>
                          </a:lnTo>
                          <a:lnTo>
                            <a:pt x="917" y="221"/>
                          </a:lnTo>
                          <a:lnTo>
                            <a:pt x="930" y="225"/>
                          </a:lnTo>
                          <a:lnTo>
                            <a:pt x="935" y="226"/>
                          </a:lnTo>
                          <a:lnTo>
                            <a:pt x="939" y="229"/>
                          </a:lnTo>
                          <a:lnTo>
                            <a:pt x="940" y="230"/>
                          </a:lnTo>
                          <a:lnTo>
                            <a:pt x="940" y="233"/>
                          </a:lnTo>
                          <a:lnTo>
                            <a:pt x="932" y="278"/>
                          </a:lnTo>
                          <a:lnTo>
                            <a:pt x="931" y="281"/>
                          </a:lnTo>
                          <a:lnTo>
                            <a:pt x="928" y="284"/>
                          </a:lnTo>
                          <a:lnTo>
                            <a:pt x="924" y="285"/>
                          </a:lnTo>
                          <a:lnTo>
                            <a:pt x="920" y="286"/>
                          </a:lnTo>
                          <a:lnTo>
                            <a:pt x="906" y="288"/>
                          </a:lnTo>
                          <a:lnTo>
                            <a:pt x="891" y="289"/>
                          </a:lnTo>
                          <a:lnTo>
                            <a:pt x="876" y="289"/>
                          </a:lnTo>
                          <a:lnTo>
                            <a:pt x="863" y="290"/>
                          </a:lnTo>
                          <a:lnTo>
                            <a:pt x="853" y="292"/>
                          </a:lnTo>
                          <a:lnTo>
                            <a:pt x="849" y="293"/>
                          </a:lnTo>
                          <a:lnTo>
                            <a:pt x="865" y="304"/>
                          </a:lnTo>
                          <a:lnTo>
                            <a:pt x="882" y="314"/>
                          </a:lnTo>
                          <a:lnTo>
                            <a:pt x="897" y="322"/>
                          </a:lnTo>
                          <a:lnTo>
                            <a:pt x="913" y="327"/>
                          </a:lnTo>
                          <a:lnTo>
                            <a:pt x="930" y="333"/>
                          </a:lnTo>
                          <a:lnTo>
                            <a:pt x="949" y="337"/>
                          </a:lnTo>
                          <a:lnTo>
                            <a:pt x="969" y="338"/>
                          </a:lnTo>
                          <a:lnTo>
                            <a:pt x="992" y="339"/>
                          </a:lnTo>
                          <a:lnTo>
                            <a:pt x="991" y="352"/>
                          </a:lnTo>
                          <a:lnTo>
                            <a:pt x="988" y="364"/>
                          </a:lnTo>
                          <a:lnTo>
                            <a:pt x="983" y="376"/>
                          </a:lnTo>
                          <a:lnTo>
                            <a:pt x="977" y="384"/>
                          </a:lnTo>
                          <a:lnTo>
                            <a:pt x="989" y="389"/>
                          </a:lnTo>
                          <a:lnTo>
                            <a:pt x="1000" y="391"/>
                          </a:lnTo>
                          <a:lnTo>
                            <a:pt x="1013" y="393"/>
                          </a:lnTo>
                          <a:lnTo>
                            <a:pt x="1025" y="393"/>
                          </a:lnTo>
                          <a:lnTo>
                            <a:pt x="1036" y="391"/>
                          </a:lnTo>
                          <a:lnTo>
                            <a:pt x="1045" y="390"/>
                          </a:lnTo>
                          <a:lnTo>
                            <a:pt x="1054" y="387"/>
                          </a:lnTo>
                          <a:lnTo>
                            <a:pt x="1060" y="384"/>
                          </a:lnTo>
                          <a:lnTo>
                            <a:pt x="1063" y="391"/>
                          </a:lnTo>
                          <a:lnTo>
                            <a:pt x="1069" y="397"/>
                          </a:lnTo>
                          <a:lnTo>
                            <a:pt x="1074" y="401"/>
                          </a:lnTo>
                          <a:lnTo>
                            <a:pt x="1081" y="405"/>
                          </a:lnTo>
                          <a:lnTo>
                            <a:pt x="1096" y="409"/>
                          </a:lnTo>
                          <a:lnTo>
                            <a:pt x="1114" y="414"/>
                          </a:lnTo>
                          <a:lnTo>
                            <a:pt x="1094" y="425"/>
                          </a:lnTo>
                          <a:lnTo>
                            <a:pt x="1078" y="439"/>
                          </a:lnTo>
                          <a:lnTo>
                            <a:pt x="1063" y="451"/>
                          </a:lnTo>
                          <a:lnTo>
                            <a:pt x="1049" y="463"/>
                          </a:lnTo>
                          <a:lnTo>
                            <a:pt x="1034" y="473"/>
                          </a:lnTo>
                          <a:lnTo>
                            <a:pt x="1019" y="481"/>
                          </a:lnTo>
                          <a:lnTo>
                            <a:pt x="1011" y="485"/>
                          </a:lnTo>
                          <a:lnTo>
                            <a:pt x="1003" y="487"/>
                          </a:lnTo>
                          <a:lnTo>
                            <a:pt x="995" y="489"/>
                          </a:lnTo>
                          <a:lnTo>
                            <a:pt x="985" y="489"/>
                          </a:lnTo>
                          <a:lnTo>
                            <a:pt x="980" y="489"/>
                          </a:lnTo>
                          <a:lnTo>
                            <a:pt x="976" y="491"/>
                          </a:lnTo>
                          <a:lnTo>
                            <a:pt x="972" y="492"/>
                          </a:lnTo>
                          <a:lnTo>
                            <a:pt x="969" y="493"/>
                          </a:lnTo>
                          <a:lnTo>
                            <a:pt x="964" y="499"/>
                          </a:lnTo>
                          <a:lnTo>
                            <a:pt x="960" y="504"/>
                          </a:lnTo>
                          <a:lnTo>
                            <a:pt x="957" y="510"/>
                          </a:lnTo>
                          <a:lnTo>
                            <a:pt x="953" y="515"/>
                          </a:lnTo>
                          <a:lnTo>
                            <a:pt x="947" y="518"/>
                          </a:lnTo>
                          <a:lnTo>
                            <a:pt x="940" y="519"/>
                          </a:lnTo>
                          <a:lnTo>
                            <a:pt x="934" y="518"/>
                          </a:lnTo>
                          <a:lnTo>
                            <a:pt x="927" y="514"/>
                          </a:lnTo>
                          <a:lnTo>
                            <a:pt x="919" y="508"/>
                          </a:lnTo>
                          <a:lnTo>
                            <a:pt x="912" y="503"/>
                          </a:lnTo>
                          <a:lnTo>
                            <a:pt x="905" y="495"/>
                          </a:lnTo>
                          <a:lnTo>
                            <a:pt x="900" y="488"/>
                          </a:lnTo>
                          <a:lnTo>
                            <a:pt x="895" y="480"/>
                          </a:lnTo>
                          <a:lnTo>
                            <a:pt x="895" y="474"/>
                          </a:lnTo>
                          <a:lnTo>
                            <a:pt x="906" y="474"/>
                          </a:lnTo>
                          <a:lnTo>
                            <a:pt x="917" y="474"/>
                          </a:lnTo>
                          <a:lnTo>
                            <a:pt x="917" y="463"/>
                          </a:lnTo>
                          <a:lnTo>
                            <a:pt x="917" y="451"/>
                          </a:lnTo>
                          <a:lnTo>
                            <a:pt x="902" y="451"/>
                          </a:lnTo>
                          <a:lnTo>
                            <a:pt x="891" y="451"/>
                          </a:lnTo>
                          <a:lnTo>
                            <a:pt x="882" y="451"/>
                          </a:lnTo>
                          <a:lnTo>
                            <a:pt x="872" y="451"/>
                          </a:lnTo>
                          <a:lnTo>
                            <a:pt x="863" y="451"/>
                          </a:lnTo>
                          <a:lnTo>
                            <a:pt x="856" y="448"/>
                          </a:lnTo>
                          <a:lnTo>
                            <a:pt x="850" y="444"/>
                          </a:lnTo>
                          <a:lnTo>
                            <a:pt x="846" y="440"/>
                          </a:lnTo>
                          <a:lnTo>
                            <a:pt x="844" y="436"/>
                          </a:lnTo>
                          <a:lnTo>
                            <a:pt x="840" y="432"/>
                          </a:lnTo>
                          <a:lnTo>
                            <a:pt x="834" y="431"/>
                          </a:lnTo>
                          <a:lnTo>
                            <a:pt x="827" y="429"/>
                          </a:lnTo>
                          <a:lnTo>
                            <a:pt x="822" y="431"/>
                          </a:lnTo>
                          <a:lnTo>
                            <a:pt x="816" y="433"/>
                          </a:lnTo>
                          <a:lnTo>
                            <a:pt x="811" y="438"/>
                          </a:lnTo>
                          <a:lnTo>
                            <a:pt x="807" y="442"/>
                          </a:lnTo>
                          <a:lnTo>
                            <a:pt x="803" y="448"/>
                          </a:lnTo>
                          <a:lnTo>
                            <a:pt x="800" y="454"/>
                          </a:lnTo>
                          <a:lnTo>
                            <a:pt x="797" y="461"/>
                          </a:lnTo>
                          <a:lnTo>
                            <a:pt x="797" y="466"/>
                          </a:lnTo>
                          <a:lnTo>
                            <a:pt x="767" y="466"/>
                          </a:lnTo>
                          <a:lnTo>
                            <a:pt x="767" y="489"/>
                          </a:lnTo>
                          <a:lnTo>
                            <a:pt x="771" y="491"/>
                          </a:lnTo>
                          <a:lnTo>
                            <a:pt x="777" y="493"/>
                          </a:lnTo>
                          <a:lnTo>
                            <a:pt x="784" y="499"/>
                          </a:lnTo>
                          <a:lnTo>
                            <a:pt x="791" y="504"/>
                          </a:lnTo>
                          <a:lnTo>
                            <a:pt x="806" y="521"/>
                          </a:lnTo>
                          <a:lnTo>
                            <a:pt x="821" y="538"/>
                          </a:lnTo>
                          <a:lnTo>
                            <a:pt x="834" y="557"/>
                          </a:lnTo>
                          <a:lnTo>
                            <a:pt x="846" y="575"/>
                          </a:lnTo>
                          <a:lnTo>
                            <a:pt x="855" y="587"/>
                          </a:lnTo>
                          <a:lnTo>
                            <a:pt x="857" y="594"/>
                          </a:lnTo>
                          <a:lnTo>
                            <a:pt x="856" y="605"/>
                          </a:lnTo>
                          <a:lnTo>
                            <a:pt x="855" y="613"/>
                          </a:lnTo>
                          <a:lnTo>
                            <a:pt x="853" y="617"/>
                          </a:lnTo>
                          <a:lnTo>
                            <a:pt x="855" y="621"/>
                          </a:lnTo>
                          <a:lnTo>
                            <a:pt x="855" y="627"/>
                          </a:lnTo>
                          <a:lnTo>
                            <a:pt x="857" y="632"/>
                          </a:lnTo>
                          <a:lnTo>
                            <a:pt x="846" y="632"/>
                          </a:lnTo>
                          <a:lnTo>
                            <a:pt x="838" y="635"/>
                          </a:lnTo>
                          <a:lnTo>
                            <a:pt x="831" y="639"/>
                          </a:lnTo>
                          <a:lnTo>
                            <a:pt x="825" y="643"/>
                          </a:lnTo>
                          <a:lnTo>
                            <a:pt x="818" y="647"/>
                          </a:lnTo>
                          <a:lnTo>
                            <a:pt x="812" y="651"/>
                          </a:lnTo>
                          <a:lnTo>
                            <a:pt x="806" y="654"/>
                          </a:lnTo>
                          <a:lnTo>
                            <a:pt x="797" y="654"/>
                          </a:lnTo>
                          <a:lnTo>
                            <a:pt x="781" y="654"/>
                          </a:lnTo>
                          <a:lnTo>
                            <a:pt x="765" y="650"/>
                          </a:lnTo>
                          <a:lnTo>
                            <a:pt x="750" y="646"/>
                          </a:lnTo>
                          <a:lnTo>
                            <a:pt x="737" y="639"/>
                          </a:lnTo>
                          <a:lnTo>
                            <a:pt x="725" y="632"/>
                          </a:lnTo>
                          <a:lnTo>
                            <a:pt x="714" y="623"/>
                          </a:lnTo>
                          <a:lnTo>
                            <a:pt x="706" y="613"/>
                          </a:lnTo>
                          <a:lnTo>
                            <a:pt x="699" y="602"/>
                          </a:lnTo>
                          <a:lnTo>
                            <a:pt x="669" y="602"/>
                          </a:lnTo>
                          <a:lnTo>
                            <a:pt x="672" y="612"/>
                          </a:lnTo>
                          <a:lnTo>
                            <a:pt x="677" y="621"/>
                          </a:lnTo>
                          <a:lnTo>
                            <a:pt x="682" y="630"/>
                          </a:lnTo>
                          <a:lnTo>
                            <a:pt x="687" y="636"/>
                          </a:lnTo>
                          <a:lnTo>
                            <a:pt x="699" y="647"/>
                          </a:lnTo>
                          <a:lnTo>
                            <a:pt x="713" y="657"/>
                          </a:lnTo>
                          <a:lnTo>
                            <a:pt x="725" y="665"/>
                          </a:lnTo>
                          <a:lnTo>
                            <a:pt x="735" y="673"/>
                          </a:lnTo>
                          <a:lnTo>
                            <a:pt x="739" y="679"/>
                          </a:lnTo>
                          <a:lnTo>
                            <a:pt x="741" y="685"/>
                          </a:lnTo>
                          <a:lnTo>
                            <a:pt x="744" y="692"/>
                          </a:lnTo>
                          <a:lnTo>
                            <a:pt x="744" y="699"/>
                          </a:lnTo>
                          <a:lnTo>
                            <a:pt x="732" y="703"/>
                          </a:lnTo>
                          <a:lnTo>
                            <a:pt x="714" y="707"/>
                          </a:lnTo>
                          <a:lnTo>
                            <a:pt x="694" y="706"/>
                          </a:lnTo>
                          <a:lnTo>
                            <a:pt x="665" y="700"/>
                          </a:lnTo>
                          <a:lnTo>
                            <a:pt x="635" y="694"/>
                          </a:lnTo>
                          <a:lnTo>
                            <a:pt x="602" y="684"/>
                          </a:lnTo>
                          <a:lnTo>
                            <a:pt x="587" y="679"/>
                          </a:lnTo>
                          <a:lnTo>
                            <a:pt x="572" y="672"/>
                          </a:lnTo>
                          <a:lnTo>
                            <a:pt x="559" y="666"/>
                          </a:lnTo>
                          <a:lnTo>
                            <a:pt x="547" y="660"/>
                          </a:lnTo>
                          <a:lnTo>
                            <a:pt x="536" y="653"/>
                          </a:lnTo>
                          <a:lnTo>
                            <a:pt x="528" y="646"/>
                          </a:lnTo>
                          <a:lnTo>
                            <a:pt x="522" y="639"/>
                          </a:lnTo>
                          <a:lnTo>
                            <a:pt x="519" y="632"/>
                          </a:lnTo>
                          <a:lnTo>
                            <a:pt x="515" y="621"/>
                          </a:lnTo>
                          <a:lnTo>
                            <a:pt x="510" y="609"/>
                          </a:lnTo>
                          <a:lnTo>
                            <a:pt x="503" y="600"/>
                          </a:lnTo>
                          <a:lnTo>
                            <a:pt x="495" y="590"/>
                          </a:lnTo>
                          <a:lnTo>
                            <a:pt x="488" y="581"/>
                          </a:lnTo>
                          <a:lnTo>
                            <a:pt x="480" y="574"/>
                          </a:lnTo>
                          <a:lnTo>
                            <a:pt x="473" y="568"/>
                          </a:lnTo>
                          <a:lnTo>
                            <a:pt x="466" y="564"/>
                          </a:lnTo>
                          <a:lnTo>
                            <a:pt x="442" y="555"/>
                          </a:lnTo>
                          <a:lnTo>
                            <a:pt x="417" y="548"/>
                          </a:lnTo>
                          <a:lnTo>
                            <a:pt x="406" y="542"/>
                          </a:lnTo>
                          <a:lnTo>
                            <a:pt x="398" y="537"/>
                          </a:lnTo>
                          <a:lnTo>
                            <a:pt x="395" y="533"/>
                          </a:lnTo>
                          <a:lnTo>
                            <a:pt x="393" y="529"/>
                          </a:lnTo>
                          <a:lnTo>
                            <a:pt x="391" y="525"/>
                          </a:lnTo>
                          <a:lnTo>
                            <a:pt x="391" y="519"/>
                          </a:lnTo>
                          <a:lnTo>
                            <a:pt x="395" y="517"/>
                          </a:lnTo>
                          <a:lnTo>
                            <a:pt x="405" y="514"/>
                          </a:lnTo>
                          <a:lnTo>
                            <a:pt x="420" y="511"/>
                          </a:lnTo>
                          <a:lnTo>
                            <a:pt x="438" y="508"/>
                          </a:lnTo>
                          <a:lnTo>
                            <a:pt x="470" y="506"/>
                          </a:lnTo>
                          <a:lnTo>
                            <a:pt x="489" y="504"/>
                          </a:lnTo>
                          <a:lnTo>
                            <a:pt x="489" y="493"/>
                          </a:lnTo>
                          <a:lnTo>
                            <a:pt x="491" y="485"/>
                          </a:lnTo>
                          <a:lnTo>
                            <a:pt x="493" y="478"/>
                          </a:lnTo>
                          <a:lnTo>
                            <a:pt x="496" y="473"/>
                          </a:lnTo>
                          <a:lnTo>
                            <a:pt x="502" y="462"/>
                          </a:lnTo>
                          <a:lnTo>
                            <a:pt x="504" y="451"/>
                          </a:lnTo>
                          <a:lnTo>
                            <a:pt x="517" y="451"/>
                          </a:lnTo>
                          <a:lnTo>
                            <a:pt x="529" y="450"/>
                          </a:lnTo>
                          <a:lnTo>
                            <a:pt x="540" y="447"/>
                          </a:lnTo>
                          <a:lnTo>
                            <a:pt x="549" y="443"/>
                          </a:lnTo>
                          <a:lnTo>
                            <a:pt x="563" y="436"/>
                          </a:lnTo>
                          <a:lnTo>
                            <a:pt x="571" y="429"/>
                          </a:lnTo>
                          <a:lnTo>
                            <a:pt x="616" y="429"/>
                          </a:lnTo>
                          <a:lnTo>
                            <a:pt x="619" y="438"/>
                          </a:lnTo>
                          <a:lnTo>
                            <a:pt x="620" y="443"/>
                          </a:lnTo>
                          <a:lnTo>
                            <a:pt x="623" y="450"/>
                          </a:lnTo>
                          <a:lnTo>
                            <a:pt x="626" y="454"/>
                          </a:lnTo>
                          <a:lnTo>
                            <a:pt x="630" y="458"/>
                          </a:lnTo>
                          <a:lnTo>
                            <a:pt x="634" y="461"/>
                          </a:lnTo>
                          <a:lnTo>
                            <a:pt x="638" y="463"/>
                          </a:lnTo>
                          <a:lnTo>
                            <a:pt x="643" y="465"/>
                          </a:lnTo>
                          <a:lnTo>
                            <a:pt x="653" y="466"/>
                          </a:lnTo>
                          <a:lnTo>
                            <a:pt x="665" y="468"/>
                          </a:lnTo>
                          <a:lnTo>
                            <a:pt x="677" y="468"/>
                          </a:lnTo>
                          <a:lnTo>
                            <a:pt x="692" y="466"/>
                          </a:lnTo>
                          <a:lnTo>
                            <a:pt x="705" y="466"/>
                          </a:lnTo>
                          <a:lnTo>
                            <a:pt x="716" y="465"/>
                          </a:lnTo>
                          <a:lnTo>
                            <a:pt x="725" y="463"/>
                          </a:lnTo>
                          <a:lnTo>
                            <a:pt x="733" y="462"/>
                          </a:lnTo>
                          <a:lnTo>
                            <a:pt x="744" y="457"/>
                          </a:lnTo>
                          <a:lnTo>
                            <a:pt x="752" y="451"/>
                          </a:lnTo>
                          <a:lnTo>
                            <a:pt x="752" y="440"/>
                          </a:lnTo>
                          <a:lnTo>
                            <a:pt x="752" y="429"/>
                          </a:lnTo>
                          <a:lnTo>
                            <a:pt x="654" y="414"/>
                          </a:lnTo>
                          <a:lnTo>
                            <a:pt x="643" y="414"/>
                          </a:lnTo>
                          <a:lnTo>
                            <a:pt x="635" y="416"/>
                          </a:lnTo>
                          <a:lnTo>
                            <a:pt x="628" y="418"/>
                          </a:lnTo>
                          <a:lnTo>
                            <a:pt x="623" y="421"/>
                          </a:lnTo>
                          <a:lnTo>
                            <a:pt x="612" y="427"/>
                          </a:lnTo>
                          <a:lnTo>
                            <a:pt x="601" y="429"/>
                          </a:lnTo>
                          <a:lnTo>
                            <a:pt x="594" y="428"/>
                          </a:lnTo>
                          <a:lnTo>
                            <a:pt x="586" y="427"/>
                          </a:lnTo>
                          <a:lnTo>
                            <a:pt x="582" y="425"/>
                          </a:lnTo>
                          <a:lnTo>
                            <a:pt x="578" y="425"/>
                          </a:lnTo>
                          <a:lnTo>
                            <a:pt x="575" y="427"/>
                          </a:lnTo>
                          <a:lnTo>
                            <a:pt x="571" y="429"/>
                          </a:lnTo>
                          <a:lnTo>
                            <a:pt x="574" y="424"/>
                          </a:lnTo>
                          <a:lnTo>
                            <a:pt x="575" y="418"/>
                          </a:lnTo>
                          <a:lnTo>
                            <a:pt x="579" y="413"/>
                          </a:lnTo>
                          <a:lnTo>
                            <a:pt x="583" y="409"/>
                          </a:lnTo>
                          <a:lnTo>
                            <a:pt x="592" y="399"/>
                          </a:lnTo>
                          <a:lnTo>
                            <a:pt x="601" y="391"/>
                          </a:lnTo>
                          <a:lnTo>
                            <a:pt x="609" y="383"/>
                          </a:lnTo>
                          <a:lnTo>
                            <a:pt x="617" y="374"/>
                          </a:lnTo>
                          <a:lnTo>
                            <a:pt x="620" y="369"/>
                          </a:lnTo>
                          <a:lnTo>
                            <a:pt x="622" y="364"/>
                          </a:lnTo>
                          <a:lnTo>
                            <a:pt x="624" y="360"/>
                          </a:lnTo>
                          <a:lnTo>
                            <a:pt x="624" y="354"/>
                          </a:lnTo>
                          <a:lnTo>
                            <a:pt x="623" y="342"/>
                          </a:lnTo>
                          <a:lnTo>
                            <a:pt x="622" y="333"/>
                          </a:lnTo>
                          <a:lnTo>
                            <a:pt x="620" y="327"/>
                          </a:lnTo>
                          <a:lnTo>
                            <a:pt x="622" y="323"/>
                          </a:lnTo>
                          <a:lnTo>
                            <a:pt x="622" y="319"/>
                          </a:lnTo>
                          <a:lnTo>
                            <a:pt x="624" y="316"/>
                          </a:lnTo>
                          <a:lnTo>
                            <a:pt x="615" y="316"/>
                          </a:lnTo>
                          <a:lnTo>
                            <a:pt x="605" y="314"/>
                          </a:lnTo>
                          <a:lnTo>
                            <a:pt x="596" y="311"/>
                          </a:lnTo>
                          <a:lnTo>
                            <a:pt x="586" y="308"/>
                          </a:lnTo>
                          <a:lnTo>
                            <a:pt x="578" y="303"/>
                          </a:lnTo>
                          <a:lnTo>
                            <a:pt x="570" y="299"/>
                          </a:lnTo>
                          <a:lnTo>
                            <a:pt x="562" y="292"/>
                          </a:lnTo>
                          <a:lnTo>
                            <a:pt x="555" y="286"/>
                          </a:lnTo>
                          <a:lnTo>
                            <a:pt x="541" y="273"/>
                          </a:lnTo>
                          <a:lnTo>
                            <a:pt x="532" y="259"/>
                          </a:lnTo>
                          <a:lnTo>
                            <a:pt x="523" y="245"/>
                          </a:lnTo>
                          <a:lnTo>
                            <a:pt x="519" y="233"/>
                          </a:lnTo>
                          <a:lnTo>
                            <a:pt x="513" y="236"/>
                          </a:lnTo>
                          <a:lnTo>
                            <a:pt x="506" y="236"/>
                          </a:lnTo>
                          <a:lnTo>
                            <a:pt x="502" y="235"/>
                          </a:lnTo>
                          <a:lnTo>
                            <a:pt x="496" y="233"/>
                          </a:lnTo>
                          <a:lnTo>
                            <a:pt x="489" y="226"/>
                          </a:lnTo>
                          <a:lnTo>
                            <a:pt x="483" y="217"/>
                          </a:lnTo>
                          <a:lnTo>
                            <a:pt x="476" y="207"/>
                          </a:lnTo>
                          <a:lnTo>
                            <a:pt x="469" y="198"/>
                          </a:lnTo>
                          <a:lnTo>
                            <a:pt x="465" y="194"/>
                          </a:lnTo>
                          <a:lnTo>
                            <a:pt x="461" y="191"/>
                          </a:lnTo>
                          <a:lnTo>
                            <a:pt x="457" y="190"/>
                          </a:lnTo>
                          <a:lnTo>
                            <a:pt x="451" y="188"/>
                          </a:lnTo>
                          <a:lnTo>
                            <a:pt x="443" y="190"/>
                          </a:lnTo>
                          <a:lnTo>
                            <a:pt x="435" y="195"/>
                          </a:lnTo>
                          <a:lnTo>
                            <a:pt x="427" y="202"/>
                          </a:lnTo>
                          <a:lnTo>
                            <a:pt x="420" y="209"/>
                          </a:lnTo>
                          <a:lnTo>
                            <a:pt x="414" y="218"/>
                          </a:lnTo>
                          <a:lnTo>
                            <a:pt x="410" y="226"/>
                          </a:lnTo>
                          <a:lnTo>
                            <a:pt x="408" y="235"/>
                          </a:lnTo>
                          <a:lnTo>
                            <a:pt x="406" y="241"/>
                          </a:lnTo>
                          <a:lnTo>
                            <a:pt x="368" y="241"/>
                          </a:lnTo>
                          <a:lnTo>
                            <a:pt x="344" y="230"/>
                          </a:lnTo>
                          <a:lnTo>
                            <a:pt x="319" y="222"/>
                          </a:lnTo>
                          <a:lnTo>
                            <a:pt x="294" y="215"/>
                          </a:lnTo>
                          <a:lnTo>
                            <a:pt x="271" y="211"/>
                          </a:lnTo>
                          <a:lnTo>
                            <a:pt x="247" y="207"/>
                          </a:lnTo>
                          <a:lnTo>
                            <a:pt x="222" y="205"/>
                          </a:lnTo>
                          <a:lnTo>
                            <a:pt x="198" y="205"/>
                          </a:lnTo>
                          <a:lnTo>
                            <a:pt x="173" y="203"/>
                          </a:lnTo>
                          <a:lnTo>
                            <a:pt x="160" y="205"/>
                          </a:lnTo>
                          <a:lnTo>
                            <a:pt x="149" y="209"/>
                          </a:lnTo>
                          <a:lnTo>
                            <a:pt x="139" y="213"/>
                          </a:lnTo>
                          <a:lnTo>
                            <a:pt x="130" y="218"/>
                          </a:lnTo>
                          <a:lnTo>
                            <a:pt x="121" y="224"/>
                          </a:lnTo>
                          <a:lnTo>
                            <a:pt x="113" y="229"/>
                          </a:lnTo>
                          <a:lnTo>
                            <a:pt x="106" y="232"/>
                          </a:lnTo>
                          <a:lnTo>
                            <a:pt x="98" y="233"/>
                          </a:lnTo>
                          <a:lnTo>
                            <a:pt x="96" y="233"/>
                          </a:lnTo>
                          <a:lnTo>
                            <a:pt x="93" y="230"/>
                          </a:lnTo>
                          <a:lnTo>
                            <a:pt x="89" y="226"/>
                          </a:lnTo>
                          <a:lnTo>
                            <a:pt x="86" y="221"/>
                          </a:lnTo>
                          <a:lnTo>
                            <a:pt x="81" y="211"/>
                          </a:lnTo>
                          <a:lnTo>
                            <a:pt x="75" y="203"/>
                          </a:lnTo>
                          <a:lnTo>
                            <a:pt x="49" y="210"/>
                          </a:lnTo>
                          <a:lnTo>
                            <a:pt x="29" y="214"/>
                          </a:lnTo>
                          <a:lnTo>
                            <a:pt x="21" y="214"/>
                          </a:lnTo>
                          <a:lnTo>
                            <a:pt x="12" y="211"/>
                          </a:lnTo>
                          <a:lnTo>
                            <a:pt x="10" y="209"/>
                          </a:lnTo>
                          <a:lnTo>
                            <a:pt x="6" y="206"/>
                          </a:lnTo>
                          <a:lnTo>
                            <a:pt x="3" y="202"/>
                          </a:lnTo>
                          <a:lnTo>
                            <a:pt x="0" y="196"/>
                          </a:lnTo>
                          <a:lnTo>
                            <a:pt x="10" y="188"/>
                          </a:lnTo>
                          <a:lnTo>
                            <a:pt x="22" y="183"/>
                          </a:lnTo>
                          <a:lnTo>
                            <a:pt x="34" y="180"/>
                          </a:lnTo>
                          <a:lnTo>
                            <a:pt x="48" y="177"/>
                          </a:lnTo>
                          <a:lnTo>
                            <a:pt x="61" y="176"/>
                          </a:lnTo>
                          <a:lnTo>
                            <a:pt x="72" y="177"/>
                          </a:lnTo>
                          <a:lnTo>
                            <a:pt x="83" y="179"/>
                          </a:lnTo>
                          <a:lnTo>
                            <a:pt x="90" y="181"/>
                          </a:lnTo>
                          <a:lnTo>
                            <a:pt x="90" y="169"/>
                          </a:lnTo>
                          <a:lnTo>
                            <a:pt x="90" y="151"/>
                          </a:lnTo>
                          <a:lnTo>
                            <a:pt x="8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7" name="Freeform 699"/>
                    <p:cNvSpPr>
                      <a:spLocks/>
                    </p:cNvSpPr>
                    <p:nvPr/>
                  </p:nvSpPr>
                  <p:spPr bwMode="auto">
                    <a:xfrm>
                      <a:off x="2596250" y="920421"/>
                      <a:ext cx="567190" cy="151748"/>
                    </a:xfrm>
                    <a:custGeom>
                      <a:avLst/>
                      <a:gdLst>
                        <a:gd name="T0" fmla="*/ 95 w 1368"/>
                        <a:gd name="T1" fmla="*/ 5 h 367"/>
                        <a:gd name="T2" fmla="*/ 99 w 1368"/>
                        <a:gd name="T3" fmla="*/ 1 h 367"/>
                        <a:gd name="T4" fmla="*/ 109 w 1368"/>
                        <a:gd name="T5" fmla="*/ 3 h 367"/>
                        <a:gd name="T6" fmla="*/ 119 w 1368"/>
                        <a:gd name="T7" fmla="*/ 0 h 367"/>
                        <a:gd name="T8" fmla="*/ 132 w 1368"/>
                        <a:gd name="T9" fmla="*/ 2 h 367"/>
                        <a:gd name="T10" fmla="*/ 140 w 1368"/>
                        <a:gd name="T11" fmla="*/ 2 h 367"/>
                        <a:gd name="T12" fmla="*/ 152 w 1368"/>
                        <a:gd name="T13" fmla="*/ 4 h 367"/>
                        <a:gd name="T14" fmla="*/ 146 w 1368"/>
                        <a:gd name="T15" fmla="*/ 7 h 367"/>
                        <a:gd name="T16" fmla="*/ 132 w 1368"/>
                        <a:gd name="T17" fmla="*/ 9 h 367"/>
                        <a:gd name="T18" fmla="*/ 125 w 1368"/>
                        <a:gd name="T19" fmla="*/ 10 h 367"/>
                        <a:gd name="T20" fmla="*/ 123 w 1368"/>
                        <a:gd name="T21" fmla="*/ 13 h 367"/>
                        <a:gd name="T22" fmla="*/ 119 w 1368"/>
                        <a:gd name="T23" fmla="*/ 12 h 367"/>
                        <a:gd name="T24" fmla="*/ 112 w 1368"/>
                        <a:gd name="T25" fmla="*/ 14 h 367"/>
                        <a:gd name="T26" fmla="*/ 103 w 1368"/>
                        <a:gd name="T27" fmla="*/ 15 h 367"/>
                        <a:gd name="T28" fmla="*/ 85 w 1368"/>
                        <a:gd name="T29" fmla="*/ 18 h 367"/>
                        <a:gd name="T30" fmla="*/ 77 w 1368"/>
                        <a:gd name="T31" fmla="*/ 22 h 367"/>
                        <a:gd name="T32" fmla="*/ 73 w 1368"/>
                        <a:gd name="T33" fmla="*/ 21 h 367"/>
                        <a:gd name="T34" fmla="*/ 67 w 1368"/>
                        <a:gd name="T35" fmla="*/ 22 h 367"/>
                        <a:gd name="T36" fmla="*/ 72 w 1368"/>
                        <a:gd name="T37" fmla="*/ 26 h 367"/>
                        <a:gd name="T38" fmla="*/ 64 w 1368"/>
                        <a:gd name="T39" fmla="*/ 30 h 367"/>
                        <a:gd name="T40" fmla="*/ 54 w 1368"/>
                        <a:gd name="T41" fmla="*/ 30 h 367"/>
                        <a:gd name="T42" fmla="*/ 47 w 1368"/>
                        <a:gd name="T43" fmla="*/ 31 h 367"/>
                        <a:gd name="T44" fmla="*/ 50 w 1368"/>
                        <a:gd name="T45" fmla="*/ 31 h 367"/>
                        <a:gd name="T46" fmla="*/ 48 w 1368"/>
                        <a:gd name="T47" fmla="*/ 36 h 367"/>
                        <a:gd name="T48" fmla="*/ 41 w 1368"/>
                        <a:gd name="T49" fmla="*/ 41 h 367"/>
                        <a:gd name="T50" fmla="*/ 36 w 1368"/>
                        <a:gd name="T51" fmla="*/ 39 h 367"/>
                        <a:gd name="T52" fmla="*/ 31 w 1368"/>
                        <a:gd name="T53" fmla="*/ 37 h 367"/>
                        <a:gd name="T54" fmla="*/ 15 w 1368"/>
                        <a:gd name="T55" fmla="*/ 35 h 367"/>
                        <a:gd name="T56" fmla="*/ 2 w 1368"/>
                        <a:gd name="T57" fmla="*/ 36 h 367"/>
                        <a:gd name="T58" fmla="*/ 2 w 1368"/>
                        <a:gd name="T59" fmla="*/ 33 h 367"/>
                        <a:gd name="T60" fmla="*/ 9 w 1368"/>
                        <a:gd name="T61" fmla="*/ 30 h 367"/>
                        <a:gd name="T62" fmla="*/ 19 w 1368"/>
                        <a:gd name="T63" fmla="*/ 29 h 367"/>
                        <a:gd name="T64" fmla="*/ 24 w 1368"/>
                        <a:gd name="T65" fmla="*/ 28 h 367"/>
                        <a:gd name="T66" fmla="*/ 28 w 1368"/>
                        <a:gd name="T67" fmla="*/ 31 h 367"/>
                        <a:gd name="T68" fmla="*/ 30 w 1368"/>
                        <a:gd name="T69" fmla="*/ 26 h 367"/>
                        <a:gd name="T70" fmla="*/ 24 w 1368"/>
                        <a:gd name="T71" fmla="*/ 25 h 367"/>
                        <a:gd name="T72" fmla="*/ 24 w 1368"/>
                        <a:gd name="T73" fmla="*/ 23 h 367"/>
                        <a:gd name="T74" fmla="*/ 28 w 1368"/>
                        <a:gd name="T75" fmla="*/ 21 h 367"/>
                        <a:gd name="T76" fmla="*/ 41 w 1368"/>
                        <a:gd name="T77" fmla="*/ 23 h 367"/>
                        <a:gd name="T78" fmla="*/ 49 w 1368"/>
                        <a:gd name="T79" fmla="*/ 22 h 367"/>
                        <a:gd name="T80" fmla="*/ 39 w 1368"/>
                        <a:gd name="T81" fmla="*/ 21 h 367"/>
                        <a:gd name="T82" fmla="*/ 36 w 1368"/>
                        <a:gd name="T83" fmla="*/ 19 h 367"/>
                        <a:gd name="T84" fmla="*/ 51 w 1368"/>
                        <a:gd name="T85" fmla="*/ 18 h 367"/>
                        <a:gd name="T86" fmla="*/ 58 w 1368"/>
                        <a:gd name="T87" fmla="*/ 19 h 367"/>
                        <a:gd name="T88" fmla="*/ 79 w 1368"/>
                        <a:gd name="T89" fmla="*/ 13 h 367"/>
                        <a:gd name="T90" fmla="*/ 75 w 1368"/>
                        <a:gd name="T91" fmla="*/ 14 h 367"/>
                        <a:gd name="T92" fmla="*/ 59 w 1368"/>
                        <a:gd name="T93" fmla="*/ 13 h 367"/>
                        <a:gd name="T94" fmla="*/ 42 w 1368"/>
                        <a:gd name="T95" fmla="*/ 15 h 367"/>
                        <a:gd name="T96" fmla="*/ 30 w 1368"/>
                        <a:gd name="T97" fmla="*/ 13 h 367"/>
                        <a:gd name="T98" fmla="*/ 27 w 1368"/>
                        <a:gd name="T99" fmla="*/ 10 h 367"/>
                        <a:gd name="T100" fmla="*/ 40 w 1368"/>
                        <a:gd name="T101" fmla="*/ 8 h 367"/>
                        <a:gd name="T102" fmla="*/ 65 w 1368"/>
                        <a:gd name="T103" fmla="*/ 6 h 367"/>
                        <a:gd name="T104" fmla="*/ 77 w 1368"/>
                        <a:gd name="T105" fmla="*/ 3 h 367"/>
                        <a:gd name="T106" fmla="*/ 84 w 1368"/>
                        <a:gd name="T107" fmla="*/ 2 h 367"/>
                        <a:gd name="T108" fmla="*/ 89 w 1368"/>
                        <a:gd name="T109" fmla="*/ 3 h 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68" h="367">
                          <a:moveTo>
                            <a:pt x="827" y="29"/>
                          </a:moveTo>
                          <a:lnTo>
                            <a:pt x="834" y="31"/>
                          </a:lnTo>
                          <a:lnTo>
                            <a:pt x="842" y="34"/>
                          </a:lnTo>
                          <a:lnTo>
                            <a:pt x="850" y="39"/>
                          </a:lnTo>
                          <a:lnTo>
                            <a:pt x="857" y="44"/>
                          </a:lnTo>
                          <a:lnTo>
                            <a:pt x="864" y="35"/>
                          </a:lnTo>
                          <a:lnTo>
                            <a:pt x="871" y="23"/>
                          </a:lnTo>
                          <a:lnTo>
                            <a:pt x="876" y="17"/>
                          </a:lnTo>
                          <a:lnTo>
                            <a:pt x="885" y="12"/>
                          </a:lnTo>
                          <a:lnTo>
                            <a:pt x="893" y="8"/>
                          </a:lnTo>
                          <a:lnTo>
                            <a:pt x="902" y="6"/>
                          </a:lnTo>
                          <a:lnTo>
                            <a:pt x="921" y="19"/>
                          </a:lnTo>
                          <a:lnTo>
                            <a:pt x="940" y="29"/>
                          </a:lnTo>
                          <a:lnTo>
                            <a:pt x="961" y="28"/>
                          </a:lnTo>
                          <a:lnTo>
                            <a:pt x="981" y="24"/>
                          </a:lnTo>
                          <a:lnTo>
                            <a:pt x="999" y="20"/>
                          </a:lnTo>
                          <a:lnTo>
                            <a:pt x="1017" y="15"/>
                          </a:lnTo>
                          <a:lnTo>
                            <a:pt x="1034" y="9"/>
                          </a:lnTo>
                          <a:lnTo>
                            <a:pt x="1054" y="4"/>
                          </a:lnTo>
                          <a:lnTo>
                            <a:pt x="1074" y="1"/>
                          </a:lnTo>
                          <a:lnTo>
                            <a:pt x="1098" y="0"/>
                          </a:lnTo>
                          <a:lnTo>
                            <a:pt x="1119" y="1"/>
                          </a:lnTo>
                          <a:lnTo>
                            <a:pt x="1146" y="6"/>
                          </a:lnTo>
                          <a:lnTo>
                            <a:pt x="1171" y="12"/>
                          </a:lnTo>
                          <a:lnTo>
                            <a:pt x="1188" y="15"/>
                          </a:lnTo>
                          <a:lnTo>
                            <a:pt x="1202" y="15"/>
                          </a:lnTo>
                          <a:lnTo>
                            <a:pt x="1212" y="15"/>
                          </a:lnTo>
                          <a:lnTo>
                            <a:pt x="1223" y="15"/>
                          </a:lnTo>
                          <a:lnTo>
                            <a:pt x="1240" y="15"/>
                          </a:lnTo>
                          <a:lnTo>
                            <a:pt x="1259" y="15"/>
                          </a:lnTo>
                          <a:lnTo>
                            <a:pt x="1277" y="16"/>
                          </a:lnTo>
                          <a:lnTo>
                            <a:pt x="1292" y="17"/>
                          </a:lnTo>
                          <a:lnTo>
                            <a:pt x="1307" y="20"/>
                          </a:lnTo>
                          <a:lnTo>
                            <a:pt x="1337" y="27"/>
                          </a:lnTo>
                          <a:lnTo>
                            <a:pt x="1368" y="36"/>
                          </a:lnTo>
                          <a:lnTo>
                            <a:pt x="1362" y="44"/>
                          </a:lnTo>
                          <a:lnTo>
                            <a:pt x="1352" y="51"/>
                          </a:lnTo>
                          <a:lnTo>
                            <a:pt x="1340" y="57"/>
                          </a:lnTo>
                          <a:lnTo>
                            <a:pt x="1326" y="61"/>
                          </a:lnTo>
                          <a:lnTo>
                            <a:pt x="1310" y="65"/>
                          </a:lnTo>
                          <a:lnTo>
                            <a:pt x="1293" y="68"/>
                          </a:lnTo>
                          <a:lnTo>
                            <a:pt x="1276" y="69"/>
                          </a:lnTo>
                          <a:lnTo>
                            <a:pt x="1257" y="72"/>
                          </a:lnTo>
                          <a:lnTo>
                            <a:pt x="1220" y="74"/>
                          </a:lnTo>
                          <a:lnTo>
                            <a:pt x="1184" y="79"/>
                          </a:lnTo>
                          <a:lnTo>
                            <a:pt x="1167" y="80"/>
                          </a:lnTo>
                          <a:lnTo>
                            <a:pt x="1153" y="83"/>
                          </a:lnTo>
                          <a:lnTo>
                            <a:pt x="1139" y="85"/>
                          </a:lnTo>
                          <a:lnTo>
                            <a:pt x="1128" y="89"/>
                          </a:lnTo>
                          <a:lnTo>
                            <a:pt x="1123" y="92"/>
                          </a:lnTo>
                          <a:lnTo>
                            <a:pt x="1119" y="98"/>
                          </a:lnTo>
                          <a:lnTo>
                            <a:pt x="1116" y="102"/>
                          </a:lnTo>
                          <a:lnTo>
                            <a:pt x="1112" y="107"/>
                          </a:lnTo>
                          <a:lnTo>
                            <a:pt x="1108" y="111"/>
                          </a:lnTo>
                          <a:lnTo>
                            <a:pt x="1104" y="115"/>
                          </a:lnTo>
                          <a:lnTo>
                            <a:pt x="1098" y="118"/>
                          </a:lnTo>
                          <a:lnTo>
                            <a:pt x="1090" y="119"/>
                          </a:lnTo>
                          <a:lnTo>
                            <a:pt x="1084" y="118"/>
                          </a:lnTo>
                          <a:lnTo>
                            <a:pt x="1075" y="115"/>
                          </a:lnTo>
                          <a:lnTo>
                            <a:pt x="1067" y="110"/>
                          </a:lnTo>
                          <a:lnTo>
                            <a:pt x="1060" y="104"/>
                          </a:lnTo>
                          <a:lnTo>
                            <a:pt x="1015" y="104"/>
                          </a:lnTo>
                          <a:lnTo>
                            <a:pt x="1015" y="115"/>
                          </a:lnTo>
                          <a:lnTo>
                            <a:pt x="1014" y="125"/>
                          </a:lnTo>
                          <a:lnTo>
                            <a:pt x="1011" y="129"/>
                          </a:lnTo>
                          <a:lnTo>
                            <a:pt x="1009" y="132"/>
                          </a:lnTo>
                          <a:lnTo>
                            <a:pt x="1006" y="134"/>
                          </a:lnTo>
                          <a:lnTo>
                            <a:pt x="1000" y="134"/>
                          </a:lnTo>
                          <a:lnTo>
                            <a:pt x="970" y="134"/>
                          </a:lnTo>
                          <a:lnTo>
                            <a:pt x="931" y="137"/>
                          </a:lnTo>
                          <a:lnTo>
                            <a:pt x="883" y="140"/>
                          </a:lnTo>
                          <a:lnTo>
                            <a:pt x="834" y="147"/>
                          </a:lnTo>
                          <a:lnTo>
                            <a:pt x="810" y="151"/>
                          </a:lnTo>
                          <a:lnTo>
                            <a:pt x="785" y="156"/>
                          </a:lnTo>
                          <a:lnTo>
                            <a:pt x="762" y="162"/>
                          </a:lnTo>
                          <a:lnTo>
                            <a:pt x="741" y="170"/>
                          </a:lnTo>
                          <a:lnTo>
                            <a:pt x="722" y="178"/>
                          </a:lnTo>
                          <a:lnTo>
                            <a:pt x="706" y="188"/>
                          </a:lnTo>
                          <a:lnTo>
                            <a:pt x="699" y="192"/>
                          </a:lnTo>
                          <a:lnTo>
                            <a:pt x="694" y="197"/>
                          </a:lnTo>
                          <a:lnTo>
                            <a:pt x="688" y="204"/>
                          </a:lnTo>
                          <a:lnTo>
                            <a:pt x="684" y="209"/>
                          </a:lnTo>
                          <a:lnTo>
                            <a:pt x="654" y="209"/>
                          </a:lnTo>
                          <a:lnTo>
                            <a:pt x="654" y="198"/>
                          </a:lnTo>
                          <a:lnTo>
                            <a:pt x="654" y="188"/>
                          </a:lnTo>
                          <a:lnTo>
                            <a:pt x="639" y="188"/>
                          </a:lnTo>
                          <a:lnTo>
                            <a:pt x="626" y="188"/>
                          </a:lnTo>
                          <a:lnTo>
                            <a:pt x="607" y="188"/>
                          </a:lnTo>
                          <a:lnTo>
                            <a:pt x="579" y="188"/>
                          </a:lnTo>
                          <a:lnTo>
                            <a:pt x="600" y="196"/>
                          </a:lnTo>
                          <a:lnTo>
                            <a:pt x="616" y="204"/>
                          </a:lnTo>
                          <a:lnTo>
                            <a:pt x="623" y="208"/>
                          </a:lnTo>
                          <a:lnTo>
                            <a:pt x="631" y="215"/>
                          </a:lnTo>
                          <a:lnTo>
                            <a:pt x="639" y="222"/>
                          </a:lnTo>
                          <a:lnTo>
                            <a:pt x="647" y="232"/>
                          </a:lnTo>
                          <a:lnTo>
                            <a:pt x="628" y="241"/>
                          </a:lnTo>
                          <a:lnTo>
                            <a:pt x="607" y="254"/>
                          </a:lnTo>
                          <a:lnTo>
                            <a:pt x="596" y="260"/>
                          </a:lnTo>
                          <a:lnTo>
                            <a:pt x="586" y="265"/>
                          </a:lnTo>
                          <a:lnTo>
                            <a:pt x="578" y="268"/>
                          </a:lnTo>
                          <a:lnTo>
                            <a:pt x="571" y="269"/>
                          </a:lnTo>
                          <a:lnTo>
                            <a:pt x="556" y="269"/>
                          </a:lnTo>
                          <a:lnTo>
                            <a:pt x="538" y="269"/>
                          </a:lnTo>
                          <a:lnTo>
                            <a:pt x="518" y="269"/>
                          </a:lnTo>
                          <a:lnTo>
                            <a:pt x="489" y="269"/>
                          </a:lnTo>
                          <a:lnTo>
                            <a:pt x="473" y="271"/>
                          </a:lnTo>
                          <a:lnTo>
                            <a:pt x="461" y="271"/>
                          </a:lnTo>
                          <a:lnTo>
                            <a:pt x="448" y="272"/>
                          </a:lnTo>
                          <a:lnTo>
                            <a:pt x="439" y="275"/>
                          </a:lnTo>
                          <a:lnTo>
                            <a:pt x="420" y="279"/>
                          </a:lnTo>
                          <a:lnTo>
                            <a:pt x="399" y="284"/>
                          </a:lnTo>
                          <a:lnTo>
                            <a:pt x="417" y="288"/>
                          </a:lnTo>
                          <a:lnTo>
                            <a:pt x="428" y="291"/>
                          </a:lnTo>
                          <a:lnTo>
                            <a:pt x="438" y="288"/>
                          </a:lnTo>
                          <a:lnTo>
                            <a:pt x="451" y="284"/>
                          </a:lnTo>
                          <a:lnTo>
                            <a:pt x="451" y="307"/>
                          </a:lnTo>
                          <a:lnTo>
                            <a:pt x="450" y="311"/>
                          </a:lnTo>
                          <a:lnTo>
                            <a:pt x="446" y="317"/>
                          </a:lnTo>
                          <a:lnTo>
                            <a:pt x="442" y="321"/>
                          </a:lnTo>
                          <a:lnTo>
                            <a:pt x="436" y="326"/>
                          </a:lnTo>
                          <a:lnTo>
                            <a:pt x="424" y="336"/>
                          </a:lnTo>
                          <a:lnTo>
                            <a:pt x="412" y="346"/>
                          </a:lnTo>
                          <a:lnTo>
                            <a:pt x="387" y="362"/>
                          </a:lnTo>
                          <a:lnTo>
                            <a:pt x="376" y="367"/>
                          </a:lnTo>
                          <a:lnTo>
                            <a:pt x="369" y="367"/>
                          </a:lnTo>
                          <a:lnTo>
                            <a:pt x="363" y="366"/>
                          </a:lnTo>
                          <a:lnTo>
                            <a:pt x="356" y="365"/>
                          </a:lnTo>
                          <a:lnTo>
                            <a:pt x="350" y="362"/>
                          </a:lnTo>
                          <a:lnTo>
                            <a:pt x="338" y="355"/>
                          </a:lnTo>
                          <a:lnTo>
                            <a:pt x="326" y="348"/>
                          </a:lnTo>
                          <a:lnTo>
                            <a:pt x="314" y="341"/>
                          </a:lnTo>
                          <a:lnTo>
                            <a:pt x="301" y="336"/>
                          </a:lnTo>
                          <a:lnTo>
                            <a:pt x="294" y="333"/>
                          </a:lnTo>
                          <a:lnTo>
                            <a:pt x="286" y="332"/>
                          </a:lnTo>
                          <a:lnTo>
                            <a:pt x="279" y="331"/>
                          </a:lnTo>
                          <a:lnTo>
                            <a:pt x="271" y="329"/>
                          </a:lnTo>
                          <a:lnTo>
                            <a:pt x="232" y="329"/>
                          </a:lnTo>
                          <a:lnTo>
                            <a:pt x="196" y="325"/>
                          </a:lnTo>
                          <a:lnTo>
                            <a:pt x="164" y="322"/>
                          </a:lnTo>
                          <a:lnTo>
                            <a:pt x="132" y="318"/>
                          </a:lnTo>
                          <a:lnTo>
                            <a:pt x="102" y="317"/>
                          </a:lnTo>
                          <a:lnTo>
                            <a:pt x="71" y="317"/>
                          </a:lnTo>
                          <a:lnTo>
                            <a:pt x="55" y="318"/>
                          </a:lnTo>
                          <a:lnTo>
                            <a:pt x="37" y="321"/>
                          </a:lnTo>
                          <a:lnTo>
                            <a:pt x="19" y="325"/>
                          </a:lnTo>
                          <a:lnTo>
                            <a:pt x="0" y="329"/>
                          </a:lnTo>
                          <a:lnTo>
                            <a:pt x="1" y="321"/>
                          </a:lnTo>
                          <a:lnTo>
                            <a:pt x="6" y="314"/>
                          </a:lnTo>
                          <a:lnTo>
                            <a:pt x="11" y="307"/>
                          </a:lnTo>
                          <a:lnTo>
                            <a:pt x="18" y="301"/>
                          </a:lnTo>
                          <a:lnTo>
                            <a:pt x="27" y="294"/>
                          </a:lnTo>
                          <a:lnTo>
                            <a:pt x="38" y="288"/>
                          </a:lnTo>
                          <a:lnTo>
                            <a:pt x="49" y="284"/>
                          </a:lnTo>
                          <a:lnTo>
                            <a:pt x="60" y="279"/>
                          </a:lnTo>
                          <a:lnTo>
                            <a:pt x="85" y="272"/>
                          </a:lnTo>
                          <a:lnTo>
                            <a:pt x="108" y="267"/>
                          </a:lnTo>
                          <a:lnTo>
                            <a:pt x="128" y="264"/>
                          </a:lnTo>
                          <a:lnTo>
                            <a:pt x="143" y="262"/>
                          </a:lnTo>
                          <a:lnTo>
                            <a:pt x="155" y="262"/>
                          </a:lnTo>
                          <a:lnTo>
                            <a:pt x="173" y="262"/>
                          </a:lnTo>
                          <a:lnTo>
                            <a:pt x="185" y="254"/>
                          </a:lnTo>
                          <a:lnTo>
                            <a:pt x="203" y="247"/>
                          </a:lnTo>
                          <a:lnTo>
                            <a:pt x="209" y="247"/>
                          </a:lnTo>
                          <a:lnTo>
                            <a:pt x="214" y="249"/>
                          </a:lnTo>
                          <a:lnTo>
                            <a:pt x="218" y="250"/>
                          </a:lnTo>
                          <a:lnTo>
                            <a:pt x="222" y="253"/>
                          </a:lnTo>
                          <a:lnTo>
                            <a:pt x="230" y="260"/>
                          </a:lnTo>
                          <a:lnTo>
                            <a:pt x="237" y="267"/>
                          </a:lnTo>
                          <a:lnTo>
                            <a:pt x="244" y="273"/>
                          </a:lnTo>
                          <a:lnTo>
                            <a:pt x="252" y="279"/>
                          </a:lnTo>
                          <a:lnTo>
                            <a:pt x="256" y="282"/>
                          </a:lnTo>
                          <a:lnTo>
                            <a:pt x="260" y="283"/>
                          </a:lnTo>
                          <a:lnTo>
                            <a:pt x="266" y="284"/>
                          </a:lnTo>
                          <a:lnTo>
                            <a:pt x="271" y="284"/>
                          </a:lnTo>
                          <a:lnTo>
                            <a:pt x="271" y="232"/>
                          </a:lnTo>
                          <a:lnTo>
                            <a:pt x="252" y="232"/>
                          </a:lnTo>
                          <a:lnTo>
                            <a:pt x="233" y="232"/>
                          </a:lnTo>
                          <a:lnTo>
                            <a:pt x="224" y="231"/>
                          </a:lnTo>
                          <a:lnTo>
                            <a:pt x="217" y="228"/>
                          </a:lnTo>
                          <a:lnTo>
                            <a:pt x="214" y="227"/>
                          </a:lnTo>
                          <a:lnTo>
                            <a:pt x="213" y="224"/>
                          </a:lnTo>
                          <a:lnTo>
                            <a:pt x="211" y="222"/>
                          </a:lnTo>
                          <a:lnTo>
                            <a:pt x="211" y="217"/>
                          </a:lnTo>
                          <a:lnTo>
                            <a:pt x="211" y="212"/>
                          </a:lnTo>
                          <a:lnTo>
                            <a:pt x="213" y="208"/>
                          </a:lnTo>
                          <a:lnTo>
                            <a:pt x="215" y="204"/>
                          </a:lnTo>
                          <a:lnTo>
                            <a:pt x="218" y="201"/>
                          </a:lnTo>
                          <a:lnTo>
                            <a:pt x="225" y="197"/>
                          </a:lnTo>
                          <a:lnTo>
                            <a:pt x="235" y="194"/>
                          </a:lnTo>
                          <a:lnTo>
                            <a:pt x="252" y="194"/>
                          </a:lnTo>
                          <a:lnTo>
                            <a:pt x="263" y="194"/>
                          </a:lnTo>
                          <a:lnTo>
                            <a:pt x="285" y="197"/>
                          </a:lnTo>
                          <a:lnTo>
                            <a:pt x="314" y="203"/>
                          </a:lnTo>
                          <a:lnTo>
                            <a:pt x="342" y="207"/>
                          </a:lnTo>
                          <a:lnTo>
                            <a:pt x="369" y="209"/>
                          </a:lnTo>
                          <a:lnTo>
                            <a:pt x="394" y="209"/>
                          </a:lnTo>
                          <a:lnTo>
                            <a:pt x="416" y="208"/>
                          </a:lnTo>
                          <a:lnTo>
                            <a:pt x="425" y="207"/>
                          </a:lnTo>
                          <a:lnTo>
                            <a:pt x="435" y="204"/>
                          </a:lnTo>
                          <a:lnTo>
                            <a:pt x="443" y="200"/>
                          </a:lnTo>
                          <a:lnTo>
                            <a:pt x="451" y="194"/>
                          </a:lnTo>
                          <a:lnTo>
                            <a:pt x="412" y="193"/>
                          </a:lnTo>
                          <a:lnTo>
                            <a:pt x="372" y="193"/>
                          </a:lnTo>
                          <a:lnTo>
                            <a:pt x="364" y="193"/>
                          </a:lnTo>
                          <a:lnTo>
                            <a:pt x="354" y="192"/>
                          </a:lnTo>
                          <a:lnTo>
                            <a:pt x="346" y="190"/>
                          </a:lnTo>
                          <a:lnTo>
                            <a:pt x="339" y="188"/>
                          </a:lnTo>
                          <a:lnTo>
                            <a:pt x="333" y="183"/>
                          </a:lnTo>
                          <a:lnTo>
                            <a:pt x="326" y="178"/>
                          </a:lnTo>
                          <a:lnTo>
                            <a:pt x="320" y="173"/>
                          </a:lnTo>
                          <a:lnTo>
                            <a:pt x="316" y="164"/>
                          </a:lnTo>
                          <a:lnTo>
                            <a:pt x="344" y="160"/>
                          </a:lnTo>
                          <a:lnTo>
                            <a:pt x="374" y="158"/>
                          </a:lnTo>
                          <a:lnTo>
                            <a:pt x="410" y="158"/>
                          </a:lnTo>
                          <a:lnTo>
                            <a:pt x="459" y="158"/>
                          </a:lnTo>
                          <a:lnTo>
                            <a:pt x="461" y="163"/>
                          </a:lnTo>
                          <a:lnTo>
                            <a:pt x="463" y="167"/>
                          </a:lnTo>
                          <a:lnTo>
                            <a:pt x="469" y="171"/>
                          </a:lnTo>
                          <a:lnTo>
                            <a:pt x="474" y="173"/>
                          </a:lnTo>
                          <a:lnTo>
                            <a:pt x="526" y="173"/>
                          </a:lnTo>
                          <a:lnTo>
                            <a:pt x="523" y="158"/>
                          </a:lnTo>
                          <a:lnTo>
                            <a:pt x="519" y="143"/>
                          </a:lnTo>
                          <a:lnTo>
                            <a:pt x="699" y="143"/>
                          </a:lnTo>
                          <a:lnTo>
                            <a:pt x="705" y="125"/>
                          </a:lnTo>
                          <a:lnTo>
                            <a:pt x="707" y="114"/>
                          </a:lnTo>
                          <a:lnTo>
                            <a:pt x="710" y="106"/>
                          </a:lnTo>
                          <a:lnTo>
                            <a:pt x="714" y="96"/>
                          </a:lnTo>
                          <a:lnTo>
                            <a:pt x="705" y="102"/>
                          </a:lnTo>
                          <a:lnTo>
                            <a:pt x="688" y="111"/>
                          </a:lnTo>
                          <a:lnTo>
                            <a:pt x="672" y="122"/>
                          </a:lnTo>
                          <a:lnTo>
                            <a:pt x="662" y="128"/>
                          </a:lnTo>
                          <a:lnTo>
                            <a:pt x="637" y="126"/>
                          </a:lnTo>
                          <a:lnTo>
                            <a:pt x="601" y="123"/>
                          </a:lnTo>
                          <a:lnTo>
                            <a:pt x="564" y="121"/>
                          </a:lnTo>
                          <a:lnTo>
                            <a:pt x="534" y="119"/>
                          </a:lnTo>
                          <a:lnTo>
                            <a:pt x="517" y="121"/>
                          </a:lnTo>
                          <a:lnTo>
                            <a:pt x="487" y="125"/>
                          </a:lnTo>
                          <a:lnTo>
                            <a:pt x="448" y="130"/>
                          </a:lnTo>
                          <a:lnTo>
                            <a:pt x="405" y="133"/>
                          </a:lnTo>
                          <a:lnTo>
                            <a:pt x="382" y="133"/>
                          </a:lnTo>
                          <a:lnTo>
                            <a:pt x="359" y="132"/>
                          </a:lnTo>
                          <a:lnTo>
                            <a:pt x="337" y="129"/>
                          </a:lnTo>
                          <a:lnTo>
                            <a:pt x="315" y="126"/>
                          </a:lnTo>
                          <a:lnTo>
                            <a:pt x="293" y="119"/>
                          </a:lnTo>
                          <a:lnTo>
                            <a:pt x="274" y="113"/>
                          </a:lnTo>
                          <a:lnTo>
                            <a:pt x="264" y="107"/>
                          </a:lnTo>
                          <a:lnTo>
                            <a:pt x="256" y="102"/>
                          </a:lnTo>
                          <a:lnTo>
                            <a:pt x="248" y="96"/>
                          </a:lnTo>
                          <a:lnTo>
                            <a:pt x="241" y="89"/>
                          </a:lnTo>
                          <a:lnTo>
                            <a:pt x="243" y="88"/>
                          </a:lnTo>
                          <a:lnTo>
                            <a:pt x="250" y="85"/>
                          </a:lnTo>
                          <a:lnTo>
                            <a:pt x="260" y="83"/>
                          </a:lnTo>
                          <a:lnTo>
                            <a:pt x="277" y="80"/>
                          </a:lnTo>
                          <a:lnTo>
                            <a:pt x="316" y="74"/>
                          </a:lnTo>
                          <a:lnTo>
                            <a:pt x="363" y="68"/>
                          </a:lnTo>
                          <a:lnTo>
                            <a:pt x="410" y="62"/>
                          </a:lnTo>
                          <a:lnTo>
                            <a:pt x="453" y="57"/>
                          </a:lnTo>
                          <a:lnTo>
                            <a:pt x="483" y="53"/>
                          </a:lnTo>
                          <a:lnTo>
                            <a:pt x="496" y="51"/>
                          </a:lnTo>
                          <a:lnTo>
                            <a:pt x="587" y="51"/>
                          </a:lnTo>
                          <a:lnTo>
                            <a:pt x="639" y="36"/>
                          </a:lnTo>
                          <a:lnTo>
                            <a:pt x="656" y="36"/>
                          </a:lnTo>
                          <a:lnTo>
                            <a:pt x="669" y="34"/>
                          </a:lnTo>
                          <a:lnTo>
                            <a:pt x="683" y="29"/>
                          </a:lnTo>
                          <a:lnTo>
                            <a:pt x="695" y="25"/>
                          </a:lnTo>
                          <a:lnTo>
                            <a:pt x="707" y="21"/>
                          </a:lnTo>
                          <a:lnTo>
                            <a:pt x="718" y="17"/>
                          </a:lnTo>
                          <a:lnTo>
                            <a:pt x="731" y="15"/>
                          </a:lnTo>
                          <a:lnTo>
                            <a:pt x="744" y="15"/>
                          </a:lnTo>
                          <a:lnTo>
                            <a:pt x="758" y="15"/>
                          </a:lnTo>
                          <a:lnTo>
                            <a:pt x="767" y="16"/>
                          </a:lnTo>
                          <a:lnTo>
                            <a:pt x="776" y="19"/>
                          </a:lnTo>
                          <a:lnTo>
                            <a:pt x="782" y="21"/>
                          </a:lnTo>
                          <a:lnTo>
                            <a:pt x="789" y="24"/>
                          </a:lnTo>
                          <a:lnTo>
                            <a:pt x="797" y="27"/>
                          </a:lnTo>
                          <a:lnTo>
                            <a:pt x="807" y="28"/>
                          </a:lnTo>
                          <a:lnTo>
                            <a:pt x="820" y="29"/>
                          </a:lnTo>
                          <a:lnTo>
                            <a:pt x="82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8" name="Freeform 761"/>
                    <p:cNvSpPr>
                      <a:spLocks/>
                    </p:cNvSpPr>
                    <p:nvPr/>
                  </p:nvSpPr>
                  <p:spPr bwMode="auto">
                    <a:xfrm>
                      <a:off x="2387285" y="1318449"/>
                      <a:ext cx="118165" cy="62192"/>
                    </a:xfrm>
                    <a:custGeom>
                      <a:avLst/>
                      <a:gdLst>
                        <a:gd name="T0" fmla="*/ 0 w 285"/>
                        <a:gd name="T1" fmla="*/ 13 h 150"/>
                        <a:gd name="T2" fmla="*/ 0 w 285"/>
                        <a:gd name="T3" fmla="*/ 13 h 150"/>
                        <a:gd name="T4" fmla="*/ 0 w 285"/>
                        <a:gd name="T5" fmla="*/ 13 h 150"/>
                        <a:gd name="T6" fmla="*/ 0 w 285"/>
                        <a:gd name="T7" fmla="*/ 14 h 150"/>
                        <a:gd name="T8" fmla="*/ 1 w 285"/>
                        <a:gd name="T9" fmla="*/ 14 h 150"/>
                        <a:gd name="T10" fmla="*/ 2 w 285"/>
                        <a:gd name="T11" fmla="*/ 15 h 150"/>
                        <a:gd name="T12" fmla="*/ 3 w 285"/>
                        <a:gd name="T13" fmla="*/ 15 h 150"/>
                        <a:gd name="T14" fmla="*/ 4 w 285"/>
                        <a:gd name="T15" fmla="*/ 16 h 150"/>
                        <a:gd name="T16" fmla="*/ 5 w 285"/>
                        <a:gd name="T17" fmla="*/ 16 h 150"/>
                        <a:gd name="T18" fmla="*/ 6 w 285"/>
                        <a:gd name="T19" fmla="*/ 17 h 150"/>
                        <a:gd name="T20" fmla="*/ 7 w 285"/>
                        <a:gd name="T21" fmla="*/ 17 h 150"/>
                        <a:gd name="T22" fmla="*/ 9 w 285"/>
                        <a:gd name="T23" fmla="*/ 17 h 150"/>
                        <a:gd name="T24" fmla="*/ 9 w 285"/>
                        <a:gd name="T25" fmla="*/ 17 h 150"/>
                        <a:gd name="T26" fmla="*/ 10 w 285"/>
                        <a:gd name="T27" fmla="*/ 16 h 150"/>
                        <a:gd name="T28" fmla="*/ 11 w 285"/>
                        <a:gd name="T29" fmla="*/ 16 h 150"/>
                        <a:gd name="T30" fmla="*/ 12 w 285"/>
                        <a:gd name="T31" fmla="*/ 15 h 150"/>
                        <a:gd name="T32" fmla="*/ 13 w 285"/>
                        <a:gd name="T33" fmla="*/ 14 h 150"/>
                        <a:gd name="T34" fmla="*/ 14 w 285"/>
                        <a:gd name="T35" fmla="*/ 13 h 150"/>
                        <a:gd name="T36" fmla="*/ 15 w 285"/>
                        <a:gd name="T37" fmla="*/ 12 h 150"/>
                        <a:gd name="T38" fmla="*/ 16 w 285"/>
                        <a:gd name="T39" fmla="*/ 12 h 150"/>
                        <a:gd name="T40" fmla="*/ 17 w 285"/>
                        <a:gd name="T41" fmla="*/ 12 h 150"/>
                        <a:gd name="T42" fmla="*/ 17 w 285"/>
                        <a:gd name="T43" fmla="*/ 12 h 150"/>
                        <a:gd name="T44" fmla="*/ 18 w 285"/>
                        <a:gd name="T45" fmla="*/ 12 h 150"/>
                        <a:gd name="T46" fmla="*/ 20 w 285"/>
                        <a:gd name="T47" fmla="*/ 12 h 150"/>
                        <a:gd name="T48" fmla="*/ 21 w 285"/>
                        <a:gd name="T49" fmla="*/ 12 h 150"/>
                        <a:gd name="T50" fmla="*/ 22 w 285"/>
                        <a:gd name="T51" fmla="*/ 13 h 150"/>
                        <a:gd name="T52" fmla="*/ 23 w 285"/>
                        <a:gd name="T53" fmla="*/ 14 h 150"/>
                        <a:gd name="T54" fmla="*/ 24 w 285"/>
                        <a:gd name="T55" fmla="*/ 15 h 150"/>
                        <a:gd name="T56" fmla="*/ 26 w 285"/>
                        <a:gd name="T57" fmla="*/ 16 h 150"/>
                        <a:gd name="T58" fmla="*/ 32 w 285"/>
                        <a:gd name="T59" fmla="*/ 16 h 150"/>
                        <a:gd name="T60" fmla="*/ 32 w 285"/>
                        <a:gd name="T61" fmla="*/ 13 h 150"/>
                        <a:gd name="T62" fmla="*/ 30 w 285"/>
                        <a:gd name="T63" fmla="*/ 13 h 150"/>
                        <a:gd name="T64" fmla="*/ 29 w 285"/>
                        <a:gd name="T65" fmla="*/ 12 h 150"/>
                        <a:gd name="T66" fmla="*/ 29 w 285"/>
                        <a:gd name="T67" fmla="*/ 12 h 150"/>
                        <a:gd name="T68" fmla="*/ 28 w 285"/>
                        <a:gd name="T69" fmla="*/ 12 h 150"/>
                        <a:gd name="T70" fmla="*/ 28 w 285"/>
                        <a:gd name="T71" fmla="*/ 12 h 150"/>
                        <a:gd name="T72" fmla="*/ 28 w 285"/>
                        <a:gd name="T73" fmla="*/ 12 h 150"/>
                        <a:gd name="T74" fmla="*/ 28 w 285"/>
                        <a:gd name="T75" fmla="*/ 11 h 150"/>
                        <a:gd name="T76" fmla="*/ 28 w 285"/>
                        <a:gd name="T77" fmla="*/ 10 h 150"/>
                        <a:gd name="T78" fmla="*/ 28 w 285"/>
                        <a:gd name="T79" fmla="*/ 10 h 150"/>
                        <a:gd name="T80" fmla="*/ 29 w 285"/>
                        <a:gd name="T81" fmla="*/ 9 h 150"/>
                        <a:gd name="T82" fmla="*/ 29 w 285"/>
                        <a:gd name="T83" fmla="*/ 9 h 150"/>
                        <a:gd name="T84" fmla="*/ 29 w 285"/>
                        <a:gd name="T85" fmla="*/ 9 h 150"/>
                        <a:gd name="T86" fmla="*/ 28 w 285"/>
                        <a:gd name="T87" fmla="*/ 8 h 150"/>
                        <a:gd name="T88" fmla="*/ 28 w 285"/>
                        <a:gd name="T89" fmla="*/ 7 h 150"/>
                        <a:gd name="T90" fmla="*/ 27 w 285"/>
                        <a:gd name="T91" fmla="*/ 7 h 150"/>
                        <a:gd name="T92" fmla="*/ 26 w 285"/>
                        <a:gd name="T93" fmla="*/ 6 h 150"/>
                        <a:gd name="T94" fmla="*/ 24 w 285"/>
                        <a:gd name="T95" fmla="*/ 5 h 150"/>
                        <a:gd name="T96" fmla="*/ 22 w 285"/>
                        <a:gd name="T97" fmla="*/ 4 h 150"/>
                        <a:gd name="T98" fmla="*/ 20 w 285"/>
                        <a:gd name="T99" fmla="*/ 3 h 150"/>
                        <a:gd name="T100" fmla="*/ 18 w 285"/>
                        <a:gd name="T101" fmla="*/ 2 h 150"/>
                        <a:gd name="T102" fmla="*/ 18 w 285"/>
                        <a:gd name="T103" fmla="*/ 2 h 150"/>
                        <a:gd name="T104" fmla="*/ 17 w 285"/>
                        <a:gd name="T105" fmla="*/ 1 h 150"/>
                        <a:gd name="T106" fmla="*/ 16 w 285"/>
                        <a:gd name="T107" fmla="*/ 1 h 150"/>
                        <a:gd name="T108" fmla="*/ 16 w 285"/>
                        <a:gd name="T109" fmla="*/ 0 h 150"/>
                        <a:gd name="T110" fmla="*/ 14 w 285"/>
                        <a:gd name="T111" fmla="*/ 1 h 150"/>
                        <a:gd name="T112" fmla="*/ 12 w 285"/>
                        <a:gd name="T113" fmla="*/ 2 h 150"/>
                        <a:gd name="T114" fmla="*/ 9 w 285"/>
                        <a:gd name="T115" fmla="*/ 4 h 150"/>
                        <a:gd name="T116" fmla="*/ 7 w 285"/>
                        <a:gd name="T117" fmla="*/ 6 h 150"/>
                        <a:gd name="T118" fmla="*/ 5 w 285"/>
                        <a:gd name="T119" fmla="*/ 8 h 150"/>
                        <a:gd name="T120" fmla="*/ 3 w 285"/>
                        <a:gd name="T121" fmla="*/ 9 h 150"/>
                        <a:gd name="T122" fmla="*/ 1 w 285"/>
                        <a:gd name="T123" fmla="*/ 11 h 150"/>
                        <a:gd name="T124" fmla="*/ 0 w 285"/>
                        <a:gd name="T125" fmla="*/ 13 h 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 h="150">
                          <a:moveTo>
                            <a:pt x="0" y="113"/>
                          </a:moveTo>
                          <a:lnTo>
                            <a:pt x="0" y="116"/>
                          </a:lnTo>
                          <a:lnTo>
                            <a:pt x="2" y="119"/>
                          </a:lnTo>
                          <a:lnTo>
                            <a:pt x="4" y="122"/>
                          </a:lnTo>
                          <a:lnTo>
                            <a:pt x="7" y="126"/>
                          </a:lnTo>
                          <a:lnTo>
                            <a:pt x="15" y="131"/>
                          </a:lnTo>
                          <a:lnTo>
                            <a:pt x="25" y="138"/>
                          </a:lnTo>
                          <a:lnTo>
                            <a:pt x="36" y="142"/>
                          </a:lnTo>
                          <a:lnTo>
                            <a:pt x="47" y="147"/>
                          </a:lnTo>
                          <a:lnTo>
                            <a:pt x="58" y="150"/>
                          </a:lnTo>
                          <a:lnTo>
                            <a:pt x="67" y="150"/>
                          </a:lnTo>
                          <a:lnTo>
                            <a:pt x="77" y="150"/>
                          </a:lnTo>
                          <a:lnTo>
                            <a:pt x="85" y="149"/>
                          </a:lnTo>
                          <a:lnTo>
                            <a:pt x="92" y="146"/>
                          </a:lnTo>
                          <a:lnTo>
                            <a:pt x="98" y="143"/>
                          </a:lnTo>
                          <a:lnTo>
                            <a:pt x="109" y="137"/>
                          </a:lnTo>
                          <a:lnTo>
                            <a:pt x="119" y="128"/>
                          </a:lnTo>
                          <a:lnTo>
                            <a:pt x="128" y="120"/>
                          </a:lnTo>
                          <a:lnTo>
                            <a:pt x="138" y="112"/>
                          </a:lnTo>
                          <a:lnTo>
                            <a:pt x="143" y="109"/>
                          </a:lnTo>
                          <a:lnTo>
                            <a:pt x="150" y="108"/>
                          </a:lnTo>
                          <a:lnTo>
                            <a:pt x="157" y="107"/>
                          </a:lnTo>
                          <a:lnTo>
                            <a:pt x="165" y="105"/>
                          </a:lnTo>
                          <a:lnTo>
                            <a:pt x="176" y="107"/>
                          </a:lnTo>
                          <a:lnTo>
                            <a:pt x="186" y="111"/>
                          </a:lnTo>
                          <a:lnTo>
                            <a:pt x="195" y="115"/>
                          </a:lnTo>
                          <a:lnTo>
                            <a:pt x="205" y="122"/>
                          </a:lnTo>
                          <a:lnTo>
                            <a:pt x="220" y="134"/>
                          </a:lnTo>
                          <a:lnTo>
                            <a:pt x="233" y="143"/>
                          </a:lnTo>
                          <a:lnTo>
                            <a:pt x="285" y="143"/>
                          </a:lnTo>
                          <a:lnTo>
                            <a:pt x="285" y="113"/>
                          </a:lnTo>
                          <a:lnTo>
                            <a:pt x="274" y="113"/>
                          </a:lnTo>
                          <a:lnTo>
                            <a:pt x="263" y="112"/>
                          </a:lnTo>
                          <a:lnTo>
                            <a:pt x="259" y="111"/>
                          </a:lnTo>
                          <a:lnTo>
                            <a:pt x="255" y="109"/>
                          </a:lnTo>
                          <a:lnTo>
                            <a:pt x="251" y="108"/>
                          </a:lnTo>
                          <a:lnTo>
                            <a:pt x="248" y="105"/>
                          </a:lnTo>
                          <a:lnTo>
                            <a:pt x="250" y="98"/>
                          </a:lnTo>
                          <a:lnTo>
                            <a:pt x="252" y="92"/>
                          </a:lnTo>
                          <a:lnTo>
                            <a:pt x="255" y="88"/>
                          </a:lnTo>
                          <a:lnTo>
                            <a:pt x="258" y="85"/>
                          </a:lnTo>
                          <a:lnTo>
                            <a:pt x="261" y="83"/>
                          </a:lnTo>
                          <a:lnTo>
                            <a:pt x="263" y="83"/>
                          </a:lnTo>
                          <a:lnTo>
                            <a:pt x="255" y="75"/>
                          </a:lnTo>
                          <a:lnTo>
                            <a:pt x="248" y="67"/>
                          </a:lnTo>
                          <a:lnTo>
                            <a:pt x="240" y="62"/>
                          </a:lnTo>
                          <a:lnTo>
                            <a:pt x="232" y="55"/>
                          </a:lnTo>
                          <a:lnTo>
                            <a:pt x="214" y="45"/>
                          </a:lnTo>
                          <a:lnTo>
                            <a:pt x="197" y="36"/>
                          </a:lnTo>
                          <a:lnTo>
                            <a:pt x="180" y="28"/>
                          </a:lnTo>
                          <a:lnTo>
                            <a:pt x="165" y="19"/>
                          </a:lnTo>
                          <a:lnTo>
                            <a:pt x="158" y="15"/>
                          </a:lnTo>
                          <a:lnTo>
                            <a:pt x="153" y="11"/>
                          </a:lnTo>
                          <a:lnTo>
                            <a:pt x="147" y="6"/>
                          </a:lnTo>
                          <a:lnTo>
                            <a:pt x="142" y="0"/>
                          </a:lnTo>
                          <a:lnTo>
                            <a:pt x="124" y="8"/>
                          </a:lnTo>
                          <a:lnTo>
                            <a:pt x="104" y="19"/>
                          </a:lnTo>
                          <a:lnTo>
                            <a:pt x="83" y="34"/>
                          </a:lnTo>
                          <a:lnTo>
                            <a:pt x="63" y="51"/>
                          </a:lnTo>
                          <a:lnTo>
                            <a:pt x="43" y="68"/>
                          </a:lnTo>
                          <a:lnTo>
                            <a:pt x="25" y="85"/>
                          </a:lnTo>
                          <a:lnTo>
                            <a:pt x="10" y="100"/>
                          </a:lnTo>
                          <a:lnTo>
                            <a:pt x="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99" name="Freeform 767"/>
                    <p:cNvSpPr>
                      <a:spLocks/>
                    </p:cNvSpPr>
                    <p:nvPr/>
                  </p:nvSpPr>
                  <p:spPr bwMode="auto">
                    <a:xfrm>
                      <a:off x="2389773" y="1114460"/>
                      <a:ext cx="109458" cy="48510"/>
                    </a:xfrm>
                    <a:custGeom>
                      <a:avLst/>
                      <a:gdLst>
                        <a:gd name="T0" fmla="*/ 3 w 263"/>
                        <a:gd name="T1" fmla="*/ 13 h 115"/>
                        <a:gd name="T2" fmla="*/ 3 w 263"/>
                        <a:gd name="T3" fmla="*/ 13 h 115"/>
                        <a:gd name="T4" fmla="*/ 2 w 263"/>
                        <a:gd name="T5" fmla="*/ 13 h 115"/>
                        <a:gd name="T6" fmla="*/ 2 w 263"/>
                        <a:gd name="T7" fmla="*/ 13 h 115"/>
                        <a:gd name="T8" fmla="*/ 1 w 263"/>
                        <a:gd name="T9" fmla="*/ 12 h 115"/>
                        <a:gd name="T10" fmla="*/ 1 w 263"/>
                        <a:gd name="T11" fmla="*/ 12 h 115"/>
                        <a:gd name="T12" fmla="*/ 0 w 263"/>
                        <a:gd name="T13" fmla="*/ 11 h 115"/>
                        <a:gd name="T14" fmla="*/ 0 w 263"/>
                        <a:gd name="T15" fmla="*/ 11 h 115"/>
                        <a:gd name="T16" fmla="*/ 0 w 263"/>
                        <a:gd name="T17" fmla="*/ 10 h 115"/>
                        <a:gd name="T18" fmla="*/ 0 w 263"/>
                        <a:gd name="T19" fmla="*/ 9 h 115"/>
                        <a:gd name="T20" fmla="*/ 1 w 263"/>
                        <a:gd name="T21" fmla="*/ 7 h 115"/>
                        <a:gd name="T22" fmla="*/ 1 w 263"/>
                        <a:gd name="T23" fmla="*/ 7 h 115"/>
                        <a:gd name="T24" fmla="*/ 2 w 263"/>
                        <a:gd name="T25" fmla="*/ 6 h 115"/>
                        <a:gd name="T26" fmla="*/ 3 w 263"/>
                        <a:gd name="T27" fmla="*/ 5 h 115"/>
                        <a:gd name="T28" fmla="*/ 4 w 263"/>
                        <a:gd name="T29" fmla="*/ 4 h 115"/>
                        <a:gd name="T30" fmla="*/ 6 w 263"/>
                        <a:gd name="T31" fmla="*/ 3 h 115"/>
                        <a:gd name="T32" fmla="*/ 7 w 263"/>
                        <a:gd name="T33" fmla="*/ 3 h 115"/>
                        <a:gd name="T34" fmla="*/ 10 w 263"/>
                        <a:gd name="T35" fmla="*/ 2 h 115"/>
                        <a:gd name="T36" fmla="*/ 13 w 263"/>
                        <a:gd name="T37" fmla="*/ 1 h 115"/>
                        <a:gd name="T38" fmla="*/ 15 w 263"/>
                        <a:gd name="T39" fmla="*/ 0 h 115"/>
                        <a:gd name="T40" fmla="*/ 17 w 263"/>
                        <a:gd name="T41" fmla="*/ 0 h 115"/>
                        <a:gd name="T42" fmla="*/ 20 w 263"/>
                        <a:gd name="T43" fmla="*/ 0 h 115"/>
                        <a:gd name="T44" fmla="*/ 23 w 263"/>
                        <a:gd name="T45" fmla="*/ 0 h 115"/>
                        <a:gd name="T46" fmla="*/ 25 w 263"/>
                        <a:gd name="T47" fmla="*/ 0 h 115"/>
                        <a:gd name="T48" fmla="*/ 26 w 263"/>
                        <a:gd name="T49" fmla="*/ 0 h 115"/>
                        <a:gd name="T50" fmla="*/ 28 w 263"/>
                        <a:gd name="T51" fmla="*/ 0 h 115"/>
                        <a:gd name="T52" fmla="*/ 29 w 263"/>
                        <a:gd name="T53" fmla="*/ 0 h 115"/>
                        <a:gd name="T54" fmla="*/ 29 w 263"/>
                        <a:gd name="T55" fmla="*/ 1 h 115"/>
                        <a:gd name="T56" fmla="*/ 29 w 263"/>
                        <a:gd name="T57" fmla="*/ 2 h 115"/>
                        <a:gd name="T58" fmla="*/ 28 w 263"/>
                        <a:gd name="T59" fmla="*/ 2 h 115"/>
                        <a:gd name="T60" fmla="*/ 28 w 263"/>
                        <a:gd name="T61" fmla="*/ 3 h 115"/>
                        <a:gd name="T62" fmla="*/ 26 w 263"/>
                        <a:gd name="T63" fmla="*/ 4 h 115"/>
                        <a:gd name="T64" fmla="*/ 24 w 263"/>
                        <a:gd name="T65" fmla="*/ 6 h 115"/>
                        <a:gd name="T66" fmla="*/ 22 w 263"/>
                        <a:gd name="T67" fmla="*/ 7 h 115"/>
                        <a:gd name="T68" fmla="*/ 20 w 263"/>
                        <a:gd name="T69" fmla="*/ 8 h 115"/>
                        <a:gd name="T70" fmla="*/ 18 w 263"/>
                        <a:gd name="T71" fmla="*/ 8 h 115"/>
                        <a:gd name="T72" fmla="*/ 17 w 263"/>
                        <a:gd name="T73" fmla="*/ 9 h 115"/>
                        <a:gd name="T74" fmla="*/ 16 w 263"/>
                        <a:gd name="T75" fmla="*/ 9 h 115"/>
                        <a:gd name="T76" fmla="*/ 15 w 263"/>
                        <a:gd name="T77" fmla="*/ 9 h 115"/>
                        <a:gd name="T78" fmla="*/ 13 w 263"/>
                        <a:gd name="T79" fmla="*/ 9 h 115"/>
                        <a:gd name="T80" fmla="*/ 12 w 263"/>
                        <a:gd name="T81" fmla="*/ 9 h 115"/>
                        <a:gd name="T82" fmla="*/ 11 w 263"/>
                        <a:gd name="T83" fmla="*/ 9 h 115"/>
                        <a:gd name="T84" fmla="*/ 10 w 263"/>
                        <a:gd name="T85" fmla="*/ 9 h 115"/>
                        <a:gd name="T86" fmla="*/ 9 w 263"/>
                        <a:gd name="T87" fmla="*/ 10 h 115"/>
                        <a:gd name="T88" fmla="*/ 8 w 263"/>
                        <a:gd name="T89" fmla="*/ 11 h 115"/>
                        <a:gd name="T90" fmla="*/ 7 w 263"/>
                        <a:gd name="T91" fmla="*/ 12 h 115"/>
                        <a:gd name="T92" fmla="*/ 5 w 263"/>
                        <a:gd name="T93" fmla="*/ 13 h 115"/>
                        <a:gd name="T94" fmla="*/ 4 w 263"/>
                        <a:gd name="T95" fmla="*/ 13 h 115"/>
                        <a:gd name="T96" fmla="*/ 3 w 263"/>
                        <a:gd name="T97" fmla="*/ 13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115">
                          <a:moveTo>
                            <a:pt x="30" y="115"/>
                          </a:moveTo>
                          <a:lnTo>
                            <a:pt x="25" y="115"/>
                          </a:lnTo>
                          <a:lnTo>
                            <a:pt x="19" y="113"/>
                          </a:lnTo>
                          <a:lnTo>
                            <a:pt x="14" y="110"/>
                          </a:lnTo>
                          <a:lnTo>
                            <a:pt x="10" y="106"/>
                          </a:lnTo>
                          <a:lnTo>
                            <a:pt x="6" y="102"/>
                          </a:lnTo>
                          <a:lnTo>
                            <a:pt x="3" y="96"/>
                          </a:lnTo>
                          <a:lnTo>
                            <a:pt x="1" y="91"/>
                          </a:lnTo>
                          <a:lnTo>
                            <a:pt x="0" y="85"/>
                          </a:lnTo>
                          <a:lnTo>
                            <a:pt x="1" y="76"/>
                          </a:lnTo>
                          <a:lnTo>
                            <a:pt x="6" y="66"/>
                          </a:lnTo>
                          <a:lnTo>
                            <a:pt x="11" y="58"/>
                          </a:lnTo>
                          <a:lnTo>
                            <a:pt x="19" y="50"/>
                          </a:lnTo>
                          <a:lnTo>
                            <a:pt x="29" y="43"/>
                          </a:lnTo>
                          <a:lnTo>
                            <a:pt x="40" y="36"/>
                          </a:lnTo>
                          <a:lnTo>
                            <a:pt x="52" y="29"/>
                          </a:lnTo>
                          <a:lnTo>
                            <a:pt x="64" y="24"/>
                          </a:lnTo>
                          <a:lnTo>
                            <a:pt x="90" y="15"/>
                          </a:lnTo>
                          <a:lnTo>
                            <a:pt x="115" y="8"/>
                          </a:lnTo>
                          <a:lnTo>
                            <a:pt x="135" y="4"/>
                          </a:lnTo>
                          <a:lnTo>
                            <a:pt x="150" y="2"/>
                          </a:lnTo>
                          <a:lnTo>
                            <a:pt x="181" y="2"/>
                          </a:lnTo>
                          <a:lnTo>
                            <a:pt x="210" y="0"/>
                          </a:lnTo>
                          <a:lnTo>
                            <a:pt x="224" y="0"/>
                          </a:lnTo>
                          <a:lnTo>
                            <a:pt x="236" y="0"/>
                          </a:lnTo>
                          <a:lnTo>
                            <a:pt x="249" y="1"/>
                          </a:lnTo>
                          <a:lnTo>
                            <a:pt x="263" y="2"/>
                          </a:lnTo>
                          <a:lnTo>
                            <a:pt x="262" y="9"/>
                          </a:lnTo>
                          <a:lnTo>
                            <a:pt x="259" y="15"/>
                          </a:lnTo>
                          <a:lnTo>
                            <a:pt x="255" y="21"/>
                          </a:lnTo>
                          <a:lnTo>
                            <a:pt x="249" y="27"/>
                          </a:lnTo>
                          <a:lnTo>
                            <a:pt x="234" y="39"/>
                          </a:lnTo>
                          <a:lnTo>
                            <a:pt x="217" y="51"/>
                          </a:lnTo>
                          <a:lnTo>
                            <a:pt x="196" y="62"/>
                          </a:lnTo>
                          <a:lnTo>
                            <a:pt x="175" y="70"/>
                          </a:lnTo>
                          <a:lnTo>
                            <a:pt x="164" y="73"/>
                          </a:lnTo>
                          <a:lnTo>
                            <a:pt x="154" y="76"/>
                          </a:lnTo>
                          <a:lnTo>
                            <a:pt x="145" y="77"/>
                          </a:lnTo>
                          <a:lnTo>
                            <a:pt x="135" y="77"/>
                          </a:lnTo>
                          <a:lnTo>
                            <a:pt x="120" y="77"/>
                          </a:lnTo>
                          <a:lnTo>
                            <a:pt x="105" y="77"/>
                          </a:lnTo>
                          <a:lnTo>
                            <a:pt x="98" y="80"/>
                          </a:lnTo>
                          <a:lnTo>
                            <a:pt x="90" y="84"/>
                          </a:lnTo>
                          <a:lnTo>
                            <a:pt x="80" y="89"/>
                          </a:lnTo>
                          <a:lnTo>
                            <a:pt x="71" y="96"/>
                          </a:lnTo>
                          <a:lnTo>
                            <a:pt x="60" y="103"/>
                          </a:lnTo>
                          <a:lnTo>
                            <a:pt x="49" y="110"/>
                          </a:lnTo>
                          <a:lnTo>
                            <a:pt x="40" y="114"/>
                          </a:lnTo>
                          <a:lnTo>
                            <a:pt x="3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0" name="Freeform 769"/>
                    <p:cNvSpPr>
                      <a:spLocks/>
                    </p:cNvSpPr>
                    <p:nvPr/>
                  </p:nvSpPr>
                  <p:spPr bwMode="auto">
                    <a:xfrm>
                      <a:off x="2271608" y="1119435"/>
                      <a:ext cx="105726" cy="58460"/>
                    </a:xfrm>
                    <a:custGeom>
                      <a:avLst/>
                      <a:gdLst>
                        <a:gd name="T0" fmla="*/ 4 w 256"/>
                        <a:gd name="T1" fmla="*/ 11 h 143"/>
                        <a:gd name="T2" fmla="*/ 1 w 256"/>
                        <a:gd name="T3" fmla="*/ 11 h 143"/>
                        <a:gd name="T4" fmla="*/ 0 w 256"/>
                        <a:gd name="T5" fmla="*/ 7 h 143"/>
                        <a:gd name="T6" fmla="*/ 3 w 256"/>
                        <a:gd name="T7" fmla="*/ 5 h 143"/>
                        <a:gd name="T8" fmla="*/ 7 w 256"/>
                        <a:gd name="T9" fmla="*/ 5 h 143"/>
                        <a:gd name="T10" fmla="*/ 10 w 256"/>
                        <a:gd name="T11" fmla="*/ 4 h 143"/>
                        <a:gd name="T12" fmla="*/ 12 w 256"/>
                        <a:gd name="T13" fmla="*/ 4 h 143"/>
                        <a:gd name="T14" fmla="*/ 17 w 256"/>
                        <a:gd name="T15" fmla="*/ 0 h 143"/>
                        <a:gd name="T16" fmla="*/ 18 w 256"/>
                        <a:gd name="T17" fmla="*/ 1 h 143"/>
                        <a:gd name="T18" fmla="*/ 19 w 256"/>
                        <a:gd name="T19" fmla="*/ 2 h 143"/>
                        <a:gd name="T20" fmla="*/ 21 w 256"/>
                        <a:gd name="T21" fmla="*/ 2 h 143"/>
                        <a:gd name="T22" fmla="*/ 22 w 256"/>
                        <a:gd name="T23" fmla="*/ 2 h 143"/>
                        <a:gd name="T24" fmla="*/ 24 w 256"/>
                        <a:gd name="T25" fmla="*/ 2 h 143"/>
                        <a:gd name="T26" fmla="*/ 26 w 256"/>
                        <a:gd name="T27" fmla="*/ 0 h 143"/>
                        <a:gd name="T28" fmla="*/ 28 w 256"/>
                        <a:gd name="T29" fmla="*/ 1 h 143"/>
                        <a:gd name="T30" fmla="*/ 27 w 256"/>
                        <a:gd name="T31" fmla="*/ 2 h 143"/>
                        <a:gd name="T32" fmla="*/ 26 w 256"/>
                        <a:gd name="T33" fmla="*/ 4 h 143"/>
                        <a:gd name="T34" fmla="*/ 25 w 256"/>
                        <a:gd name="T35" fmla="*/ 4 h 143"/>
                        <a:gd name="T36" fmla="*/ 24 w 256"/>
                        <a:gd name="T37" fmla="*/ 5 h 143"/>
                        <a:gd name="T38" fmla="*/ 24 w 256"/>
                        <a:gd name="T39" fmla="*/ 6 h 143"/>
                        <a:gd name="T40" fmla="*/ 24 w 256"/>
                        <a:gd name="T41" fmla="*/ 8 h 143"/>
                        <a:gd name="T42" fmla="*/ 22 w 256"/>
                        <a:gd name="T43" fmla="*/ 11 h 143"/>
                        <a:gd name="T44" fmla="*/ 19 w 256"/>
                        <a:gd name="T45" fmla="*/ 12 h 143"/>
                        <a:gd name="T46" fmla="*/ 16 w 256"/>
                        <a:gd name="T47" fmla="*/ 13 h 143"/>
                        <a:gd name="T48" fmla="*/ 14 w 256"/>
                        <a:gd name="T49" fmla="*/ 13 h 143"/>
                        <a:gd name="T50" fmla="*/ 11 w 256"/>
                        <a:gd name="T51" fmla="*/ 14 h 143"/>
                        <a:gd name="T52" fmla="*/ 10 w 256"/>
                        <a:gd name="T53" fmla="*/ 14 h 143"/>
                        <a:gd name="T54" fmla="*/ 8 w 256"/>
                        <a:gd name="T55" fmla="*/ 15 h 143"/>
                        <a:gd name="T56" fmla="*/ 7 w 256"/>
                        <a:gd name="T57" fmla="*/ 15 h 143"/>
                        <a:gd name="T58" fmla="*/ 6 w 256"/>
                        <a:gd name="T59" fmla="*/ 14 h 143"/>
                        <a:gd name="T60" fmla="*/ 6 w 256"/>
                        <a:gd name="T61" fmla="*/ 13 h 143"/>
                        <a:gd name="T62" fmla="*/ 5 w 256"/>
                        <a:gd name="T63" fmla="*/ 12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143">
                          <a:moveTo>
                            <a:pt x="45" y="105"/>
                          </a:moveTo>
                          <a:lnTo>
                            <a:pt x="34" y="104"/>
                          </a:lnTo>
                          <a:lnTo>
                            <a:pt x="23" y="101"/>
                          </a:lnTo>
                          <a:lnTo>
                            <a:pt x="12" y="96"/>
                          </a:lnTo>
                          <a:lnTo>
                            <a:pt x="0" y="90"/>
                          </a:lnTo>
                          <a:lnTo>
                            <a:pt x="0" y="67"/>
                          </a:lnTo>
                          <a:lnTo>
                            <a:pt x="12" y="56"/>
                          </a:lnTo>
                          <a:lnTo>
                            <a:pt x="23" y="45"/>
                          </a:lnTo>
                          <a:lnTo>
                            <a:pt x="42" y="45"/>
                          </a:lnTo>
                          <a:lnTo>
                            <a:pt x="61" y="45"/>
                          </a:lnTo>
                          <a:lnTo>
                            <a:pt x="73" y="44"/>
                          </a:lnTo>
                          <a:lnTo>
                            <a:pt x="86" y="41"/>
                          </a:lnTo>
                          <a:lnTo>
                            <a:pt x="98" y="37"/>
                          </a:lnTo>
                          <a:lnTo>
                            <a:pt x="109" y="32"/>
                          </a:lnTo>
                          <a:lnTo>
                            <a:pt x="132" y="17"/>
                          </a:lnTo>
                          <a:lnTo>
                            <a:pt x="158" y="0"/>
                          </a:lnTo>
                          <a:lnTo>
                            <a:pt x="162" y="6"/>
                          </a:lnTo>
                          <a:lnTo>
                            <a:pt x="165" y="10"/>
                          </a:lnTo>
                          <a:lnTo>
                            <a:pt x="169" y="14"/>
                          </a:lnTo>
                          <a:lnTo>
                            <a:pt x="173" y="17"/>
                          </a:lnTo>
                          <a:lnTo>
                            <a:pt x="181" y="21"/>
                          </a:lnTo>
                          <a:lnTo>
                            <a:pt x="188" y="22"/>
                          </a:lnTo>
                          <a:lnTo>
                            <a:pt x="195" y="22"/>
                          </a:lnTo>
                          <a:lnTo>
                            <a:pt x="200" y="21"/>
                          </a:lnTo>
                          <a:lnTo>
                            <a:pt x="207" y="18"/>
                          </a:lnTo>
                          <a:lnTo>
                            <a:pt x="214" y="14"/>
                          </a:lnTo>
                          <a:lnTo>
                            <a:pt x="225" y="7"/>
                          </a:lnTo>
                          <a:lnTo>
                            <a:pt x="233" y="0"/>
                          </a:lnTo>
                          <a:lnTo>
                            <a:pt x="256" y="0"/>
                          </a:lnTo>
                          <a:lnTo>
                            <a:pt x="253" y="9"/>
                          </a:lnTo>
                          <a:lnTo>
                            <a:pt x="249" y="15"/>
                          </a:lnTo>
                          <a:lnTo>
                            <a:pt x="245" y="22"/>
                          </a:lnTo>
                          <a:lnTo>
                            <a:pt x="240" y="28"/>
                          </a:lnTo>
                          <a:lnTo>
                            <a:pt x="234" y="32"/>
                          </a:lnTo>
                          <a:lnTo>
                            <a:pt x="230" y="34"/>
                          </a:lnTo>
                          <a:lnTo>
                            <a:pt x="223" y="37"/>
                          </a:lnTo>
                          <a:lnTo>
                            <a:pt x="218" y="37"/>
                          </a:lnTo>
                          <a:lnTo>
                            <a:pt x="217" y="45"/>
                          </a:lnTo>
                          <a:lnTo>
                            <a:pt x="215" y="52"/>
                          </a:lnTo>
                          <a:lnTo>
                            <a:pt x="215" y="59"/>
                          </a:lnTo>
                          <a:lnTo>
                            <a:pt x="215" y="64"/>
                          </a:lnTo>
                          <a:lnTo>
                            <a:pt x="218" y="75"/>
                          </a:lnTo>
                          <a:lnTo>
                            <a:pt x="218" y="90"/>
                          </a:lnTo>
                          <a:lnTo>
                            <a:pt x="198" y="101"/>
                          </a:lnTo>
                          <a:lnTo>
                            <a:pt x="177" y="111"/>
                          </a:lnTo>
                          <a:lnTo>
                            <a:pt x="168" y="115"/>
                          </a:lnTo>
                          <a:lnTo>
                            <a:pt x="157" y="118"/>
                          </a:lnTo>
                          <a:lnTo>
                            <a:pt x="147" y="120"/>
                          </a:lnTo>
                          <a:lnTo>
                            <a:pt x="136" y="120"/>
                          </a:lnTo>
                          <a:lnTo>
                            <a:pt x="123" y="122"/>
                          </a:lnTo>
                          <a:lnTo>
                            <a:pt x="113" y="124"/>
                          </a:lnTo>
                          <a:lnTo>
                            <a:pt x="103" y="127"/>
                          </a:lnTo>
                          <a:lnTo>
                            <a:pt x="97" y="131"/>
                          </a:lnTo>
                          <a:lnTo>
                            <a:pt x="90" y="135"/>
                          </a:lnTo>
                          <a:lnTo>
                            <a:pt x="83" y="139"/>
                          </a:lnTo>
                          <a:lnTo>
                            <a:pt x="76" y="142"/>
                          </a:lnTo>
                          <a:lnTo>
                            <a:pt x="68" y="143"/>
                          </a:lnTo>
                          <a:lnTo>
                            <a:pt x="65" y="142"/>
                          </a:lnTo>
                          <a:lnTo>
                            <a:pt x="61" y="139"/>
                          </a:lnTo>
                          <a:lnTo>
                            <a:pt x="57" y="135"/>
                          </a:lnTo>
                          <a:lnTo>
                            <a:pt x="54" y="130"/>
                          </a:lnTo>
                          <a:lnTo>
                            <a:pt x="50" y="124"/>
                          </a:lnTo>
                          <a:lnTo>
                            <a:pt x="48" y="118"/>
                          </a:lnTo>
                          <a:lnTo>
                            <a:pt x="46" y="111"/>
                          </a:lnTo>
                          <a:lnTo>
                            <a:pt x="45"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1" name="Freeform 771"/>
                    <p:cNvSpPr>
                      <a:spLocks/>
                    </p:cNvSpPr>
                    <p:nvPr/>
                  </p:nvSpPr>
                  <p:spPr bwMode="auto">
                    <a:xfrm>
                      <a:off x="1841240" y="1103265"/>
                      <a:ext cx="215184" cy="84581"/>
                    </a:xfrm>
                    <a:custGeom>
                      <a:avLst/>
                      <a:gdLst>
                        <a:gd name="T0" fmla="*/ 0 w 519"/>
                        <a:gd name="T1" fmla="*/ 18 h 203"/>
                        <a:gd name="T2" fmla="*/ 0 w 519"/>
                        <a:gd name="T3" fmla="*/ 20 h 203"/>
                        <a:gd name="T4" fmla="*/ 1 w 519"/>
                        <a:gd name="T5" fmla="*/ 21 h 203"/>
                        <a:gd name="T6" fmla="*/ 3 w 519"/>
                        <a:gd name="T7" fmla="*/ 22 h 203"/>
                        <a:gd name="T8" fmla="*/ 6 w 519"/>
                        <a:gd name="T9" fmla="*/ 23 h 203"/>
                        <a:gd name="T10" fmla="*/ 8 w 519"/>
                        <a:gd name="T11" fmla="*/ 23 h 203"/>
                        <a:gd name="T12" fmla="*/ 12 w 519"/>
                        <a:gd name="T13" fmla="*/ 22 h 203"/>
                        <a:gd name="T14" fmla="*/ 16 w 519"/>
                        <a:gd name="T15" fmla="*/ 20 h 203"/>
                        <a:gd name="T16" fmla="*/ 23 w 519"/>
                        <a:gd name="T17" fmla="*/ 18 h 203"/>
                        <a:gd name="T18" fmla="*/ 29 w 519"/>
                        <a:gd name="T19" fmla="*/ 15 h 203"/>
                        <a:gd name="T20" fmla="*/ 34 w 519"/>
                        <a:gd name="T21" fmla="*/ 13 h 203"/>
                        <a:gd name="T22" fmla="*/ 42 w 519"/>
                        <a:gd name="T23" fmla="*/ 11 h 203"/>
                        <a:gd name="T24" fmla="*/ 48 w 519"/>
                        <a:gd name="T25" fmla="*/ 10 h 203"/>
                        <a:gd name="T26" fmla="*/ 52 w 519"/>
                        <a:gd name="T27" fmla="*/ 8 h 203"/>
                        <a:gd name="T28" fmla="*/ 55 w 519"/>
                        <a:gd name="T29" fmla="*/ 7 h 203"/>
                        <a:gd name="T30" fmla="*/ 57 w 519"/>
                        <a:gd name="T31" fmla="*/ 6 h 203"/>
                        <a:gd name="T32" fmla="*/ 57 w 519"/>
                        <a:gd name="T33" fmla="*/ 5 h 203"/>
                        <a:gd name="T34" fmla="*/ 53 w 519"/>
                        <a:gd name="T35" fmla="*/ 3 h 203"/>
                        <a:gd name="T36" fmla="*/ 46 w 519"/>
                        <a:gd name="T37" fmla="*/ 2 h 203"/>
                        <a:gd name="T38" fmla="*/ 39 w 519"/>
                        <a:gd name="T39" fmla="*/ 1 h 203"/>
                        <a:gd name="T40" fmla="*/ 32 w 519"/>
                        <a:gd name="T41" fmla="*/ 0 h 203"/>
                        <a:gd name="T42" fmla="*/ 27 w 519"/>
                        <a:gd name="T43" fmla="*/ 0 h 203"/>
                        <a:gd name="T44" fmla="*/ 24 w 519"/>
                        <a:gd name="T45" fmla="*/ 1 h 203"/>
                        <a:gd name="T46" fmla="*/ 22 w 519"/>
                        <a:gd name="T47" fmla="*/ 1 h 203"/>
                        <a:gd name="T48" fmla="*/ 21 w 519"/>
                        <a:gd name="T49" fmla="*/ 1 h 203"/>
                        <a:gd name="T50" fmla="*/ 20 w 519"/>
                        <a:gd name="T51" fmla="*/ 0 h 203"/>
                        <a:gd name="T52" fmla="*/ 19 w 519"/>
                        <a:gd name="T53" fmla="*/ 1 h 203"/>
                        <a:gd name="T54" fmla="*/ 19 w 519"/>
                        <a:gd name="T55" fmla="*/ 3 h 203"/>
                        <a:gd name="T56" fmla="*/ 18 w 519"/>
                        <a:gd name="T57" fmla="*/ 5 h 203"/>
                        <a:gd name="T58" fmla="*/ 17 w 519"/>
                        <a:gd name="T59" fmla="*/ 6 h 203"/>
                        <a:gd name="T60" fmla="*/ 15 w 519"/>
                        <a:gd name="T61" fmla="*/ 7 h 203"/>
                        <a:gd name="T62" fmla="*/ 11 w 519"/>
                        <a:gd name="T63" fmla="*/ 9 h 203"/>
                        <a:gd name="T64" fmla="*/ 8 w 519"/>
                        <a:gd name="T65" fmla="*/ 10 h 203"/>
                        <a:gd name="T66" fmla="*/ 4 w 519"/>
                        <a:gd name="T67" fmla="*/ 11 h 203"/>
                        <a:gd name="T68" fmla="*/ 2 w 519"/>
                        <a:gd name="T69" fmla="*/ 13 h 203"/>
                        <a:gd name="T70" fmla="*/ 1 w 519"/>
                        <a:gd name="T71" fmla="*/ 14 h 203"/>
                        <a:gd name="T72" fmla="*/ 0 w 519"/>
                        <a:gd name="T73" fmla="*/ 15 h 203"/>
                        <a:gd name="T74" fmla="*/ 0 w 519"/>
                        <a:gd name="T75" fmla="*/ 17 h 2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9" h="203">
                          <a:moveTo>
                            <a:pt x="0" y="158"/>
                          </a:moveTo>
                          <a:lnTo>
                            <a:pt x="0" y="165"/>
                          </a:lnTo>
                          <a:lnTo>
                            <a:pt x="1" y="171"/>
                          </a:lnTo>
                          <a:lnTo>
                            <a:pt x="4" y="176"/>
                          </a:lnTo>
                          <a:lnTo>
                            <a:pt x="7" y="181"/>
                          </a:lnTo>
                          <a:lnTo>
                            <a:pt x="13" y="190"/>
                          </a:lnTo>
                          <a:lnTo>
                            <a:pt x="22" y="195"/>
                          </a:lnTo>
                          <a:lnTo>
                            <a:pt x="31" y="199"/>
                          </a:lnTo>
                          <a:lnTo>
                            <a:pt x="41" y="202"/>
                          </a:lnTo>
                          <a:lnTo>
                            <a:pt x="50" y="203"/>
                          </a:lnTo>
                          <a:lnTo>
                            <a:pt x="60" y="203"/>
                          </a:lnTo>
                          <a:lnTo>
                            <a:pt x="75" y="203"/>
                          </a:lnTo>
                          <a:lnTo>
                            <a:pt x="90" y="201"/>
                          </a:lnTo>
                          <a:lnTo>
                            <a:pt x="105" y="198"/>
                          </a:lnTo>
                          <a:lnTo>
                            <a:pt x="120" y="194"/>
                          </a:lnTo>
                          <a:lnTo>
                            <a:pt x="148" y="183"/>
                          </a:lnTo>
                          <a:lnTo>
                            <a:pt x="176" y="171"/>
                          </a:lnTo>
                          <a:lnTo>
                            <a:pt x="203" y="157"/>
                          </a:lnTo>
                          <a:lnTo>
                            <a:pt x="230" y="143"/>
                          </a:lnTo>
                          <a:lnTo>
                            <a:pt x="257" y="131"/>
                          </a:lnTo>
                          <a:lnTo>
                            <a:pt x="286" y="122"/>
                          </a:lnTo>
                          <a:lnTo>
                            <a:pt x="308" y="115"/>
                          </a:lnTo>
                          <a:lnTo>
                            <a:pt x="339" y="108"/>
                          </a:lnTo>
                          <a:lnTo>
                            <a:pt x="375" y="100"/>
                          </a:lnTo>
                          <a:lnTo>
                            <a:pt x="413" y="90"/>
                          </a:lnTo>
                          <a:lnTo>
                            <a:pt x="432" y="86"/>
                          </a:lnTo>
                          <a:lnTo>
                            <a:pt x="450" y="81"/>
                          </a:lnTo>
                          <a:lnTo>
                            <a:pt x="467" y="74"/>
                          </a:lnTo>
                          <a:lnTo>
                            <a:pt x="482" y="68"/>
                          </a:lnTo>
                          <a:lnTo>
                            <a:pt x="496" y="62"/>
                          </a:lnTo>
                          <a:lnTo>
                            <a:pt x="507" y="53"/>
                          </a:lnTo>
                          <a:lnTo>
                            <a:pt x="511" y="51"/>
                          </a:lnTo>
                          <a:lnTo>
                            <a:pt x="514" y="47"/>
                          </a:lnTo>
                          <a:lnTo>
                            <a:pt x="516" y="43"/>
                          </a:lnTo>
                          <a:lnTo>
                            <a:pt x="519" y="38"/>
                          </a:lnTo>
                          <a:lnTo>
                            <a:pt x="481" y="30"/>
                          </a:lnTo>
                          <a:lnTo>
                            <a:pt x="447" y="23"/>
                          </a:lnTo>
                          <a:lnTo>
                            <a:pt x="415" y="17"/>
                          </a:lnTo>
                          <a:lnTo>
                            <a:pt x="384" y="11"/>
                          </a:lnTo>
                          <a:lnTo>
                            <a:pt x="354" y="7"/>
                          </a:lnTo>
                          <a:lnTo>
                            <a:pt x="323" y="3"/>
                          </a:lnTo>
                          <a:lnTo>
                            <a:pt x="290" y="2"/>
                          </a:lnTo>
                          <a:lnTo>
                            <a:pt x="256" y="0"/>
                          </a:lnTo>
                          <a:lnTo>
                            <a:pt x="242" y="2"/>
                          </a:lnTo>
                          <a:lnTo>
                            <a:pt x="230" y="4"/>
                          </a:lnTo>
                          <a:lnTo>
                            <a:pt x="219" y="7"/>
                          </a:lnTo>
                          <a:lnTo>
                            <a:pt x="208" y="8"/>
                          </a:lnTo>
                          <a:lnTo>
                            <a:pt x="199" y="11"/>
                          </a:lnTo>
                          <a:lnTo>
                            <a:pt x="189" y="10"/>
                          </a:lnTo>
                          <a:lnTo>
                            <a:pt x="185" y="8"/>
                          </a:lnTo>
                          <a:lnTo>
                            <a:pt x="181" y="7"/>
                          </a:lnTo>
                          <a:lnTo>
                            <a:pt x="177" y="4"/>
                          </a:lnTo>
                          <a:lnTo>
                            <a:pt x="173" y="0"/>
                          </a:lnTo>
                          <a:lnTo>
                            <a:pt x="173" y="11"/>
                          </a:lnTo>
                          <a:lnTo>
                            <a:pt x="170" y="19"/>
                          </a:lnTo>
                          <a:lnTo>
                            <a:pt x="169" y="29"/>
                          </a:lnTo>
                          <a:lnTo>
                            <a:pt x="165" y="36"/>
                          </a:lnTo>
                          <a:lnTo>
                            <a:pt x="162" y="43"/>
                          </a:lnTo>
                          <a:lnTo>
                            <a:pt x="157" y="49"/>
                          </a:lnTo>
                          <a:lnTo>
                            <a:pt x="151" y="55"/>
                          </a:lnTo>
                          <a:lnTo>
                            <a:pt x="146" y="59"/>
                          </a:lnTo>
                          <a:lnTo>
                            <a:pt x="132" y="67"/>
                          </a:lnTo>
                          <a:lnTo>
                            <a:pt x="118" y="74"/>
                          </a:lnTo>
                          <a:lnTo>
                            <a:pt x="102" y="81"/>
                          </a:lnTo>
                          <a:lnTo>
                            <a:pt x="86" y="85"/>
                          </a:lnTo>
                          <a:lnTo>
                            <a:pt x="71" y="90"/>
                          </a:lnTo>
                          <a:lnTo>
                            <a:pt x="54" y="96"/>
                          </a:lnTo>
                          <a:lnTo>
                            <a:pt x="39" y="101"/>
                          </a:lnTo>
                          <a:lnTo>
                            <a:pt x="27" y="108"/>
                          </a:lnTo>
                          <a:lnTo>
                            <a:pt x="22" y="112"/>
                          </a:lnTo>
                          <a:lnTo>
                            <a:pt x="16" y="117"/>
                          </a:lnTo>
                          <a:lnTo>
                            <a:pt x="11" y="123"/>
                          </a:lnTo>
                          <a:lnTo>
                            <a:pt x="7" y="128"/>
                          </a:lnTo>
                          <a:lnTo>
                            <a:pt x="4" y="135"/>
                          </a:lnTo>
                          <a:lnTo>
                            <a:pt x="1" y="142"/>
                          </a:lnTo>
                          <a:lnTo>
                            <a:pt x="0" y="150"/>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2" name="Freeform 773"/>
                    <p:cNvSpPr>
                      <a:spLocks/>
                    </p:cNvSpPr>
                    <p:nvPr/>
                  </p:nvSpPr>
                  <p:spPr bwMode="auto">
                    <a:xfrm>
                      <a:off x="1922090" y="1131873"/>
                      <a:ext cx="309716" cy="116921"/>
                    </a:xfrm>
                    <a:custGeom>
                      <a:avLst/>
                      <a:gdLst>
                        <a:gd name="T0" fmla="*/ 38 w 745"/>
                        <a:gd name="T1" fmla="*/ 1 h 284"/>
                        <a:gd name="T2" fmla="*/ 37 w 745"/>
                        <a:gd name="T3" fmla="*/ 4 h 284"/>
                        <a:gd name="T4" fmla="*/ 36 w 745"/>
                        <a:gd name="T5" fmla="*/ 5 h 284"/>
                        <a:gd name="T6" fmla="*/ 36 w 745"/>
                        <a:gd name="T7" fmla="*/ 6 h 284"/>
                        <a:gd name="T8" fmla="*/ 41 w 745"/>
                        <a:gd name="T9" fmla="*/ 5 h 284"/>
                        <a:gd name="T10" fmla="*/ 45 w 745"/>
                        <a:gd name="T11" fmla="*/ 2 h 284"/>
                        <a:gd name="T12" fmla="*/ 46 w 745"/>
                        <a:gd name="T13" fmla="*/ 5 h 284"/>
                        <a:gd name="T14" fmla="*/ 46 w 745"/>
                        <a:gd name="T15" fmla="*/ 7 h 284"/>
                        <a:gd name="T16" fmla="*/ 49 w 745"/>
                        <a:gd name="T17" fmla="*/ 8 h 284"/>
                        <a:gd name="T18" fmla="*/ 61 w 745"/>
                        <a:gd name="T19" fmla="*/ 7 h 284"/>
                        <a:gd name="T20" fmla="*/ 63 w 745"/>
                        <a:gd name="T21" fmla="*/ 9 h 284"/>
                        <a:gd name="T22" fmla="*/ 66 w 745"/>
                        <a:gd name="T23" fmla="*/ 8 h 284"/>
                        <a:gd name="T24" fmla="*/ 67 w 745"/>
                        <a:gd name="T25" fmla="*/ 6 h 284"/>
                        <a:gd name="T26" fmla="*/ 67 w 745"/>
                        <a:gd name="T27" fmla="*/ 2 h 284"/>
                        <a:gd name="T28" fmla="*/ 68 w 745"/>
                        <a:gd name="T29" fmla="*/ 1 h 284"/>
                        <a:gd name="T30" fmla="*/ 70 w 745"/>
                        <a:gd name="T31" fmla="*/ 0 h 284"/>
                        <a:gd name="T32" fmla="*/ 73 w 745"/>
                        <a:gd name="T33" fmla="*/ 0 h 284"/>
                        <a:gd name="T34" fmla="*/ 77 w 745"/>
                        <a:gd name="T35" fmla="*/ 0 h 284"/>
                        <a:gd name="T36" fmla="*/ 79 w 745"/>
                        <a:gd name="T37" fmla="*/ 2 h 284"/>
                        <a:gd name="T38" fmla="*/ 80 w 745"/>
                        <a:gd name="T39" fmla="*/ 7 h 284"/>
                        <a:gd name="T40" fmla="*/ 79 w 745"/>
                        <a:gd name="T41" fmla="*/ 10 h 284"/>
                        <a:gd name="T42" fmla="*/ 76 w 745"/>
                        <a:gd name="T43" fmla="*/ 14 h 284"/>
                        <a:gd name="T44" fmla="*/ 76 w 745"/>
                        <a:gd name="T45" fmla="*/ 17 h 284"/>
                        <a:gd name="T46" fmla="*/ 79 w 745"/>
                        <a:gd name="T47" fmla="*/ 18 h 284"/>
                        <a:gd name="T48" fmla="*/ 82 w 745"/>
                        <a:gd name="T49" fmla="*/ 19 h 284"/>
                        <a:gd name="T50" fmla="*/ 81 w 745"/>
                        <a:gd name="T51" fmla="*/ 24 h 284"/>
                        <a:gd name="T52" fmla="*/ 76 w 745"/>
                        <a:gd name="T53" fmla="*/ 24 h 284"/>
                        <a:gd name="T54" fmla="*/ 70 w 745"/>
                        <a:gd name="T55" fmla="*/ 24 h 284"/>
                        <a:gd name="T56" fmla="*/ 67 w 745"/>
                        <a:gd name="T57" fmla="*/ 25 h 284"/>
                        <a:gd name="T58" fmla="*/ 64 w 745"/>
                        <a:gd name="T59" fmla="*/ 27 h 284"/>
                        <a:gd name="T60" fmla="*/ 61 w 745"/>
                        <a:gd name="T61" fmla="*/ 27 h 284"/>
                        <a:gd name="T62" fmla="*/ 56 w 745"/>
                        <a:gd name="T63" fmla="*/ 26 h 284"/>
                        <a:gd name="T64" fmla="*/ 52 w 745"/>
                        <a:gd name="T65" fmla="*/ 25 h 284"/>
                        <a:gd name="T66" fmla="*/ 47 w 745"/>
                        <a:gd name="T67" fmla="*/ 25 h 284"/>
                        <a:gd name="T68" fmla="*/ 30 w 745"/>
                        <a:gd name="T69" fmla="*/ 30 h 284"/>
                        <a:gd name="T70" fmla="*/ 23 w 745"/>
                        <a:gd name="T71" fmla="*/ 30 h 284"/>
                        <a:gd name="T72" fmla="*/ 16 w 745"/>
                        <a:gd name="T73" fmla="*/ 31 h 284"/>
                        <a:gd name="T74" fmla="*/ 13 w 745"/>
                        <a:gd name="T75" fmla="*/ 30 h 284"/>
                        <a:gd name="T76" fmla="*/ 10 w 745"/>
                        <a:gd name="T77" fmla="*/ 26 h 284"/>
                        <a:gd name="T78" fmla="*/ 5 w 745"/>
                        <a:gd name="T79" fmla="*/ 25 h 284"/>
                        <a:gd name="T80" fmla="*/ 1 w 745"/>
                        <a:gd name="T81" fmla="*/ 23 h 284"/>
                        <a:gd name="T82" fmla="*/ 7 w 745"/>
                        <a:gd name="T83" fmla="*/ 21 h 284"/>
                        <a:gd name="T84" fmla="*/ 11 w 745"/>
                        <a:gd name="T85" fmla="*/ 20 h 284"/>
                        <a:gd name="T86" fmla="*/ 17 w 745"/>
                        <a:gd name="T87" fmla="*/ 20 h 284"/>
                        <a:gd name="T88" fmla="*/ 23 w 745"/>
                        <a:gd name="T89" fmla="*/ 21 h 284"/>
                        <a:gd name="T90" fmla="*/ 29 w 745"/>
                        <a:gd name="T91" fmla="*/ 21 h 284"/>
                        <a:gd name="T92" fmla="*/ 5 w 745"/>
                        <a:gd name="T93" fmla="*/ 17 h 284"/>
                        <a:gd name="T94" fmla="*/ 13 w 745"/>
                        <a:gd name="T95" fmla="*/ 15 h 284"/>
                        <a:gd name="T96" fmla="*/ 20 w 745"/>
                        <a:gd name="T97" fmla="*/ 14 h 284"/>
                        <a:gd name="T98" fmla="*/ 23 w 745"/>
                        <a:gd name="T99" fmla="*/ 12 h 284"/>
                        <a:gd name="T100" fmla="*/ 20 w 745"/>
                        <a:gd name="T101" fmla="*/ 12 h 284"/>
                        <a:gd name="T102" fmla="*/ 15 w 745"/>
                        <a:gd name="T103" fmla="*/ 13 h 284"/>
                        <a:gd name="T104" fmla="*/ 9 w 745"/>
                        <a:gd name="T105" fmla="*/ 15 h 284"/>
                        <a:gd name="T106" fmla="*/ 7 w 745"/>
                        <a:gd name="T107" fmla="*/ 11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5" h="284">
                          <a:moveTo>
                            <a:pt x="68" y="90"/>
                          </a:moveTo>
                          <a:lnTo>
                            <a:pt x="346" y="0"/>
                          </a:lnTo>
                          <a:lnTo>
                            <a:pt x="344" y="7"/>
                          </a:lnTo>
                          <a:lnTo>
                            <a:pt x="340" y="15"/>
                          </a:lnTo>
                          <a:lnTo>
                            <a:pt x="335" y="24"/>
                          </a:lnTo>
                          <a:lnTo>
                            <a:pt x="330" y="32"/>
                          </a:lnTo>
                          <a:lnTo>
                            <a:pt x="324" y="40"/>
                          </a:lnTo>
                          <a:lnTo>
                            <a:pt x="321" y="47"/>
                          </a:lnTo>
                          <a:lnTo>
                            <a:pt x="320" y="49"/>
                          </a:lnTo>
                          <a:lnTo>
                            <a:pt x="320" y="51"/>
                          </a:lnTo>
                          <a:lnTo>
                            <a:pt x="321" y="52"/>
                          </a:lnTo>
                          <a:lnTo>
                            <a:pt x="324" y="54"/>
                          </a:lnTo>
                          <a:lnTo>
                            <a:pt x="342" y="52"/>
                          </a:lnTo>
                          <a:lnTo>
                            <a:pt x="355" y="51"/>
                          </a:lnTo>
                          <a:lnTo>
                            <a:pt x="366" y="47"/>
                          </a:lnTo>
                          <a:lnTo>
                            <a:pt x="376" y="44"/>
                          </a:lnTo>
                          <a:lnTo>
                            <a:pt x="391" y="34"/>
                          </a:lnTo>
                          <a:lnTo>
                            <a:pt x="406" y="22"/>
                          </a:lnTo>
                          <a:lnTo>
                            <a:pt x="411" y="30"/>
                          </a:lnTo>
                          <a:lnTo>
                            <a:pt x="413" y="39"/>
                          </a:lnTo>
                          <a:lnTo>
                            <a:pt x="413" y="45"/>
                          </a:lnTo>
                          <a:lnTo>
                            <a:pt x="413" y="52"/>
                          </a:lnTo>
                          <a:lnTo>
                            <a:pt x="413" y="58"/>
                          </a:lnTo>
                          <a:lnTo>
                            <a:pt x="411" y="64"/>
                          </a:lnTo>
                          <a:lnTo>
                            <a:pt x="413" y="70"/>
                          </a:lnTo>
                          <a:lnTo>
                            <a:pt x="414" y="75"/>
                          </a:lnTo>
                          <a:lnTo>
                            <a:pt x="444" y="75"/>
                          </a:lnTo>
                          <a:lnTo>
                            <a:pt x="549" y="30"/>
                          </a:lnTo>
                          <a:lnTo>
                            <a:pt x="549" y="47"/>
                          </a:lnTo>
                          <a:lnTo>
                            <a:pt x="552" y="63"/>
                          </a:lnTo>
                          <a:lnTo>
                            <a:pt x="553" y="71"/>
                          </a:lnTo>
                          <a:lnTo>
                            <a:pt x="556" y="78"/>
                          </a:lnTo>
                          <a:lnTo>
                            <a:pt x="560" y="85"/>
                          </a:lnTo>
                          <a:lnTo>
                            <a:pt x="564" y="90"/>
                          </a:lnTo>
                          <a:lnTo>
                            <a:pt x="579" y="82"/>
                          </a:lnTo>
                          <a:lnTo>
                            <a:pt x="590" y="75"/>
                          </a:lnTo>
                          <a:lnTo>
                            <a:pt x="595" y="69"/>
                          </a:lnTo>
                          <a:lnTo>
                            <a:pt x="599" y="62"/>
                          </a:lnTo>
                          <a:lnTo>
                            <a:pt x="602" y="55"/>
                          </a:lnTo>
                          <a:lnTo>
                            <a:pt x="602" y="47"/>
                          </a:lnTo>
                          <a:lnTo>
                            <a:pt x="602" y="36"/>
                          </a:lnTo>
                          <a:lnTo>
                            <a:pt x="602" y="22"/>
                          </a:lnTo>
                          <a:lnTo>
                            <a:pt x="602" y="18"/>
                          </a:lnTo>
                          <a:lnTo>
                            <a:pt x="605" y="13"/>
                          </a:lnTo>
                          <a:lnTo>
                            <a:pt x="608" y="9"/>
                          </a:lnTo>
                          <a:lnTo>
                            <a:pt x="612" y="6"/>
                          </a:lnTo>
                          <a:lnTo>
                            <a:pt x="616" y="3"/>
                          </a:lnTo>
                          <a:lnTo>
                            <a:pt x="621" y="2"/>
                          </a:lnTo>
                          <a:lnTo>
                            <a:pt x="627" y="0"/>
                          </a:lnTo>
                          <a:lnTo>
                            <a:pt x="632" y="0"/>
                          </a:lnTo>
                          <a:lnTo>
                            <a:pt x="652" y="2"/>
                          </a:lnTo>
                          <a:lnTo>
                            <a:pt x="669" y="3"/>
                          </a:lnTo>
                          <a:lnTo>
                            <a:pt x="676" y="3"/>
                          </a:lnTo>
                          <a:lnTo>
                            <a:pt x="684" y="3"/>
                          </a:lnTo>
                          <a:lnTo>
                            <a:pt x="692" y="2"/>
                          </a:lnTo>
                          <a:lnTo>
                            <a:pt x="700" y="0"/>
                          </a:lnTo>
                          <a:lnTo>
                            <a:pt x="706" y="21"/>
                          </a:lnTo>
                          <a:lnTo>
                            <a:pt x="710" y="36"/>
                          </a:lnTo>
                          <a:lnTo>
                            <a:pt x="714" y="49"/>
                          </a:lnTo>
                          <a:lnTo>
                            <a:pt x="715" y="60"/>
                          </a:lnTo>
                          <a:lnTo>
                            <a:pt x="714" y="70"/>
                          </a:lnTo>
                          <a:lnTo>
                            <a:pt x="710" y="82"/>
                          </a:lnTo>
                          <a:lnTo>
                            <a:pt x="704" y="94"/>
                          </a:lnTo>
                          <a:lnTo>
                            <a:pt x="697" y="108"/>
                          </a:lnTo>
                          <a:lnTo>
                            <a:pt x="691" y="119"/>
                          </a:lnTo>
                          <a:lnTo>
                            <a:pt x="682" y="130"/>
                          </a:lnTo>
                          <a:lnTo>
                            <a:pt x="676" y="138"/>
                          </a:lnTo>
                          <a:lnTo>
                            <a:pt x="669" y="143"/>
                          </a:lnTo>
                          <a:lnTo>
                            <a:pt x="680" y="150"/>
                          </a:lnTo>
                          <a:lnTo>
                            <a:pt x="691" y="156"/>
                          </a:lnTo>
                          <a:lnTo>
                            <a:pt x="700" y="158"/>
                          </a:lnTo>
                          <a:lnTo>
                            <a:pt x="710" y="163"/>
                          </a:lnTo>
                          <a:lnTo>
                            <a:pt x="719" y="165"/>
                          </a:lnTo>
                          <a:lnTo>
                            <a:pt x="727" y="168"/>
                          </a:lnTo>
                          <a:lnTo>
                            <a:pt x="736" y="173"/>
                          </a:lnTo>
                          <a:lnTo>
                            <a:pt x="745" y="180"/>
                          </a:lnTo>
                          <a:lnTo>
                            <a:pt x="745" y="210"/>
                          </a:lnTo>
                          <a:lnTo>
                            <a:pt x="722" y="216"/>
                          </a:lnTo>
                          <a:lnTo>
                            <a:pt x="706" y="217"/>
                          </a:lnTo>
                          <a:lnTo>
                            <a:pt x="693" y="217"/>
                          </a:lnTo>
                          <a:lnTo>
                            <a:pt x="682" y="217"/>
                          </a:lnTo>
                          <a:lnTo>
                            <a:pt x="662" y="213"/>
                          </a:lnTo>
                          <a:lnTo>
                            <a:pt x="632" y="210"/>
                          </a:lnTo>
                          <a:lnTo>
                            <a:pt x="624" y="213"/>
                          </a:lnTo>
                          <a:lnTo>
                            <a:pt x="614" y="217"/>
                          </a:lnTo>
                          <a:lnTo>
                            <a:pt x="606" y="222"/>
                          </a:lnTo>
                          <a:lnTo>
                            <a:pt x="597" y="229"/>
                          </a:lnTo>
                          <a:lnTo>
                            <a:pt x="586" y="236"/>
                          </a:lnTo>
                          <a:lnTo>
                            <a:pt x="575" y="243"/>
                          </a:lnTo>
                          <a:lnTo>
                            <a:pt x="569" y="244"/>
                          </a:lnTo>
                          <a:lnTo>
                            <a:pt x="563" y="247"/>
                          </a:lnTo>
                          <a:lnTo>
                            <a:pt x="556" y="248"/>
                          </a:lnTo>
                          <a:lnTo>
                            <a:pt x="549" y="248"/>
                          </a:lnTo>
                          <a:lnTo>
                            <a:pt x="531" y="247"/>
                          </a:lnTo>
                          <a:lnTo>
                            <a:pt x="515" y="244"/>
                          </a:lnTo>
                          <a:lnTo>
                            <a:pt x="501" y="242"/>
                          </a:lnTo>
                          <a:lnTo>
                            <a:pt x="489" y="237"/>
                          </a:lnTo>
                          <a:lnTo>
                            <a:pt x="478" y="233"/>
                          </a:lnTo>
                          <a:lnTo>
                            <a:pt x="469" y="229"/>
                          </a:lnTo>
                          <a:lnTo>
                            <a:pt x="460" y="227"/>
                          </a:lnTo>
                          <a:lnTo>
                            <a:pt x="451" y="225"/>
                          </a:lnTo>
                          <a:lnTo>
                            <a:pt x="424" y="232"/>
                          </a:lnTo>
                          <a:lnTo>
                            <a:pt x="366" y="246"/>
                          </a:lnTo>
                          <a:lnTo>
                            <a:pt x="308" y="261"/>
                          </a:lnTo>
                          <a:lnTo>
                            <a:pt x="271" y="271"/>
                          </a:lnTo>
                          <a:lnTo>
                            <a:pt x="249" y="271"/>
                          </a:lnTo>
                          <a:lnTo>
                            <a:pt x="226" y="276"/>
                          </a:lnTo>
                          <a:lnTo>
                            <a:pt x="204" y="278"/>
                          </a:lnTo>
                          <a:lnTo>
                            <a:pt x="182" y="282"/>
                          </a:lnTo>
                          <a:lnTo>
                            <a:pt x="162" y="284"/>
                          </a:lnTo>
                          <a:lnTo>
                            <a:pt x="141" y="284"/>
                          </a:lnTo>
                          <a:lnTo>
                            <a:pt x="132" y="282"/>
                          </a:lnTo>
                          <a:lnTo>
                            <a:pt x="124" y="280"/>
                          </a:lnTo>
                          <a:lnTo>
                            <a:pt x="114" y="276"/>
                          </a:lnTo>
                          <a:lnTo>
                            <a:pt x="106" y="271"/>
                          </a:lnTo>
                          <a:lnTo>
                            <a:pt x="106" y="240"/>
                          </a:lnTo>
                          <a:lnTo>
                            <a:pt x="90" y="240"/>
                          </a:lnTo>
                          <a:lnTo>
                            <a:pt x="73" y="237"/>
                          </a:lnTo>
                          <a:lnTo>
                            <a:pt x="58" y="235"/>
                          </a:lnTo>
                          <a:lnTo>
                            <a:pt x="45" y="231"/>
                          </a:lnTo>
                          <a:lnTo>
                            <a:pt x="31" y="225"/>
                          </a:lnTo>
                          <a:lnTo>
                            <a:pt x="20" y="218"/>
                          </a:lnTo>
                          <a:lnTo>
                            <a:pt x="9" y="212"/>
                          </a:lnTo>
                          <a:lnTo>
                            <a:pt x="0" y="203"/>
                          </a:lnTo>
                          <a:lnTo>
                            <a:pt x="31" y="197"/>
                          </a:lnTo>
                          <a:lnTo>
                            <a:pt x="60" y="190"/>
                          </a:lnTo>
                          <a:lnTo>
                            <a:pt x="73" y="186"/>
                          </a:lnTo>
                          <a:lnTo>
                            <a:pt x="86" y="183"/>
                          </a:lnTo>
                          <a:lnTo>
                            <a:pt x="99" y="182"/>
                          </a:lnTo>
                          <a:lnTo>
                            <a:pt x="113" y="180"/>
                          </a:lnTo>
                          <a:lnTo>
                            <a:pt x="135" y="182"/>
                          </a:lnTo>
                          <a:lnTo>
                            <a:pt x="154" y="184"/>
                          </a:lnTo>
                          <a:lnTo>
                            <a:pt x="171" y="187"/>
                          </a:lnTo>
                          <a:lnTo>
                            <a:pt x="188" y="190"/>
                          </a:lnTo>
                          <a:lnTo>
                            <a:pt x="204" y="192"/>
                          </a:lnTo>
                          <a:lnTo>
                            <a:pt x="220" y="194"/>
                          </a:lnTo>
                          <a:lnTo>
                            <a:pt x="237" y="192"/>
                          </a:lnTo>
                          <a:lnTo>
                            <a:pt x="256" y="188"/>
                          </a:lnTo>
                          <a:lnTo>
                            <a:pt x="136" y="165"/>
                          </a:lnTo>
                          <a:lnTo>
                            <a:pt x="31" y="158"/>
                          </a:lnTo>
                          <a:lnTo>
                            <a:pt x="47" y="153"/>
                          </a:lnTo>
                          <a:lnTo>
                            <a:pt x="69" y="148"/>
                          </a:lnTo>
                          <a:lnTo>
                            <a:pt x="94" y="143"/>
                          </a:lnTo>
                          <a:lnTo>
                            <a:pt x="120" y="138"/>
                          </a:lnTo>
                          <a:lnTo>
                            <a:pt x="146" y="134"/>
                          </a:lnTo>
                          <a:lnTo>
                            <a:pt x="169" y="127"/>
                          </a:lnTo>
                          <a:lnTo>
                            <a:pt x="180" y="124"/>
                          </a:lnTo>
                          <a:lnTo>
                            <a:pt x="189" y="120"/>
                          </a:lnTo>
                          <a:lnTo>
                            <a:pt x="197" y="118"/>
                          </a:lnTo>
                          <a:lnTo>
                            <a:pt x="203" y="113"/>
                          </a:lnTo>
                          <a:lnTo>
                            <a:pt x="196" y="109"/>
                          </a:lnTo>
                          <a:lnTo>
                            <a:pt x="188" y="108"/>
                          </a:lnTo>
                          <a:lnTo>
                            <a:pt x="180" y="107"/>
                          </a:lnTo>
                          <a:lnTo>
                            <a:pt x="171" y="107"/>
                          </a:lnTo>
                          <a:lnTo>
                            <a:pt x="154" y="111"/>
                          </a:lnTo>
                          <a:lnTo>
                            <a:pt x="135" y="116"/>
                          </a:lnTo>
                          <a:lnTo>
                            <a:pt x="116" y="123"/>
                          </a:lnTo>
                          <a:lnTo>
                            <a:pt x="96" y="128"/>
                          </a:lnTo>
                          <a:lnTo>
                            <a:pt x="77" y="134"/>
                          </a:lnTo>
                          <a:lnTo>
                            <a:pt x="61" y="135"/>
                          </a:lnTo>
                          <a:lnTo>
                            <a:pt x="61" y="116"/>
                          </a:lnTo>
                          <a:lnTo>
                            <a:pt x="61" y="98"/>
                          </a:lnTo>
                          <a:lnTo>
                            <a:pt x="64" y="94"/>
                          </a:lnTo>
                          <a:lnTo>
                            <a:pt x="6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3" name="Freeform 781"/>
                    <p:cNvSpPr>
                      <a:spLocks/>
                    </p:cNvSpPr>
                    <p:nvPr/>
                  </p:nvSpPr>
                  <p:spPr bwMode="auto">
                    <a:xfrm>
                      <a:off x="2517888" y="1055999"/>
                      <a:ext cx="211452" cy="47266"/>
                    </a:xfrm>
                    <a:custGeom>
                      <a:avLst/>
                      <a:gdLst>
                        <a:gd name="T0" fmla="*/ 8 w 511"/>
                        <a:gd name="T1" fmla="*/ 0 h 113"/>
                        <a:gd name="T2" fmla="*/ 5 w 511"/>
                        <a:gd name="T3" fmla="*/ 0 h 113"/>
                        <a:gd name="T4" fmla="*/ 3 w 511"/>
                        <a:gd name="T5" fmla="*/ 0 h 113"/>
                        <a:gd name="T6" fmla="*/ 2 w 511"/>
                        <a:gd name="T7" fmla="*/ 1 h 113"/>
                        <a:gd name="T8" fmla="*/ 1 w 511"/>
                        <a:gd name="T9" fmla="*/ 1 h 113"/>
                        <a:gd name="T10" fmla="*/ 1 w 511"/>
                        <a:gd name="T11" fmla="*/ 3 h 113"/>
                        <a:gd name="T12" fmla="*/ 2 w 511"/>
                        <a:gd name="T13" fmla="*/ 4 h 113"/>
                        <a:gd name="T14" fmla="*/ 2 w 511"/>
                        <a:gd name="T15" fmla="*/ 6 h 113"/>
                        <a:gd name="T16" fmla="*/ 1 w 511"/>
                        <a:gd name="T17" fmla="*/ 7 h 113"/>
                        <a:gd name="T18" fmla="*/ 0 w 511"/>
                        <a:gd name="T19" fmla="*/ 8 h 113"/>
                        <a:gd name="T20" fmla="*/ 0 w 511"/>
                        <a:gd name="T21" fmla="*/ 9 h 113"/>
                        <a:gd name="T22" fmla="*/ 2 w 511"/>
                        <a:gd name="T23" fmla="*/ 10 h 113"/>
                        <a:gd name="T24" fmla="*/ 6 w 511"/>
                        <a:gd name="T25" fmla="*/ 11 h 113"/>
                        <a:gd name="T26" fmla="*/ 14 w 511"/>
                        <a:gd name="T27" fmla="*/ 12 h 113"/>
                        <a:gd name="T28" fmla="*/ 20 w 511"/>
                        <a:gd name="T29" fmla="*/ 13 h 113"/>
                        <a:gd name="T30" fmla="*/ 44 w 511"/>
                        <a:gd name="T31" fmla="*/ 13 h 113"/>
                        <a:gd name="T32" fmla="*/ 45 w 511"/>
                        <a:gd name="T33" fmla="*/ 11 h 113"/>
                        <a:gd name="T34" fmla="*/ 47 w 511"/>
                        <a:gd name="T35" fmla="*/ 10 h 113"/>
                        <a:gd name="T36" fmla="*/ 48 w 511"/>
                        <a:gd name="T37" fmla="*/ 10 h 113"/>
                        <a:gd name="T38" fmla="*/ 50 w 511"/>
                        <a:gd name="T39" fmla="*/ 10 h 113"/>
                        <a:gd name="T40" fmla="*/ 53 w 511"/>
                        <a:gd name="T41" fmla="*/ 10 h 113"/>
                        <a:gd name="T42" fmla="*/ 57 w 511"/>
                        <a:gd name="T43" fmla="*/ 10 h 113"/>
                        <a:gd name="T44" fmla="*/ 56 w 511"/>
                        <a:gd name="T45" fmla="*/ 5 h 113"/>
                        <a:gd name="T46" fmla="*/ 54 w 511"/>
                        <a:gd name="T47" fmla="*/ 4 h 113"/>
                        <a:gd name="T48" fmla="*/ 53 w 511"/>
                        <a:gd name="T49" fmla="*/ 3 h 113"/>
                        <a:gd name="T50" fmla="*/ 52 w 511"/>
                        <a:gd name="T51" fmla="*/ 2 h 113"/>
                        <a:gd name="T52" fmla="*/ 49 w 511"/>
                        <a:gd name="T53" fmla="*/ 2 h 113"/>
                        <a:gd name="T54" fmla="*/ 44 w 511"/>
                        <a:gd name="T55" fmla="*/ 3 h 113"/>
                        <a:gd name="T56" fmla="*/ 40 w 511"/>
                        <a:gd name="T57" fmla="*/ 5 h 113"/>
                        <a:gd name="T58" fmla="*/ 36 w 511"/>
                        <a:gd name="T59" fmla="*/ 6 h 113"/>
                        <a:gd name="T60" fmla="*/ 33 w 511"/>
                        <a:gd name="T61" fmla="*/ 6 h 113"/>
                        <a:gd name="T62" fmla="*/ 25 w 511"/>
                        <a:gd name="T63" fmla="*/ 6 h 113"/>
                        <a:gd name="T64" fmla="*/ 17 w 511"/>
                        <a:gd name="T65" fmla="*/ 6 h 113"/>
                        <a:gd name="T66" fmla="*/ 11 w 511"/>
                        <a:gd name="T67" fmla="*/ 6 h 113"/>
                        <a:gd name="T68" fmla="*/ 10 w 511"/>
                        <a:gd name="T69" fmla="*/ 5 h 113"/>
                        <a:gd name="T70" fmla="*/ 8 w 511"/>
                        <a:gd name="T71" fmla="*/ 4 h 113"/>
                        <a:gd name="T72" fmla="*/ 8 w 511"/>
                        <a:gd name="T73" fmla="*/ 2 h 113"/>
                        <a:gd name="T74" fmla="*/ 8 w 511"/>
                        <a:gd name="T75" fmla="*/ 1 h 113"/>
                        <a:gd name="T76" fmla="*/ 9 w 51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1" h="113">
                          <a:moveTo>
                            <a:pt x="83" y="0"/>
                          </a:moveTo>
                          <a:lnTo>
                            <a:pt x="72" y="0"/>
                          </a:lnTo>
                          <a:lnTo>
                            <a:pt x="60" y="0"/>
                          </a:lnTo>
                          <a:lnTo>
                            <a:pt x="49" y="0"/>
                          </a:lnTo>
                          <a:lnTo>
                            <a:pt x="38" y="0"/>
                          </a:lnTo>
                          <a:lnTo>
                            <a:pt x="27" y="2"/>
                          </a:lnTo>
                          <a:lnTo>
                            <a:pt x="18" y="6"/>
                          </a:lnTo>
                          <a:lnTo>
                            <a:pt x="14" y="8"/>
                          </a:lnTo>
                          <a:lnTo>
                            <a:pt x="11" y="10"/>
                          </a:lnTo>
                          <a:lnTo>
                            <a:pt x="8" y="12"/>
                          </a:lnTo>
                          <a:lnTo>
                            <a:pt x="8" y="17"/>
                          </a:lnTo>
                          <a:lnTo>
                            <a:pt x="10" y="26"/>
                          </a:lnTo>
                          <a:lnTo>
                            <a:pt x="12" y="34"/>
                          </a:lnTo>
                          <a:lnTo>
                            <a:pt x="18" y="40"/>
                          </a:lnTo>
                          <a:lnTo>
                            <a:pt x="23" y="47"/>
                          </a:lnTo>
                          <a:lnTo>
                            <a:pt x="16" y="52"/>
                          </a:lnTo>
                          <a:lnTo>
                            <a:pt x="8" y="59"/>
                          </a:lnTo>
                          <a:lnTo>
                            <a:pt x="6" y="62"/>
                          </a:lnTo>
                          <a:lnTo>
                            <a:pt x="3" y="66"/>
                          </a:lnTo>
                          <a:lnTo>
                            <a:pt x="1" y="71"/>
                          </a:lnTo>
                          <a:lnTo>
                            <a:pt x="0" y="76"/>
                          </a:lnTo>
                          <a:lnTo>
                            <a:pt x="3" y="79"/>
                          </a:lnTo>
                          <a:lnTo>
                            <a:pt x="7" y="82"/>
                          </a:lnTo>
                          <a:lnTo>
                            <a:pt x="16" y="85"/>
                          </a:lnTo>
                          <a:lnTo>
                            <a:pt x="27" y="89"/>
                          </a:lnTo>
                          <a:lnTo>
                            <a:pt x="55" y="94"/>
                          </a:lnTo>
                          <a:lnTo>
                            <a:pt x="87" y="101"/>
                          </a:lnTo>
                          <a:lnTo>
                            <a:pt x="123" y="105"/>
                          </a:lnTo>
                          <a:lnTo>
                            <a:pt x="155" y="109"/>
                          </a:lnTo>
                          <a:lnTo>
                            <a:pt x="184" y="113"/>
                          </a:lnTo>
                          <a:lnTo>
                            <a:pt x="203" y="113"/>
                          </a:lnTo>
                          <a:lnTo>
                            <a:pt x="399" y="113"/>
                          </a:lnTo>
                          <a:lnTo>
                            <a:pt x="403" y="106"/>
                          </a:lnTo>
                          <a:lnTo>
                            <a:pt x="409" y="100"/>
                          </a:lnTo>
                          <a:lnTo>
                            <a:pt x="414" y="96"/>
                          </a:lnTo>
                          <a:lnTo>
                            <a:pt x="420" y="91"/>
                          </a:lnTo>
                          <a:lnTo>
                            <a:pt x="425" y="90"/>
                          </a:lnTo>
                          <a:lnTo>
                            <a:pt x="432" y="89"/>
                          </a:lnTo>
                          <a:lnTo>
                            <a:pt x="439" y="89"/>
                          </a:lnTo>
                          <a:lnTo>
                            <a:pt x="447" y="89"/>
                          </a:lnTo>
                          <a:lnTo>
                            <a:pt x="462" y="90"/>
                          </a:lnTo>
                          <a:lnTo>
                            <a:pt x="478" y="91"/>
                          </a:lnTo>
                          <a:lnTo>
                            <a:pt x="495" y="93"/>
                          </a:lnTo>
                          <a:lnTo>
                            <a:pt x="511" y="91"/>
                          </a:lnTo>
                          <a:lnTo>
                            <a:pt x="511" y="47"/>
                          </a:lnTo>
                          <a:lnTo>
                            <a:pt x="504" y="42"/>
                          </a:lnTo>
                          <a:lnTo>
                            <a:pt x="497" y="38"/>
                          </a:lnTo>
                          <a:lnTo>
                            <a:pt x="491" y="33"/>
                          </a:lnTo>
                          <a:lnTo>
                            <a:pt x="485" y="27"/>
                          </a:lnTo>
                          <a:lnTo>
                            <a:pt x="480" y="23"/>
                          </a:lnTo>
                          <a:lnTo>
                            <a:pt x="473" y="19"/>
                          </a:lnTo>
                          <a:lnTo>
                            <a:pt x="467" y="17"/>
                          </a:lnTo>
                          <a:lnTo>
                            <a:pt x="459" y="17"/>
                          </a:lnTo>
                          <a:lnTo>
                            <a:pt x="439" y="18"/>
                          </a:lnTo>
                          <a:lnTo>
                            <a:pt x="420" y="22"/>
                          </a:lnTo>
                          <a:lnTo>
                            <a:pt x="399" y="27"/>
                          </a:lnTo>
                          <a:lnTo>
                            <a:pt x="378" y="34"/>
                          </a:lnTo>
                          <a:lnTo>
                            <a:pt x="357" y="41"/>
                          </a:lnTo>
                          <a:lnTo>
                            <a:pt x="334" y="48"/>
                          </a:lnTo>
                          <a:lnTo>
                            <a:pt x="323" y="51"/>
                          </a:lnTo>
                          <a:lnTo>
                            <a:pt x="311" y="52"/>
                          </a:lnTo>
                          <a:lnTo>
                            <a:pt x="299" y="53"/>
                          </a:lnTo>
                          <a:lnTo>
                            <a:pt x="286" y="53"/>
                          </a:lnTo>
                          <a:lnTo>
                            <a:pt x="229" y="53"/>
                          </a:lnTo>
                          <a:lnTo>
                            <a:pt x="188" y="53"/>
                          </a:lnTo>
                          <a:lnTo>
                            <a:pt x="153" y="53"/>
                          </a:lnTo>
                          <a:lnTo>
                            <a:pt x="113" y="53"/>
                          </a:lnTo>
                          <a:lnTo>
                            <a:pt x="102" y="52"/>
                          </a:lnTo>
                          <a:lnTo>
                            <a:pt x="93" y="49"/>
                          </a:lnTo>
                          <a:lnTo>
                            <a:pt x="86" y="45"/>
                          </a:lnTo>
                          <a:lnTo>
                            <a:pt x="79" y="40"/>
                          </a:lnTo>
                          <a:lnTo>
                            <a:pt x="75" y="34"/>
                          </a:lnTo>
                          <a:lnTo>
                            <a:pt x="71" y="27"/>
                          </a:lnTo>
                          <a:lnTo>
                            <a:pt x="68" y="22"/>
                          </a:lnTo>
                          <a:lnTo>
                            <a:pt x="68" y="17"/>
                          </a:lnTo>
                          <a:lnTo>
                            <a:pt x="71" y="10"/>
                          </a:lnTo>
                          <a:lnTo>
                            <a:pt x="75" y="6"/>
                          </a:lnTo>
                          <a:lnTo>
                            <a:pt x="80" y="2"/>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4" name="Freeform 785"/>
                    <p:cNvSpPr>
                      <a:spLocks/>
                    </p:cNvSpPr>
                    <p:nvPr/>
                  </p:nvSpPr>
                  <p:spPr bwMode="auto">
                    <a:xfrm>
                      <a:off x="2673368" y="1115703"/>
                      <a:ext cx="72143" cy="27364"/>
                    </a:xfrm>
                    <a:custGeom>
                      <a:avLst/>
                      <a:gdLst>
                        <a:gd name="T0" fmla="*/ 6 w 173"/>
                        <a:gd name="T1" fmla="*/ 7 h 66"/>
                        <a:gd name="T2" fmla="*/ 5 w 173"/>
                        <a:gd name="T3" fmla="*/ 7 h 66"/>
                        <a:gd name="T4" fmla="*/ 4 w 173"/>
                        <a:gd name="T5" fmla="*/ 6 h 66"/>
                        <a:gd name="T6" fmla="*/ 3 w 173"/>
                        <a:gd name="T7" fmla="*/ 6 h 66"/>
                        <a:gd name="T8" fmla="*/ 2 w 173"/>
                        <a:gd name="T9" fmla="*/ 5 h 66"/>
                        <a:gd name="T10" fmla="*/ 1 w 173"/>
                        <a:gd name="T11" fmla="*/ 4 h 66"/>
                        <a:gd name="T12" fmla="*/ 1 w 173"/>
                        <a:gd name="T13" fmla="*/ 3 h 66"/>
                        <a:gd name="T14" fmla="*/ 0 w 173"/>
                        <a:gd name="T15" fmla="*/ 2 h 66"/>
                        <a:gd name="T16" fmla="*/ 0 w 173"/>
                        <a:gd name="T17" fmla="*/ 1 h 66"/>
                        <a:gd name="T18" fmla="*/ 2 w 173"/>
                        <a:gd name="T19" fmla="*/ 1 h 66"/>
                        <a:gd name="T20" fmla="*/ 4 w 173"/>
                        <a:gd name="T21" fmla="*/ 1 h 66"/>
                        <a:gd name="T22" fmla="*/ 6 w 173"/>
                        <a:gd name="T23" fmla="*/ 1 h 66"/>
                        <a:gd name="T24" fmla="*/ 8 w 173"/>
                        <a:gd name="T25" fmla="*/ 1 h 66"/>
                        <a:gd name="T26" fmla="*/ 11 w 173"/>
                        <a:gd name="T27" fmla="*/ 0 h 66"/>
                        <a:gd name="T28" fmla="*/ 15 w 173"/>
                        <a:gd name="T29" fmla="*/ 0 h 66"/>
                        <a:gd name="T30" fmla="*/ 15 w 173"/>
                        <a:gd name="T31" fmla="*/ 0 h 66"/>
                        <a:gd name="T32" fmla="*/ 16 w 173"/>
                        <a:gd name="T33" fmla="*/ 0 h 66"/>
                        <a:gd name="T34" fmla="*/ 17 w 173"/>
                        <a:gd name="T35" fmla="*/ 0 h 66"/>
                        <a:gd name="T36" fmla="*/ 18 w 173"/>
                        <a:gd name="T37" fmla="*/ 0 h 66"/>
                        <a:gd name="T38" fmla="*/ 18 w 173"/>
                        <a:gd name="T39" fmla="*/ 1 h 66"/>
                        <a:gd name="T40" fmla="*/ 19 w 173"/>
                        <a:gd name="T41" fmla="*/ 2 h 66"/>
                        <a:gd name="T42" fmla="*/ 19 w 173"/>
                        <a:gd name="T43" fmla="*/ 2 h 66"/>
                        <a:gd name="T44" fmla="*/ 19 w 173"/>
                        <a:gd name="T45" fmla="*/ 3 h 66"/>
                        <a:gd name="T46" fmla="*/ 19 w 173"/>
                        <a:gd name="T47" fmla="*/ 4 h 66"/>
                        <a:gd name="T48" fmla="*/ 19 w 173"/>
                        <a:gd name="T49" fmla="*/ 5 h 66"/>
                        <a:gd name="T50" fmla="*/ 18 w 173"/>
                        <a:gd name="T51" fmla="*/ 6 h 66"/>
                        <a:gd name="T52" fmla="*/ 18 w 173"/>
                        <a:gd name="T53" fmla="*/ 6 h 66"/>
                        <a:gd name="T54" fmla="*/ 17 w 173"/>
                        <a:gd name="T55" fmla="*/ 7 h 66"/>
                        <a:gd name="T56" fmla="*/ 16 w 173"/>
                        <a:gd name="T57" fmla="*/ 7 h 66"/>
                        <a:gd name="T58" fmla="*/ 15 w 173"/>
                        <a:gd name="T59" fmla="*/ 7 h 66"/>
                        <a:gd name="T60" fmla="*/ 14 w 173"/>
                        <a:gd name="T61" fmla="*/ 7 h 66"/>
                        <a:gd name="T62" fmla="*/ 9 w 173"/>
                        <a:gd name="T63" fmla="*/ 7 h 66"/>
                        <a:gd name="T64" fmla="*/ 6 w 173"/>
                        <a:gd name="T65" fmla="*/ 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66">
                          <a:moveTo>
                            <a:pt x="53" y="60"/>
                          </a:moveTo>
                          <a:lnTo>
                            <a:pt x="44" y="59"/>
                          </a:lnTo>
                          <a:lnTo>
                            <a:pt x="36" y="56"/>
                          </a:lnTo>
                          <a:lnTo>
                            <a:pt x="26" y="51"/>
                          </a:lnTo>
                          <a:lnTo>
                            <a:pt x="18" y="42"/>
                          </a:lnTo>
                          <a:lnTo>
                            <a:pt x="11" y="34"/>
                          </a:lnTo>
                          <a:lnTo>
                            <a:pt x="6" y="26"/>
                          </a:lnTo>
                          <a:lnTo>
                            <a:pt x="2" y="17"/>
                          </a:lnTo>
                          <a:lnTo>
                            <a:pt x="0" y="8"/>
                          </a:lnTo>
                          <a:lnTo>
                            <a:pt x="22" y="8"/>
                          </a:lnTo>
                          <a:lnTo>
                            <a:pt x="40" y="8"/>
                          </a:lnTo>
                          <a:lnTo>
                            <a:pt x="55" y="8"/>
                          </a:lnTo>
                          <a:lnTo>
                            <a:pt x="68" y="8"/>
                          </a:lnTo>
                          <a:lnTo>
                            <a:pt x="94" y="4"/>
                          </a:lnTo>
                          <a:lnTo>
                            <a:pt x="130" y="0"/>
                          </a:lnTo>
                          <a:lnTo>
                            <a:pt x="138" y="0"/>
                          </a:lnTo>
                          <a:lnTo>
                            <a:pt x="146" y="0"/>
                          </a:lnTo>
                          <a:lnTo>
                            <a:pt x="153" y="2"/>
                          </a:lnTo>
                          <a:lnTo>
                            <a:pt x="160" y="4"/>
                          </a:lnTo>
                          <a:lnTo>
                            <a:pt x="165" y="10"/>
                          </a:lnTo>
                          <a:lnTo>
                            <a:pt x="169" y="15"/>
                          </a:lnTo>
                          <a:lnTo>
                            <a:pt x="172" y="22"/>
                          </a:lnTo>
                          <a:lnTo>
                            <a:pt x="173" y="30"/>
                          </a:lnTo>
                          <a:lnTo>
                            <a:pt x="172" y="40"/>
                          </a:lnTo>
                          <a:lnTo>
                            <a:pt x="169" y="47"/>
                          </a:lnTo>
                          <a:lnTo>
                            <a:pt x="165" y="53"/>
                          </a:lnTo>
                          <a:lnTo>
                            <a:pt x="158" y="57"/>
                          </a:lnTo>
                          <a:lnTo>
                            <a:pt x="151" y="62"/>
                          </a:lnTo>
                          <a:lnTo>
                            <a:pt x="143" y="63"/>
                          </a:lnTo>
                          <a:lnTo>
                            <a:pt x="134" y="64"/>
                          </a:lnTo>
                          <a:lnTo>
                            <a:pt x="124" y="66"/>
                          </a:lnTo>
                          <a:lnTo>
                            <a:pt x="85" y="63"/>
                          </a:lnTo>
                          <a:lnTo>
                            <a:pt x="5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5" name="Freeform 71"/>
                    <p:cNvSpPr>
                      <a:spLocks/>
                    </p:cNvSpPr>
                    <p:nvPr/>
                  </p:nvSpPr>
                  <p:spPr bwMode="auto">
                    <a:xfrm>
                      <a:off x="2221855" y="1125654"/>
                      <a:ext cx="31096" cy="14926"/>
                    </a:xfrm>
                    <a:custGeom>
                      <a:avLst/>
                      <a:gdLst>
                        <a:gd name="T0" fmla="*/ 8 w 75"/>
                        <a:gd name="T1" fmla="*/ 0 h 37"/>
                        <a:gd name="T2" fmla="*/ 7 w 75"/>
                        <a:gd name="T3" fmla="*/ 0 h 37"/>
                        <a:gd name="T4" fmla="*/ 5 w 75"/>
                        <a:gd name="T5" fmla="*/ 0 h 37"/>
                        <a:gd name="T6" fmla="*/ 4 w 75"/>
                        <a:gd name="T7" fmla="*/ 0 h 37"/>
                        <a:gd name="T8" fmla="*/ 3 w 75"/>
                        <a:gd name="T9" fmla="*/ 0 h 37"/>
                        <a:gd name="T10" fmla="*/ 2 w 75"/>
                        <a:gd name="T11" fmla="*/ 0 h 37"/>
                        <a:gd name="T12" fmla="*/ 1 w 75"/>
                        <a:gd name="T13" fmla="*/ 0 h 37"/>
                        <a:gd name="T14" fmla="*/ 1 w 75"/>
                        <a:gd name="T15" fmla="*/ 1 h 37"/>
                        <a:gd name="T16" fmla="*/ 0 w 75"/>
                        <a:gd name="T17" fmla="*/ 1 h 37"/>
                        <a:gd name="T18" fmla="*/ 0 w 75"/>
                        <a:gd name="T19" fmla="*/ 1 h 37"/>
                        <a:gd name="T20" fmla="*/ 0 w 75"/>
                        <a:gd name="T21" fmla="*/ 2 h 37"/>
                        <a:gd name="T22" fmla="*/ 0 w 75"/>
                        <a:gd name="T23" fmla="*/ 2 h 37"/>
                        <a:gd name="T24" fmla="*/ 0 w 75"/>
                        <a:gd name="T25" fmla="*/ 3 h 37"/>
                        <a:gd name="T26" fmla="*/ 1 w 75"/>
                        <a:gd name="T27" fmla="*/ 3 h 37"/>
                        <a:gd name="T28" fmla="*/ 1 w 75"/>
                        <a:gd name="T29" fmla="*/ 3 h 37"/>
                        <a:gd name="T30" fmla="*/ 2 w 75"/>
                        <a:gd name="T31" fmla="*/ 4 h 37"/>
                        <a:gd name="T32" fmla="*/ 3 w 75"/>
                        <a:gd name="T33" fmla="*/ 4 h 37"/>
                        <a:gd name="T34" fmla="*/ 4 w 75"/>
                        <a:gd name="T35" fmla="*/ 4 h 37"/>
                        <a:gd name="T36" fmla="*/ 5 w 75"/>
                        <a:gd name="T37" fmla="*/ 4 h 37"/>
                        <a:gd name="T38" fmla="*/ 5 w 75"/>
                        <a:gd name="T39" fmla="*/ 3 h 37"/>
                        <a:gd name="T40" fmla="*/ 6 w 75"/>
                        <a:gd name="T41" fmla="*/ 3 h 37"/>
                        <a:gd name="T42" fmla="*/ 7 w 75"/>
                        <a:gd name="T43" fmla="*/ 2 h 37"/>
                        <a:gd name="T44" fmla="*/ 8 w 75"/>
                        <a:gd name="T45" fmla="*/ 2 h 37"/>
                        <a:gd name="T46" fmla="*/ 8 w 75"/>
                        <a:gd name="T47" fmla="*/ 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5" h="37">
                          <a:moveTo>
                            <a:pt x="75" y="0"/>
                          </a:moveTo>
                          <a:lnTo>
                            <a:pt x="61" y="0"/>
                          </a:lnTo>
                          <a:lnTo>
                            <a:pt x="48" y="0"/>
                          </a:lnTo>
                          <a:lnTo>
                            <a:pt x="35" y="0"/>
                          </a:lnTo>
                          <a:lnTo>
                            <a:pt x="30" y="0"/>
                          </a:lnTo>
                          <a:lnTo>
                            <a:pt x="22" y="2"/>
                          </a:lnTo>
                          <a:lnTo>
                            <a:pt x="12" y="4"/>
                          </a:lnTo>
                          <a:lnTo>
                            <a:pt x="8" y="7"/>
                          </a:lnTo>
                          <a:lnTo>
                            <a:pt x="4" y="10"/>
                          </a:lnTo>
                          <a:lnTo>
                            <a:pt x="1" y="13"/>
                          </a:lnTo>
                          <a:lnTo>
                            <a:pt x="0" y="15"/>
                          </a:lnTo>
                          <a:lnTo>
                            <a:pt x="1" y="21"/>
                          </a:lnTo>
                          <a:lnTo>
                            <a:pt x="4" y="25"/>
                          </a:lnTo>
                          <a:lnTo>
                            <a:pt x="8" y="29"/>
                          </a:lnTo>
                          <a:lnTo>
                            <a:pt x="12" y="32"/>
                          </a:lnTo>
                          <a:lnTo>
                            <a:pt x="22" y="36"/>
                          </a:lnTo>
                          <a:lnTo>
                            <a:pt x="30" y="37"/>
                          </a:lnTo>
                          <a:lnTo>
                            <a:pt x="37" y="37"/>
                          </a:lnTo>
                          <a:lnTo>
                            <a:pt x="42" y="34"/>
                          </a:lnTo>
                          <a:lnTo>
                            <a:pt x="49" y="30"/>
                          </a:lnTo>
                          <a:lnTo>
                            <a:pt x="54" y="26"/>
                          </a:lnTo>
                          <a:lnTo>
                            <a:pt x="64" y="18"/>
                          </a:lnTo>
                          <a:lnTo>
                            <a:pt x="68" y="15"/>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6" name="Freeform 91"/>
                    <p:cNvSpPr>
                      <a:spLocks/>
                    </p:cNvSpPr>
                    <p:nvPr/>
                  </p:nvSpPr>
                  <p:spPr bwMode="auto">
                    <a:xfrm>
                      <a:off x="2439526" y="1075901"/>
                      <a:ext cx="38559" cy="24877"/>
                    </a:xfrm>
                    <a:custGeom>
                      <a:avLst/>
                      <a:gdLst>
                        <a:gd name="T0" fmla="*/ 0 w 91"/>
                        <a:gd name="T1" fmla="*/ 5 h 59"/>
                        <a:gd name="T2" fmla="*/ 0 w 91"/>
                        <a:gd name="T3" fmla="*/ 6 h 59"/>
                        <a:gd name="T4" fmla="*/ 1 w 91"/>
                        <a:gd name="T5" fmla="*/ 6 h 59"/>
                        <a:gd name="T6" fmla="*/ 2 w 91"/>
                        <a:gd name="T7" fmla="*/ 6 h 59"/>
                        <a:gd name="T8" fmla="*/ 2 w 91"/>
                        <a:gd name="T9" fmla="*/ 6 h 59"/>
                        <a:gd name="T10" fmla="*/ 4 w 91"/>
                        <a:gd name="T11" fmla="*/ 7 h 59"/>
                        <a:gd name="T12" fmla="*/ 5 w 91"/>
                        <a:gd name="T13" fmla="*/ 7 h 59"/>
                        <a:gd name="T14" fmla="*/ 7 w 91"/>
                        <a:gd name="T15" fmla="*/ 7 h 59"/>
                        <a:gd name="T16" fmla="*/ 8 w 91"/>
                        <a:gd name="T17" fmla="*/ 7 h 59"/>
                        <a:gd name="T18" fmla="*/ 9 w 91"/>
                        <a:gd name="T19" fmla="*/ 6 h 59"/>
                        <a:gd name="T20" fmla="*/ 10 w 91"/>
                        <a:gd name="T21" fmla="*/ 6 h 59"/>
                        <a:gd name="T22" fmla="*/ 10 w 91"/>
                        <a:gd name="T23" fmla="*/ 6 h 59"/>
                        <a:gd name="T24" fmla="*/ 10 w 91"/>
                        <a:gd name="T25" fmla="*/ 5 h 59"/>
                        <a:gd name="T26" fmla="*/ 11 w 91"/>
                        <a:gd name="T27" fmla="*/ 4 h 59"/>
                        <a:gd name="T28" fmla="*/ 11 w 91"/>
                        <a:gd name="T29" fmla="*/ 3 h 59"/>
                        <a:gd name="T30" fmla="*/ 11 w 91"/>
                        <a:gd name="T31" fmla="*/ 2 h 59"/>
                        <a:gd name="T32" fmla="*/ 10 w 91"/>
                        <a:gd name="T33" fmla="*/ 1 h 59"/>
                        <a:gd name="T34" fmla="*/ 10 w 91"/>
                        <a:gd name="T35" fmla="*/ 1 h 59"/>
                        <a:gd name="T36" fmla="*/ 9 w 91"/>
                        <a:gd name="T37" fmla="*/ 0 h 59"/>
                        <a:gd name="T38" fmla="*/ 0 w 91"/>
                        <a:gd name="T39" fmla="*/ 5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59">
                          <a:moveTo>
                            <a:pt x="0" y="44"/>
                          </a:moveTo>
                          <a:lnTo>
                            <a:pt x="4" y="49"/>
                          </a:lnTo>
                          <a:lnTo>
                            <a:pt x="8" y="53"/>
                          </a:lnTo>
                          <a:lnTo>
                            <a:pt x="14" y="55"/>
                          </a:lnTo>
                          <a:lnTo>
                            <a:pt x="20" y="57"/>
                          </a:lnTo>
                          <a:lnTo>
                            <a:pt x="33" y="59"/>
                          </a:lnTo>
                          <a:lnTo>
                            <a:pt x="45" y="59"/>
                          </a:lnTo>
                          <a:lnTo>
                            <a:pt x="59" y="58"/>
                          </a:lnTo>
                          <a:lnTo>
                            <a:pt x="68" y="58"/>
                          </a:lnTo>
                          <a:lnTo>
                            <a:pt x="76" y="55"/>
                          </a:lnTo>
                          <a:lnTo>
                            <a:pt x="82" y="53"/>
                          </a:lnTo>
                          <a:lnTo>
                            <a:pt x="86" y="49"/>
                          </a:lnTo>
                          <a:lnTo>
                            <a:pt x="89" y="43"/>
                          </a:lnTo>
                          <a:lnTo>
                            <a:pt x="90" y="36"/>
                          </a:lnTo>
                          <a:lnTo>
                            <a:pt x="91" y="29"/>
                          </a:lnTo>
                          <a:lnTo>
                            <a:pt x="90" y="19"/>
                          </a:lnTo>
                          <a:lnTo>
                            <a:pt x="86" y="12"/>
                          </a:lnTo>
                          <a:lnTo>
                            <a:pt x="82" y="5"/>
                          </a:lnTo>
                          <a:lnTo>
                            <a:pt x="75"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7" name="Freeform 765"/>
                    <p:cNvSpPr>
                      <a:spLocks/>
                    </p:cNvSpPr>
                    <p:nvPr/>
                  </p:nvSpPr>
                  <p:spPr bwMode="auto">
                    <a:xfrm>
                      <a:off x="2633565" y="1250038"/>
                      <a:ext cx="46022" cy="23633"/>
                    </a:xfrm>
                    <a:custGeom>
                      <a:avLst/>
                      <a:gdLst>
                        <a:gd name="T0" fmla="*/ 0 w 113"/>
                        <a:gd name="T1" fmla="*/ 6 h 56"/>
                        <a:gd name="T2" fmla="*/ 0 w 113"/>
                        <a:gd name="T3" fmla="*/ 6 h 56"/>
                        <a:gd name="T4" fmla="*/ 1 w 113"/>
                        <a:gd name="T5" fmla="*/ 6 h 56"/>
                        <a:gd name="T6" fmla="*/ 1 w 113"/>
                        <a:gd name="T7" fmla="*/ 6 h 56"/>
                        <a:gd name="T8" fmla="*/ 1 w 113"/>
                        <a:gd name="T9" fmla="*/ 6 h 56"/>
                        <a:gd name="T10" fmla="*/ 2 w 113"/>
                        <a:gd name="T11" fmla="*/ 6 h 56"/>
                        <a:gd name="T12" fmla="*/ 3 w 113"/>
                        <a:gd name="T13" fmla="*/ 6 h 56"/>
                        <a:gd name="T14" fmla="*/ 4 w 113"/>
                        <a:gd name="T15" fmla="*/ 6 h 56"/>
                        <a:gd name="T16" fmla="*/ 6 w 113"/>
                        <a:gd name="T17" fmla="*/ 6 h 56"/>
                        <a:gd name="T18" fmla="*/ 7 w 113"/>
                        <a:gd name="T19" fmla="*/ 6 h 56"/>
                        <a:gd name="T20" fmla="*/ 8 w 113"/>
                        <a:gd name="T21" fmla="*/ 5 h 56"/>
                        <a:gd name="T22" fmla="*/ 10 w 113"/>
                        <a:gd name="T23" fmla="*/ 5 h 56"/>
                        <a:gd name="T24" fmla="*/ 12 w 113"/>
                        <a:gd name="T25" fmla="*/ 3 h 56"/>
                        <a:gd name="T26" fmla="*/ 12 w 113"/>
                        <a:gd name="T27" fmla="*/ 0 h 56"/>
                        <a:gd name="T28" fmla="*/ 11 w 113"/>
                        <a:gd name="T29" fmla="*/ 0 h 56"/>
                        <a:gd name="T30" fmla="*/ 9 w 113"/>
                        <a:gd name="T31" fmla="*/ 0 h 56"/>
                        <a:gd name="T32" fmla="*/ 8 w 113"/>
                        <a:gd name="T33" fmla="*/ 1 h 56"/>
                        <a:gd name="T34" fmla="*/ 6 w 113"/>
                        <a:gd name="T35" fmla="*/ 2 h 56"/>
                        <a:gd name="T36" fmla="*/ 4 w 113"/>
                        <a:gd name="T37" fmla="*/ 2 h 56"/>
                        <a:gd name="T38" fmla="*/ 3 w 113"/>
                        <a:gd name="T39" fmla="*/ 4 h 56"/>
                        <a:gd name="T40" fmla="*/ 2 w 113"/>
                        <a:gd name="T41" fmla="*/ 4 h 56"/>
                        <a:gd name="T42" fmla="*/ 1 w 113"/>
                        <a:gd name="T43" fmla="*/ 5 h 56"/>
                        <a:gd name="T44" fmla="*/ 1 w 113"/>
                        <a:gd name="T45" fmla="*/ 5 h 56"/>
                        <a:gd name="T46" fmla="*/ 0 w 113"/>
                        <a:gd name="T47" fmla="*/ 6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3" h="56">
                          <a:moveTo>
                            <a:pt x="0" y="52"/>
                          </a:moveTo>
                          <a:lnTo>
                            <a:pt x="3" y="55"/>
                          </a:lnTo>
                          <a:lnTo>
                            <a:pt x="7" y="56"/>
                          </a:lnTo>
                          <a:lnTo>
                            <a:pt x="10" y="56"/>
                          </a:lnTo>
                          <a:lnTo>
                            <a:pt x="12" y="55"/>
                          </a:lnTo>
                          <a:lnTo>
                            <a:pt x="21" y="54"/>
                          </a:lnTo>
                          <a:lnTo>
                            <a:pt x="30" y="52"/>
                          </a:lnTo>
                          <a:lnTo>
                            <a:pt x="41" y="52"/>
                          </a:lnTo>
                          <a:lnTo>
                            <a:pt x="52" y="51"/>
                          </a:lnTo>
                          <a:lnTo>
                            <a:pt x="61" y="50"/>
                          </a:lnTo>
                          <a:lnTo>
                            <a:pt x="72" y="47"/>
                          </a:lnTo>
                          <a:lnTo>
                            <a:pt x="91" y="40"/>
                          </a:lnTo>
                          <a:lnTo>
                            <a:pt x="113" y="30"/>
                          </a:lnTo>
                          <a:lnTo>
                            <a:pt x="113" y="0"/>
                          </a:lnTo>
                          <a:lnTo>
                            <a:pt x="102" y="0"/>
                          </a:lnTo>
                          <a:lnTo>
                            <a:pt x="90" y="3"/>
                          </a:lnTo>
                          <a:lnTo>
                            <a:pt x="74" y="9"/>
                          </a:lnTo>
                          <a:lnTo>
                            <a:pt x="57" y="15"/>
                          </a:lnTo>
                          <a:lnTo>
                            <a:pt x="40" y="22"/>
                          </a:lnTo>
                          <a:lnTo>
                            <a:pt x="25" y="32"/>
                          </a:lnTo>
                          <a:lnTo>
                            <a:pt x="18" y="36"/>
                          </a:lnTo>
                          <a:lnTo>
                            <a:pt x="11" y="41"/>
                          </a:lnTo>
                          <a:lnTo>
                            <a:pt x="6" y="47"/>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08" name="Freeform 779"/>
                    <p:cNvSpPr>
                      <a:spLocks/>
                    </p:cNvSpPr>
                    <p:nvPr/>
                  </p:nvSpPr>
                  <p:spPr bwMode="auto">
                    <a:xfrm>
                      <a:off x="2090934" y="1049780"/>
                      <a:ext cx="208965" cy="59704"/>
                    </a:xfrm>
                    <a:custGeom>
                      <a:avLst/>
                      <a:gdLst>
                        <a:gd name="T0" fmla="*/ 3 w 503"/>
                        <a:gd name="T1" fmla="*/ 11 h 143"/>
                        <a:gd name="T2" fmla="*/ 10 w 503"/>
                        <a:gd name="T3" fmla="*/ 10 h 143"/>
                        <a:gd name="T4" fmla="*/ 12 w 503"/>
                        <a:gd name="T5" fmla="*/ 10 h 143"/>
                        <a:gd name="T6" fmla="*/ 11 w 503"/>
                        <a:gd name="T7" fmla="*/ 11 h 143"/>
                        <a:gd name="T8" fmla="*/ 10 w 503"/>
                        <a:gd name="T9" fmla="*/ 13 h 143"/>
                        <a:gd name="T10" fmla="*/ 9 w 503"/>
                        <a:gd name="T11" fmla="*/ 15 h 143"/>
                        <a:gd name="T12" fmla="*/ 10 w 503"/>
                        <a:gd name="T13" fmla="*/ 16 h 143"/>
                        <a:gd name="T14" fmla="*/ 11 w 503"/>
                        <a:gd name="T15" fmla="*/ 16 h 143"/>
                        <a:gd name="T16" fmla="*/ 14 w 503"/>
                        <a:gd name="T17" fmla="*/ 16 h 143"/>
                        <a:gd name="T18" fmla="*/ 19 w 503"/>
                        <a:gd name="T19" fmla="*/ 15 h 143"/>
                        <a:gd name="T20" fmla="*/ 24 w 503"/>
                        <a:gd name="T21" fmla="*/ 14 h 143"/>
                        <a:gd name="T22" fmla="*/ 29 w 503"/>
                        <a:gd name="T23" fmla="*/ 13 h 143"/>
                        <a:gd name="T24" fmla="*/ 32 w 503"/>
                        <a:gd name="T25" fmla="*/ 13 h 143"/>
                        <a:gd name="T26" fmla="*/ 37 w 503"/>
                        <a:gd name="T27" fmla="*/ 13 h 143"/>
                        <a:gd name="T28" fmla="*/ 40 w 503"/>
                        <a:gd name="T29" fmla="*/ 13 h 143"/>
                        <a:gd name="T30" fmla="*/ 45 w 503"/>
                        <a:gd name="T31" fmla="*/ 12 h 143"/>
                        <a:gd name="T32" fmla="*/ 50 w 503"/>
                        <a:gd name="T33" fmla="*/ 11 h 143"/>
                        <a:gd name="T34" fmla="*/ 54 w 503"/>
                        <a:gd name="T35" fmla="*/ 8 h 143"/>
                        <a:gd name="T36" fmla="*/ 55 w 503"/>
                        <a:gd name="T37" fmla="*/ 6 h 143"/>
                        <a:gd name="T38" fmla="*/ 53 w 503"/>
                        <a:gd name="T39" fmla="*/ 6 h 143"/>
                        <a:gd name="T40" fmla="*/ 50 w 503"/>
                        <a:gd name="T41" fmla="*/ 6 h 143"/>
                        <a:gd name="T42" fmla="*/ 48 w 503"/>
                        <a:gd name="T43" fmla="*/ 5 h 143"/>
                        <a:gd name="T44" fmla="*/ 50 w 503"/>
                        <a:gd name="T45" fmla="*/ 2 h 143"/>
                        <a:gd name="T46" fmla="*/ 50 w 503"/>
                        <a:gd name="T47" fmla="*/ 1 h 143"/>
                        <a:gd name="T48" fmla="*/ 46 w 503"/>
                        <a:gd name="T49" fmla="*/ 0 h 143"/>
                        <a:gd name="T50" fmla="*/ 45 w 503"/>
                        <a:gd name="T51" fmla="*/ 1 h 143"/>
                        <a:gd name="T52" fmla="*/ 43 w 503"/>
                        <a:gd name="T53" fmla="*/ 2 h 143"/>
                        <a:gd name="T54" fmla="*/ 41 w 503"/>
                        <a:gd name="T55" fmla="*/ 5 h 143"/>
                        <a:gd name="T56" fmla="*/ 39 w 503"/>
                        <a:gd name="T57" fmla="*/ 7 h 143"/>
                        <a:gd name="T58" fmla="*/ 38 w 503"/>
                        <a:gd name="T59" fmla="*/ 8 h 143"/>
                        <a:gd name="T60" fmla="*/ 36 w 503"/>
                        <a:gd name="T61" fmla="*/ 9 h 143"/>
                        <a:gd name="T62" fmla="*/ 32 w 503"/>
                        <a:gd name="T63" fmla="*/ 8 h 143"/>
                        <a:gd name="T64" fmla="*/ 29 w 503"/>
                        <a:gd name="T65" fmla="*/ 7 h 143"/>
                        <a:gd name="T66" fmla="*/ 26 w 503"/>
                        <a:gd name="T67" fmla="*/ 5 h 143"/>
                        <a:gd name="T68" fmla="*/ 24 w 503"/>
                        <a:gd name="T69" fmla="*/ 4 h 143"/>
                        <a:gd name="T70" fmla="*/ 21 w 503"/>
                        <a:gd name="T71" fmla="*/ 4 h 143"/>
                        <a:gd name="T72" fmla="*/ 18 w 503"/>
                        <a:gd name="T73" fmla="*/ 4 h 143"/>
                        <a:gd name="T74" fmla="*/ 14 w 503"/>
                        <a:gd name="T75" fmla="*/ 4 h 143"/>
                        <a:gd name="T76" fmla="*/ 10 w 503"/>
                        <a:gd name="T77" fmla="*/ 5 h 143"/>
                        <a:gd name="T78" fmla="*/ 7 w 503"/>
                        <a:gd name="T79" fmla="*/ 7 h 143"/>
                        <a:gd name="T80" fmla="*/ 3 w 503"/>
                        <a:gd name="T81" fmla="*/ 8 h 143"/>
                        <a:gd name="T82" fmla="*/ 1 w 503"/>
                        <a:gd name="T83" fmla="*/ 10 h 143"/>
                        <a:gd name="T84" fmla="*/ 0 w 503"/>
                        <a:gd name="T85" fmla="*/ 11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3" h="143">
                          <a:moveTo>
                            <a:pt x="0" y="98"/>
                          </a:moveTo>
                          <a:lnTo>
                            <a:pt x="23" y="97"/>
                          </a:lnTo>
                          <a:lnTo>
                            <a:pt x="53" y="94"/>
                          </a:lnTo>
                          <a:lnTo>
                            <a:pt x="86" y="93"/>
                          </a:lnTo>
                          <a:lnTo>
                            <a:pt x="113" y="91"/>
                          </a:lnTo>
                          <a:lnTo>
                            <a:pt x="109" y="93"/>
                          </a:lnTo>
                          <a:lnTo>
                            <a:pt x="105" y="96"/>
                          </a:lnTo>
                          <a:lnTo>
                            <a:pt x="99" y="101"/>
                          </a:lnTo>
                          <a:lnTo>
                            <a:pt x="94" y="106"/>
                          </a:lnTo>
                          <a:lnTo>
                            <a:pt x="86" y="120"/>
                          </a:lnTo>
                          <a:lnTo>
                            <a:pt x="83" y="128"/>
                          </a:lnTo>
                          <a:lnTo>
                            <a:pt x="83" y="134"/>
                          </a:lnTo>
                          <a:lnTo>
                            <a:pt x="85" y="138"/>
                          </a:lnTo>
                          <a:lnTo>
                            <a:pt x="87" y="141"/>
                          </a:lnTo>
                          <a:lnTo>
                            <a:pt x="91" y="142"/>
                          </a:lnTo>
                          <a:lnTo>
                            <a:pt x="98" y="143"/>
                          </a:lnTo>
                          <a:lnTo>
                            <a:pt x="105" y="143"/>
                          </a:lnTo>
                          <a:lnTo>
                            <a:pt x="127" y="142"/>
                          </a:lnTo>
                          <a:lnTo>
                            <a:pt x="149" y="139"/>
                          </a:lnTo>
                          <a:lnTo>
                            <a:pt x="170" y="134"/>
                          </a:lnTo>
                          <a:lnTo>
                            <a:pt x="192" y="128"/>
                          </a:lnTo>
                          <a:lnTo>
                            <a:pt x="213" y="123"/>
                          </a:lnTo>
                          <a:lnTo>
                            <a:pt x="234" y="119"/>
                          </a:lnTo>
                          <a:lnTo>
                            <a:pt x="256" y="115"/>
                          </a:lnTo>
                          <a:lnTo>
                            <a:pt x="278" y="113"/>
                          </a:lnTo>
                          <a:lnTo>
                            <a:pt x="288" y="113"/>
                          </a:lnTo>
                          <a:lnTo>
                            <a:pt x="308" y="113"/>
                          </a:lnTo>
                          <a:lnTo>
                            <a:pt x="328" y="113"/>
                          </a:lnTo>
                          <a:lnTo>
                            <a:pt x="338" y="113"/>
                          </a:lnTo>
                          <a:lnTo>
                            <a:pt x="361" y="113"/>
                          </a:lnTo>
                          <a:lnTo>
                            <a:pt x="383" y="111"/>
                          </a:lnTo>
                          <a:lnTo>
                            <a:pt x="405" y="106"/>
                          </a:lnTo>
                          <a:lnTo>
                            <a:pt x="427" y="101"/>
                          </a:lnTo>
                          <a:lnTo>
                            <a:pt x="447" y="94"/>
                          </a:lnTo>
                          <a:lnTo>
                            <a:pt x="467" y="85"/>
                          </a:lnTo>
                          <a:lnTo>
                            <a:pt x="487" y="74"/>
                          </a:lnTo>
                          <a:lnTo>
                            <a:pt x="503" y="62"/>
                          </a:lnTo>
                          <a:lnTo>
                            <a:pt x="493" y="56"/>
                          </a:lnTo>
                          <a:lnTo>
                            <a:pt x="484" y="53"/>
                          </a:lnTo>
                          <a:lnTo>
                            <a:pt x="474" y="52"/>
                          </a:lnTo>
                          <a:lnTo>
                            <a:pt x="466" y="52"/>
                          </a:lnTo>
                          <a:lnTo>
                            <a:pt x="448" y="52"/>
                          </a:lnTo>
                          <a:lnTo>
                            <a:pt x="428" y="53"/>
                          </a:lnTo>
                          <a:lnTo>
                            <a:pt x="435" y="44"/>
                          </a:lnTo>
                          <a:lnTo>
                            <a:pt x="443" y="30"/>
                          </a:lnTo>
                          <a:lnTo>
                            <a:pt x="446" y="22"/>
                          </a:lnTo>
                          <a:lnTo>
                            <a:pt x="448" y="14"/>
                          </a:lnTo>
                          <a:lnTo>
                            <a:pt x="450" y="7"/>
                          </a:lnTo>
                          <a:lnTo>
                            <a:pt x="451" y="0"/>
                          </a:lnTo>
                          <a:lnTo>
                            <a:pt x="413" y="0"/>
                          </a:lnTo>
                          <a:lnTo>
                            <a:pt x="406" y="6"/>
                          </a:lnTo>
                          <a:lnTo>
                            <a:pt x="401" y="11"/>
                          </a:lnTo>
                          <a:lnTo>
                            <a:pt x="395" y="17"/>
                          </a:lnTo>
                          <a:lnTo>
                            <a:pt x="390" y="22"/>
                          </a:lnTo>
                          <a:lnTo>
                            <a:pt x="380" y="34"/>
                          </a:lnTo>
                          <a:lnTo>
                            <a:pt x="371" y="47"/>
                          </a:lnTo>
                          <a:lnTo>
                            <a:pt x="361" y="59"/>
                          </a:lnTo>
                          <a:lnTo>
                            <a:pt x="350" y="67"/>
                          </a:lnTo>
                          <a:lnTo>
                            <a:pt x="345" y="71"/>
                          </a:lnTo>
                          <a:lnTo>
                            <a:pt x="338" y="74"/>
                          </a:lnTo>
                          <a:lnTo>
                            <a:pt x="331" y="75"/>
                          </a:lnTo>
                          <a:lnTo>
                            <a:pt x="323" y="77"/>
                          </a:lnTo>
                          <a:lnTo>
                            <a:pt x="303" y="75"/>
                          </a:lnTo>
                          <a:lnTo>
                            <a:pt x="285" y="71"/>
                          </a:lnTo>
                          <a:lnTo>
                            <a:pt x="271" y="66"/>
                          </a:lnTo>
                          <a:lnTo>
                            <a:pt x="259" y="60"/>
                          </a:lnTo>
                          <a:lnTo>
                            <a:pt x="248" y="53"/>
                          </a:lnTo>
                          <a:lnTo>
                            <a:pt x="238" y="48"/>
                          </a:lnTo>
                          <a:lnTo>
                            <a:pt x="229" y="42"/>
                          </a:lnTo>
                          <a:lnTo>
                            <a:pt x="218" y="38"/>
                          </a:lnTo>
                          <a:lnTo>
                            <a:pt x="206" y="36"/>
                          </a:lnTo>
                          <a:lnTo>
                            <a:pt x="192" y="33"/>
                          </a:lnTo>
                          <a:lnTo>
                            <a:pt x="177" y="33"/>
                          </a:lnTo>
                          <a:lnTo>
                            <a:pt x="161" y="34"/>
                          </a:lnTo>
                          <a:lnTo>
                            <a:pt x="143" y="37"/>
                          </a:lnTo>
                          <a:lnTo>
                            <a:pt x="127" y="40"/>
                          </a:lnTo>
                          <a:lnTo>
                            <a:pt x="109" y="44"/>
                          </a:lnTo>
                          <a:lnTo>
                            <a:pt x="91" y="49"/>
                          </a:lnTo>
                          <a:lnTo>
                            <a:pt x="75" y="55"/>
                          </a:lnTo>
                          <a:lnTo>
                            <a:pt x="60" y="60"/>
                          </a:lnTo>
                          <a:lnTo>
                            <a:pt x="45" y="67"/>
                          </a:lnTo>
                          <a:lnTo>
                            <a:pt x="31" y="74"/>
                          </a:lnTo>
                          <a:lnTo>
                            <a:pt x="20" y="79"/>
                          </a:lnTo>
                          <a:lnTo>
                            <a:pt x="11" y="86"/>
                          </a:lnTo>
                          <a:lnTo>
                            <a:pt x="4" y="93"/>
                          </a:lnTo>
                          <a:lnTo>
                            <a:pt x="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sp>
              <p:nvSpPr>
                <p:cNvPr id="184" name="Freeform 777"/>
                <p:cNvSpPr>
                  <a:spLocks/>
                </p:cNvSpPr>
                <p:nvPr/>
              </p:nvSpPr>
              <p:spPr bwMode="auto">
                <a:xfrm>
                  <a:off x="2004183" y="1031123"/>
                  <a:ext cx="151748" cy="44778"/>
                </a:xfrm>
                <a:custGeom>
                  <a:avLst/>
                  <a:gdLst>
                    <a:gd name="T0" fmla="*/ 12 w 368"/>
                    <a:gd name="T1" fmla="*/ 12 h 107"/>
                    <a:gd name="T2" fmla="*/ 14 w 368"/>
                    <a:gd name="T3" fmla="*/ 11 h 107"/>
                    <a:gd name="T4" fmla="*/ 16 w 368"/>
                    <a:gd name="T5" fmla="*/ 11 h 107"/>
                    <a:gd name="T6" fmla="*/ 18 w 368"/>
                    <a:gd name="T7" fmla="*/ 10 h 107"/>
                    <a:gd name="T8" fmla="*/ 20 w 368"/>
                    <a:gd name="T9" fmla="*/ 10 h 107"/>
                    <a:gd name="T10" fmla="*/ 24 w 368"/>
                    <a:gd name="T11" fmla="*/ 9 h 107"/>
                    <a:gd name="T12" fmla="*/ 28 w 368"/>
                    <a:gd name="T13" fmla="*/ 8 h 107"/>
                    <a:gd name="T14" fmla="*/ 31 w 368"/>
                    <a:gd name="T15" fmla="*/ 7 h 107"/>
                    <a:gd name="T16" fmla="*/ 35 w 368"/>
                    <a:gd name="T17" fmla="*/ 6 h 107"/>
                    <a:gd name="T18" fmla="*/ 36 w 368"/>
                    <a:gd name="T19" fmla="*/ 5 h 107"/>
                    <a:gd name="T20" fmla="*/ 38 w 368"/>
                    <a:gd name="T21" fmla="*/ 4 h 107"/>
                    <a:gd name="T22" fmla="*/ 39 w 368"/>
                    <a:gd name="T23" fmla="*/ 4 h 107"/>
                    <a:gd name="T24" fmla="*/ 40 w 368"/>
                    <a:gd name="T25" fmla="*/ 3 h 107"/>
                    <a:gd name="T26" fmla="*/ 39 w 368"/>
                    <a:gd name="T27" fmla="*/ 2 h 107"/>
                    <a:gd name="T28" fmla="*/ 37 w 368"/>
                    <a:gd name="T29" fmla="*/ 1 h 107"/>
                    <a:gd name="T30" fmla="*/ 35 w 368"/>
                    <a:gd name="T31" fmla="*/ 1 h 107"/>
                    <a:gd name="T32" fmla="*/ 34 w 368"/>
                    <a:gd name="T33" fmla="*/ 0 h 107"/>
                    <a:gd name="T34" fmla="*/ 33 w 368"/>
                    <a:gd name="T35" fmla="*/ 0 h 107"/>
                    <a:gd name="T36" fmla="*/ 32 w 368"/>
                    <a:gd name="T37" fmla="*/ 0 h 107"/>
                    <a:gd name="T38" fmla="*/ 31 w 368"/>
                    <a:gd name="T39" fmla="*/ 0 h 107"/>
                    <a:gd name="T40" fmla="*/ 29 w 368"/>
                    <a:gd name="T41" fmla="*/ 0 h 107"/>
                    <a:gd name="T42" fmla="*/ 27 w 368"/>
                    <a:gd name="T43" fmla="*/ 1 h 107"/>
                    <a:gd name="T44" fmla="*/ 25 w 368"/>
                    <a:gd name="T45" fmla="*/ 1 h 107"/>
                    <a:gd name="T46" fmla="*/ 20 w 368"/>
                    <a:gd name="T47" fmla="*/ 3 h 107"/>
                    <a:gd name="T48" fmla="*/ 15 w 368"/>
                    <a:gd name="T49" fmla="*/ 4 h 107"/>
                    <a:gd name="T50" fmla="*/ 10 w 368"/>
                    <a:gd name="T51" fmla="*/ 6 h 107"/>
                    <a:gd name="T52" fmla="*/ 6 w 368"/>
                    <a:gd name="T53" fmla="*/ 8 h 107"/>
                    <a:gd name="T54" fmla="*/ 4 w 368"/>
                    <a:gd name="T55" fmla="*/ 9 h 107"/>
                    <a:gd name="T56" fmla="*/ 2 w 368"/>
                    <a:gd name="T57" fmla="*/ 10 h 107"/>
                    <a:gd name="T58" fmla="*/ 1 w 368"/>
                    <a:gd name="T59" fmla="*/ 11 h 107"/>
                    <a:gd name="T60" fmla="*/ 0 w 368"/>
                    <a:gd name="T61" fmla="*/ 12 h 107"/>
                    <a:gd name="T62" fmla="*/ 12 w 368"/>
                    <a:gd name="T63" fmla="*/ 12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8" h="107">
                      <a:moveTo>
                        <a:pt x="113" y="107"/>
                      </a:moveTo>
                      <a:lnTo>
                        <a:pt x="127" y="100"/>
                      </a:lnTo>
                      <a:lnTo>
                        <a:pt x="143" y="94"/>
                      </a:lnTo>
                      <a:lnTo>
                        <a:pt x="159" y="89"/>
                      </a:lnTo>
                      <a:lnTo>
                        <a:pt x="177" y="85"/>
                      </a:lnTo>
                      <a:lnTo>
                        <a:pt x="213" y="77"/>
                      </a:lnTo>
                      <a:lnTo>
                        <a:pt x="249" y="70"/>
                      </a:lnTo>
                      <a:lnTo>
                        <a:pt x="283" y="63"/>
                      </a:lnTo>
                      <a:lnTo>
                        <a:pt x="316" y="53"/>
                      </a:lnTo>
                      <a:lnTo>
                        <a:pt x="331" y="47"/>
                      </a:lnTo>
                      <a:lnTo>
                        <a:pt x="345" y="40"/>
                      </a:lnTo>
                      <a:lnTo>
                        <a:pt x="357" y="33"/>
                      </a:lnTo>
                      <a:lnTo>
                        <a:pt x="368" y="23"/>
                      </a:lnTo>
                      <a:lnTo>
                        <a:pt x="352" y="17"/>
                      </a:lnTo>
                      <a:lnTo>
                        <a:pt x="334" y="10"/>
                      </a:lnTo>
                      <a:lnTo>
                        <a:pt x="324" y="6"/>
                      </a:lnTo>
                      <a:lnTo>
                        <a:pt x="315" y="3"/>
                      </a:lnTo>
                      <a:lnTo>
                        <a:pt x="304" y="2"/>
                      </a:lnTo>
                      <a:lnTo>
                        <a:pt x="293" y="0"/>
                      </a:lnTo>
                      <a:lnTo>
                        <a:pt x="281" y="2"/>
                      </a:lnTo>
                      <a:lnTo>
                        <a:pt x="264" y="4"/>
                      </a:lnTo>
                      <a:lnTo>
                        <a:pt x="247" y="7"/>
                      </a:lnTo>
                      <a:lnTo>
                        <a:pt x="226" y="13"/>
                      </a:lnTo>
                      <a:lnTo>
                        <a:pt x="181" y="25"/>
                      </a:lnTo>
                      <a:lnTo>
                        <a:pt x="135" y="40"/>
                      </a:lnTo>
                      <a:lnTo>
                        <a:pt x="90" y="56"/>
                      </a:lnTo>
                      <a:lnTo>
                        <a:pt x="50" y="74"/>
                      </a:lnTo>
                      <a:lnTo>
                        <a:pt x="33" y="82"/>
                      </a:lnTo>
                      <a:lnTo>
                        <a:pt x="19" y="90"/>
                      </a:lnTo>
                      <a:lnTo>
                        <a:pt x="7" y="98"/>
                      </a:lnTo>
                      <a:lnTo>
                        <a:pt x="0" y="107"/>
                      </a:lnTo>
                      <a:lnTo>
                        <a:pt x="11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85" name="Freeform 89"/>
                <p:cNvSpPr>
                  <a:spLocks/>
                </p:cNvSpPr>
                <p:nvPr/>
              </p:nvSpPr>
              <p:spPr bwMode="auto">
                <a:xfrm>
                  <a:off x="2371115" y="1052269"/>
                  <a:ext cx="68411" cy="39803"/>
                </a:xfrm>
                <a:custGeom>
                  <a:avLst/>
                  <a:gdLst>
                    <a:gd name="T0" fmla="*/ 0 w 165"/>
                    <a:gd name="T1" fmla="*/ 10 h 96"/>
                    <a:gd name="T2" fmla="*/ 0 w 165"/>
                    <a:gd name="T3" fmla="*/ 11 h 96"/>
                    <a:gd name="T4" fmla="*/ 1 w 165"/>
                    <a:gd name="T5" fmla="*/ 11 h 96"/>
                    <a:gd name="T6" fmla="*/ 1 w 165"/>
                    <a:gd name="T7" fmla="*/ 11 h 96"/>
                    <a:gd name="T8" fmla="*/ 2 w 165"/>
                    <a:gd name="T9" fmla="*/ 11 h 96"/>
                    <a:gd name="T10" fmla="*/ 3 w 165"/>
                    <a:gd name="T11" fmla="*/ 10 h 96"/>
                    <a:gd name="T12" fmla="*/ 3 w 165"/>
                    <a:gd name="T13" fmla="*/ 10 h 96"/>
                    <a:gd name="T14" fmla="*/ 5 w 165"/>
                    <a:gd name="T15" fmla="*/ 10 h 96"/>
                    <a:gd name="T16" fmla="*/ 7 w 165"/>
                    <a:gd name="T17" fmla="*/ 9 h 96"/>
                    <a:gd name="T18" fmla="*/ 10 w 165"/>
                    <a:gd name="T19" fmla="*/ 9 h 96"/>
                    <a:gd name="T20" fmla="*/ 12 w 165"/>
                    <a:gd name="T21" fmla="*/ 8 h 96"/>
                    <a:gd name="T22" fmla="*/ 13 w 165"/>
                    <a:gd name="T23" fmla="*/ 7 h 96"/>
                    <a:gd name="T24" fmla="*/ 14 w 165"/>
                    <a:gd name="T25" fmla="*/ 6 h 96"/>
                    <a:gd name="T26" fmla="*/ 15 w 165"/>
                    <a:gd name="T27" fmla="*/ 5 h 96"/>
                    <a:gd name="T28" fmla="*/ 16 w 165"/>
                    <a:gd name="T29" fmla="*/ 5 h 96"/>
                    <a:gd name="T30" fmla="*/ 17 w 165"/>
                    <a:gd name="T31" fmla="*/ 4 h 96"/>
                    <a:gd name="T32" fmla="*/ 17 w 165"/>
                    <a:gd name="T33" fmla="*/ 3 h 96"/>
                    <a:gd name="T34" fmla="*/ 18 w 165"/>
                    <a:gd name="T35" fmla="*/ 2 h 96"/>
                    <a:gd name="T36" fmla="*/ 18 w 165"/>
                    <a:gd name="T37" fmla="*/ 1 h 96"/>
                    <a:gd name="T38" fmla="*/ 14 w 165"/>
                    <a:gd name="T39" fmla="*/ 0 h 96"/>
                    <a:gd name="T40" fmla="*/ 9 w 165"/>
                    <a:gd name="T41" fmla="*/ 0 h 96"/>
                    <a:gd name="T42" fmla="*/ 7 w 165"/>
                    <a:gd name="T43" fmla="*/ 0 h 96"/>
                    <a:gd name="T44" fmla="*/ 6 w 165"/>
                    <a:gd name="T45" fmla="*/ 0 h 96"/>
                    <a:gd name="T46" fmla="*/ 5 w 165"/>
                    <a:gd name="T47" fmla="*/ 1 h 96"/>
                    <a:gd name="T48" fmla="*/ 4 w 165"/>
                    <a:gd name="T49" fmla="*/ 1 h 96"/>
                    <a:gd name="T50" fmla="*/ 4 w 165"/>
                    <a:gd name="T51" fmla="*/ 1 h 96"/>
                    <a:gd name="T52" fmla="*/ 3 w 165"/>
                    <a:gd name="T53" fmla="*/ 2 h 96"/>
                    <a:gd name="T54" fmla="*/ 4 w 165"/>
                    <a:gd name="T55" fmla="*/ 3 h 96"/>
                    <a:gd name="T56" fmla="*/ 4 w 165"/>
                    <a:gd name="T57" fmla="*/ 3 h 96"/>
                    <a:gd name="T58" fmla="*/ 5 w 165"/>
                    <a:gd name="T59" fmla="*/ 4 h 96"/>
                    <a:gd name="T60" fmla="*/ 5 w 165"/>
                    <a:gd name="T61" fmla="*/ 5 h 96"/>
                    <a:gd name="T62" fmla="*/ 4 w 165"/>
                    <a:gd name="T63" fmla="*/ 6 h 96"/>
                    <a:gd name="T64" fmla="*/ 2 w 165"/>
                    <a:gd name="T65" fmla="*/ 7 h 96"/>
                    <a:gd name="T66" fmla="*/ 1 w 165"/>
                    <a:gd name="T67" fmla="*/ 9 h 96"/>
                    <a:gd name="T68" fmla="*/ 0 w 165"/>
                    <a:gd name="T69" fmla="*/ 1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96">
                      <a:moveTo>
                        <a:pt x="0" y="92"/>
                      </a:moveTo>
                      <a:lnTo>
                        <a:pt x="3" y="95"/>
                      </a:lnTo>
                      <a:lnTo>
                        <a:pt x="7" y="96"/>
                      </a:lnTo>
                      <a:lnTo>
                        <a:pt x="11" y="96"/>
                      </a:lnTo>
                      <a:lnTo>
                        <a:pt x="15" y="95"/>
                      </a:lnTo>
                      <a:lnTo>
                        <a:pt x="23" y="94"/>
                      </a:lnTo>
                      <a:lnTo>
                        <a:pt x="30" y="92"/>
                      </a:lnTo>
                      <a:lnTo>
                        <a:pt x="46" y="91"/>
                      </a:lnTo>
                      <a:lnTo>
                        <a:pt x="66" y="85"/>
                      </a:lnTo>
                      <a:lnTo>
                        <a:pt x="86" y="79"/>
                      </a:lnTo>
                      <a:lnTo>
                        <a:pt x="106" y="68"/>
                      </a:lnTo>
                      <a:lnTo>
                        <a:pt x="116" y="62"/>
                      </a:lnTo>
                      <a:lnTo>
                        <a:pt x="125" y="56"/>
                      </a:lnTo>
                      <a:lnTo>
                        <a:pt x="135" y="49"/>
                      </a:lnTo>
                      <a:lnTo>
                        <a:pt x="143" y="42"/>
                      </a:lnTo>
                      <a:lnTo>
                        <a:pt x="150" y="34"/>
                      </a:lnTo>
                      <a:lnTo>
                        <a:pt x="157" y="27"/>
                      </a:lnTo>
                      <a:lnTo>
                        <a:pt x="162" y="19"/>
                      </a:lnTo>
                      <a:lnTo>
                        <a:pt x="165" y="9"/>
                      </a:lnTo>
                      <a:lnTo>
                        <a:pt x="124" y="4"/>
                      </a:lnTo>
                      <a:lnTo>
                        <a:pt x="83" y="0"/>
                      </a:lnTo>
                      <a:lnTo>
                        <a:pt x="66" y="0"/>
                      </a:lnTo>
                      <a:lnTo>
                        <a:pt x="51" y="2"/>
                      </a:lnTo>
                      <a:lnTo>
                        <a:pt x="44" y="5"/>
                      </a:lnTo>
                      <a:lnTo>
                        <a:pt x="38" y="8"/>
                      </a:lnTo>
                      <a:lnTo>
                        <a:pt x="33" y="12"/>
                      </a:lnTo>
                      <a:lnTo>
                        <a:pt x="30" y="17"/>
                      </a:lnTo>
                      <a:lnTo>
                        <a:pt x="33" y="24"/>
                      </a:lnTo>
                      <a:lnTo>
                        <a:pt x="37" y="31"/>
                      </a:lnTo>
                      <a:lnTo>
                        <a:pt x="42" y="38"/>
                      </a:lnTo>
                      <a:lnTo>
                        <a:pt x="45" y="41"/>
                      </a:lnTo>
                      <a:lnTo>
                        <a:pt x="34" y="53"/>
                      </a:lnTo>
                      <a:lnTo>
                        <a:pt x="22" y="66"/>
                      </a:lnTo>
                      <a:lnTo>
                        <a:pt x="11" y="80"/>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86" name="Freeform 97"/>
                <p:cNvSpPr>
                  <a:spLocks/>
                </p:cNvSpPr>
                <p:nvPr/>
              </p:nvSpPr>
              <p:spPr bwMode="auto">
                <a:xfrm>
                  <a:off x="2474354" y="1041073"/>
                  <a:ext cx="41047" cy="28608"/>
                </a:xfrm>
                <a:custGeom>
                  <a:avLst/>
                  <a:gdLst>
                    <a:gd name="T0" fmla="*/ 4 w 98"/>
                    <a:gd name="T1" fmla="*/ 0 h 69"/>
                    <a:gd name="T2" fmla="*/ 3 w 98"/>
                    <a:gd name="T3" fmla="*/ 0 h 69"/>
                    <a:gd name="T4" fmla="*/ 2 w 98"/>
                    <a:gd name="T5" fmla="*/ 0 h 69"/>
                    <a:gd name="T6" fmla="*/ 2 w 98"/>
                    <a:gd name="T7" fmla="*/ 1 h 69"/>
                    <a:gd name="T8" fmla="*/ 1 w 98"/>
                    <a:gd name="T9" fmla="*/ 1 h 69"/>
                    <a:gd name="T10" fmla="*/ 1 w 98"/>
                    <a:gd name="T11" fmla="*/ 2 h 69"/>
                    <a:gd name="T12" fmla="*/ 0 w 98"/>
                    <a:gd name="T13" fmla="*/ 2 h 69"/>
                    <a:gd name="T14" fmla="*/ 0 w 98"/>
                    <a:gd name="T15" fmla="*/ 3 h 69"/>
                    <a:gd name="T16" fmla="*/ 0 w 98"/>
                    <a:gd name="T17" fmla="*/ 4 h 69"/>
                    <a:gd name="T18" fmla="*/ 0 w 98"/>
                    <a:gd name="T19" fmla="*/ 5 h 69"/>
                    <a:gd name="T20" fmla="*/ 1 w 98"/>
                    <a:gd name="T21" fmla="*/ 5 h 69"/>
                    <a:gd name="T22" fmla="*/ 1 w 98"/>
                    <a:gd name="T23" fmla="*/ 6 h 69"/>
                    <a:gd name="T24" fmla="*/ 2 w 98"/>
                    <a:gd name="T25" fmla="*/ 7 h 69"/>
                    <a:gd name="T26" fmla="*/ 3 w 98"/>
                    <a:gd name="T27" fmla="*/ 7 h 69"/>
                    <a:gd name="T28" fmla="*/ 4 w 98"/>
                    <a:gd name="T29" fmla="*/ 7 h 69"/>
                    <a:gd name="T30" fmla="*/ 5 w 98"/>
                    <a:gd name="T31" fmla="*/ 7 h 69"/>
                    <a:gd name="T32" fmla="*/ 6 w 98"/>
                    <a:gd name="T33" fmla="*/ 8 h 69"/>
                    <a:gd name="T34" fmla="*/ 7 w 98"/>
                    <a:gd name="T35" fmla="*/ 7 h 69"/>
                    <a:gd name="T36" fmla="*/ 8 w 98"/>
                    <a:gd name="T37" fmla="*/ 7 h 69"/>
                    <a:gd name="T38" fmla="*/ 8 w 98"/>
                    <a:gd name="T39" fmla="*/ 7 h 69"/>
                    <a:gd name="T40" fmla="*/ 9 w 98"/>
                    <a:gd name="T41" fmla="*/ 6 h 69"/>
                    <a:gd name="T42" fmla="*/ 10 w 98"/>
                    <a:gd name="T43" fmla="*/ 5 h 69"/>
                    <a:gd name="T44" fmla="*/ 10 w 98"/>
                    <a:gd name="T45" fmla="*/ 4 h 69"/>
                    <a:gd name="T46" fmla="*/ 11 w 98"/>
                    <a:gd name="T47" fmla="*/ 4 h 69"/>
                    <a:gd name="T48" fmla="*/ 11 w 98"/>
                    <a:gd name="T49" fmla="*/ 2 h 69"/>
                    <a:gd name="T50" fmla="*/ 4 w 98"/>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 h="69">
                      <a:moveTo>
                        <a:pt x="38" y="0"/>
                      </a:moveTo>
                      <a:lnTo>
                        <a:pt x="30" y="0"/>
                      </a:lnTo>
                      <a:lnTo>
                        <a:pt x="22" y="3"/>
                      </a:lnTo>
                      <a:lnTo>
                        <a:pt x="16" y="6"/>
                      </a:lnTo>
                      <a:lnTo>
                        <a:pt x="11" y="10"/>
                      </a:lnTo>
                      <a:lnTo>
                        <a:pt x="6" y="15"/>
                      </a:lnTo>
                      <a:lnTo>
                        <a:pt x="3" y="22"/>
                      </a:lnTo>
                      <a:lnTo>
                        <a:pt x="0" y="30"/>
                      </a:lnTo>
                      <a:lnTo>
                        <a:pt x="0" y="37"/>
                      </a:lnTo>
                      <a:lnTo>
                        <a:pt x="1" y="44"/>
                      </a:lnTo>
                      <a:lnTo>
                        <a:pt x="6" y="49"/>
                      </a:lnTo>
                      <a:lnTo>
                        <a:pt x="12" y="54"/>
                      </a:lnTo>
                      <a:lnTo>
                        <a:pt x="21" y="59"/>
                      </a:lnTo>
                      <a:lnTo>
                        <a:pt x="30" y="62"/>
                      </a:lnTo>
                      <a:lnTo>
                        <a:pt x="38" y="66"/>
                      </a:lnTo>
                      <a:lnTo>
                        <a:pt x="46" y="67"/>
                      </a:lnTo>
                      <a:lnTo>
                        <a:pt x="53" y="69"/>
                      </a:lnTo>
                      <a:lnTo>
                        <a:pt x="61" y="67"/>
                      </a:lnTo>
                      <a:lnTo>
                        <a:pt x="68" y="64"/>
                      </a:lnTo>
                      <a:lnTo>
                        <a:pt x="75" y="59"/>
                      </a:lnTo>
                      <a:lnTo>
                        <a:pt x="81" y="54"/>
                      </a:lnTo>
                      <a:lnTo>
                        <a:pt x="86" y="47"/>
                      </a:lnTo>
                      <a:lnTo>
                        <a:pt x="91" y="40"/>
                      </a:lnTo>
                      <a:lnTo>
                        <a:pt x="94" y="32"/>
                      </a:lnTo>
                      <a:lnTo>
                        <a:pt x="98" y="22"/>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187" name="Freeform 93"/>
                <p:cNvSpPr>
                  <a:spLocks/>
                </p:cNvSpPr>
                <p:nvPr/>
              </p:nvSpPr>
              <p:spPr bwMode="auto">
                <a:xfrm>
                  <a:off x="2389773" y="997539"/>
                  <a:ext cx="74630" cy="33584"/>
                </a:xfrm>
                <a:custGeom>
                  <a:avLst/>
                  <a:gdLst>
                    <a:gd name="T0" fmla="*/ 13 w 180"/>
                    <a:gd name="T1" fmla="*/ 7 h 83"/>
                    <a:gd name="T2" fmla="*/ 12 w 180"/>
                    <a:gd name="T3" fmla="*/ 7 h 83"/>
                    <a:gd name="T4" fmla="*/ 9 w 180"/>
                    <a:gd name="T5" fmla="*/ 7 h 83"/>
                    <a:gd name="T6" fmla="*/ 7 w 180"/>
                    <a:gd name="T7" fmla="*/ 9 h 83"/>
                    <a:gd name="T8" fmla="*/ 3 w 180"/>
                    <a:gd name="T9" fmla="*/ 9 h 83"/>
                    <a:gd name="T10" fmla="*/ 4 w 180"/>
                    <a:gd name="T11" fmla="*/ 7 h 83"/>
                    <a:gd name="T12" fmla="*/ 4 w 180"/>
                    <a:gd name="T13" fmla="*/ 6 h 83"/>
                    <a:gd name="T14" fmla="*/ 3 w 180"/>
                    <a:gd name="T15" fmla="*/ 6 h 83"/>
                    <a:gd name="T16" fmla="*/ 2 w 180"/>
                    <a:gd name="T17" fmla="*/ 6 h 83"/>
                    <a:gd name="T18" fmla="*/ 2 w 180"/>
                    <a:gd name="T19" fmla="*/ 6 h 83"/>
                    <a:gd name="T20" fmla="*/ 1 w 180"/>
                    <a:gd name="T21" fmla="*/ 5 h 83"/>
                    <a:gd name="T22" fmla="*/ 1 w 180"/>
                    <a:gd name="T23" fmla="*/ 5 h 83"/>
                    <a:gd name="T24" fmla="*/ 0 w 180"/>
                    <a:gd name="T25" fmla="*/ 4 h 83"/>
                    <a:gd name="T26" fmla="*/ 0 w 180"/>
                    <a:gd name="T27" fmla="*/ 4 h 83"/>
                    <a:gd name="T28" fmla="*/ 0 w 180"/>
                    <a:gd name="T29" fmla="*/ 3 h 83"/>
                    <a:gd name="T30" fmla="*/ 0 w 180"/>
                    <a:gd name="T31" fmla="*/ 3 h 83"/>
                    <a:gd name="T32" fmla="*/ 0 w 180"/>
                    <a:gd name="T33" fmla="*/ 2 h 83"/>
                    <a:gd name="T34" fmla="*/ 1 w 180"/>
                    <a:gd name="T35" fmla="*/ 2 h 83"/>
                    <a:gd name="T36" fmla="*/ 1 w 180"/>
                    <a:gd name="T37" fmla="*/ 1 h 83"/>
                    <a:gd name="T38" fmla="*/ 2 w 180"/>
                    <a:gd name="T39" fmla="*/ 1 h 83"/>
                    <a:gd name="T40" fmla="*/ 2 w 180"/>
                    <a:gd name="T41" fmla="*/ 1 h 83"/>
                    <a:gd name="T42" fmla="*/ 3 w 180"/>
                    <a:gd name="T43" fmla="*/ 0 h 83"/>
                    <a:gd name="T44" fmla="*/ 3 w 180"/>
                    <a:gd name="T45" fmla="*/ 0 h 83"/>
                    <a:gd name="T46" fmla="*/ 6 w 180"/>
                    <a:gd name="T47" fmla="*/ 0 h 83"/>
                    <a:gd name="T48" fmla="*/ 9 w 180"/>
                    <a:gd name="T49" fmla="*/ 0 h 83"/>
                    <a:gd name="T50" fmla="*/ 11 w 180"/>
                    <a:gd name="T51" fmla="*/ 0 h 83"/>
                    <a:gd name="T52" fmla="*/ 12 w 180"/>
                    <a:gd name="T53" fmla="*/ 0 h 83"/>
                    <a:gd name="T54" fmla="*/ 14 w 180"/>
                    <a:gd name="T55" fmla="*/ 1 h 83"/>
                    <a:gd name="T56" fmla="*/ 15 w 180"/>
                    <a:gd name="T57" fmla="*/ 1 h 83"/>
                    <a:gd name="T58" fmla="*/ 16 w 180"/>
                    <a:gd name="T59" fmla="*/ 2 h 83"/>
                    <a:gd name="T60" fmla="*/ 17 w 180"/>
                    <a:gd name="T61" fmla="*/ 2 h 83"/>
                    <a:gd name="T62" fmla="*/ 19 w 180"/>
                    <a:gd name="T63" fmla="*/ 2 h 83"/>
                    <a:gd name="T64" fmla="*/ 20 w 180"/>
                    <a:gd name="T65" fmla="*/ 2 h 83"/>
                    <a:gd name="T66" fmla="*/ 20 w 180"/>
                    <a:gd name="T67" fmla="*/ 5 h 83"/>
                    <a:gd name="T68" fmla="*/ 20 w 180"/>
                    <a:gd name="T69" fmla="*/ 6 h 83"/>
                    <a:gd name="T70" fmla="*/ 19 w 180"/>
                    <a:gd name="T71" fmla="*/ 6 h 83"/>
                    <a:gd name="T72" fmla="*/ 19 w 180"/>
                    <a:gd name="T73" fmla="*/ 7 h 83"/>
                    <a:gd name="T74" fmla="*/ 18 w 180"/>
                    <a:gd name="T75" fmla="*/ 7 h 83"/>
                    <a:gd name="T76" fmla="*/ 18 w 180"/>
                    <a:gd name="T77" fmla="*/ 7 h 83"/>
                    <a:gd name="T78" fmla="*/ 17 w 180"/>
                    <a:gd name="T79" fmla="*/ 7 h 83"/>
                    <a:gd name="T80" fmla="*/ 17 w 180"/>
                    <a:gd name="T81" fmla="*/ 7 h 83"/>
                    <a:gd name="T82" fmla="*/ 16 w 180"/>
                    <a:gd name="T83" fmla="*/ 7 h 83"/>
                    <a:gd name="T84" fmla="*/ 14 w 180"/>
                    <a:gd name="T85" fmla="*/ 7 h 83"/>
                    <a:gd name="T86" fmla="*/ 12 w 180"/>
                    <a:gd name="T87" fmla="*/ 7 h 83"/>
                    <a:gd name="T88" fmla="*/ 13 w 180"/>
                    <a:gd name="T89" fmla="*/ 7 h 83"/>
                    <a:gd name="T90" fmla="*/ 13 w 180"/>
                    <a:gd name="T91" fmla="*/ 7 h 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0" h="83">
                      <a:moveTo>
                        <a:pt x="120" y="68"/>
                      </a:moveTo>
                      <a:lnTo>
                        <a:pt x="105" y="68"/>
                      </a:lnTo>
                      <a:lnTo>
                        <a:pt x="83" y="68"/>
                      </a:lnTo>
                      <a:lnTo>
                        <a:pt x="60" y="83"/>
                      </a:lnTo>
                      <a:lnTo>
                        <a:pt x="30" y="83"/>
                      </a:lnTo>
                      <a:lnTo>
                        <a:pt x="34" y="66"/>
                      </a:lnTo>
                      <a:lnTo>
                        <a:pt x="38" y="53"/>
                      </a:lnTo>
                      <a:lnTo>
                        <a:pt x="30" y="53"/>
                      </a:lnTo>
                      <a:lnTo>
                        <a:pt x="22" y="52"/>
                      </a:lnTo>
                      <a:lnTo>
                        <a:pt x="16" y="51"/>
                      </a:lnTo>
                      <a:lnTo>
                        <a:pt x="11" y="48"/>
                      </a:lnTo>
                      <a:lnTo>
                        <a:pt x="6" y="45"/>
                      </a:lnTo>
                      <a:lnTo>
                        <a:pt x="3" y="41"/>
                      </a:lnTo>
                      <a:lnTo>
                        <a:pt x="1" y="37"/>
                      </a:lnTo>
                      <a:lnTo>
                        <a:pt x="0" y="31"/>
                      </a:lnTo>
                      <a:lnTo>
                        <a:pt x="0" y="25"/>
                      </a:lnTo>
                      <a:lnTo>
                        <a:pt x="3" y="19"/>
                      </a:lnTo>
                      <a:lnTo>
                        <a:pt x="6" y="14"/>
                      </a:lnTo>
                      <a:lnTo>
                        <a:pt x="8" y="11"/>
                      </a:lnTo>
                      <a:lnTo>
                        <a:pt x="14" y="7"/>
                      </a:lnTo>
                      <a:lnTo>
                        <a:pt x="18" y="6"/>
                      </a:lnTo>
                      <a:lnTo>
                        <a:pt x="25" y="3"/>
                      </a:lnTo>
                      <a:lnTo>
                        <a:pt x="30" y="2"/>
                      </a:lnTo>
                      <a:lnTo>
                        <a:pt x="57" y="0"/>
                      </a:lnTo>
                      <a:lnTo>
                        <a:pt x="83" y="2"/>
                      </a:lnTo>
                      <a:lnTo>
                        <a:pt x="98" y="2"/>
                      </a:lnTo>
                      <a:lnTo>
                        <a:pt x="112" y="4"/>
                      </a:lnTo>
                      <a:lnTo>
                        <a:pt x="124" y="8"/>
                      </a:lnTo>
                      <a:lnTo>
                        <a:pt x="135" y="12"/>
                      </a:lnTo>
                      <a:lnTo>
                        <a:pt x="145" y="17"/>
                      </a:lnTo>
                      <a:lnTo>
                        <a:pt x="155" y="21"/>
                      </a:lnTo>
                      <a:lnTo>
                        <a:pt x="168" y="22"/>
                      </a:lnTo>
                      <a:lnTo>
                        <a:pt x="180" y="23"/>
                      </a:lnTo>
                      <a:lnTo>
                        <a:pt x="180" y="46"/>
                      </a:lnTo>
                      <a:lnTo>
                        <a:pt x="176" y="52"/>
                      </a:lnTo>
                      <a:lnTo>
                        <a:pt x="172" y="57"/>
                      </a:lnTo>
                      <a:lnTo>
                        <a:pt x="168" y="61"/>
                      </a:lnTo>
                      <a:lnTo>
                        <a:pt x="164" y="66"/>
                      </a:lnTo>
                      <a:lnTo>
                        <a:pt x="160" y="68"/>
                      </a:lnTo>
                      <a:lnTo>
                        <a:pt x="155" y="70"/>
                      </a:lnTo>
                      <a:lnTo>
                        <a:pt x="150" y="70"/>
                      </a:lnTo>
                      <a:lnTo>
                        <a:pt x="146" y="71"/>
                      </a:lnTo>
                      <a:lnTo>
                        <a:pt x="127" y="67"/>
                      </a:lnTo>
                      <a:lnTo>
                        <a:pt x="105" y="61"/>
                      </a:lnTo>
                      <a:lnTo>
                        <a:pt x="113" y="61"/>
                      </a:lnTo>
                      <a:lnTo>
                        <a:pt x="12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grpSp>
          <p:nvGrpSpPr>
            <p:cNvPr id="211" name="Gruppieren 210"/>
            <p:cNvGrpSpPr/>
            <p:nvPr/>
          </p:nvGrpSpPr>
          <p:grpSpPr>
            <a:xfrm>
              <a:off x="2749623" y="1485178"/>
              <a:ext cx="2630082" cy="1456396"/>
              <a:chOff x="2907209" y="910471"/>
              <a:chExt cx="2291149" cy="1268714"/>
            </a:xfrm>
            <a:grpFill/>
          </p:grpSpPr>
          <p:sp>
            <p:nvSpPr>
              <p:cNvPr id="212" name="Freeform 215"/>
              <p:cNvSpPr>
                <a:spLocks/>
              </p:cNvSpPr>
              <p:nvPr/>
            </p:nvSpPr>
            <p:spPr bwMode="auto">
              <a:xfrm>
                <a:off x="2907209" y="910471"/>
                <a:ext cx="1007509" cy="560971"/>
              </a:xfrm>
              <a:custGeom>
                <a:avLst/>
                <a:gdLst>
                  <a:gd name="T0" fmla="*/ 20 w 2429"/>
                  <a:gd name="T1" fmla="*/ 24 h 1353"/>
                  <a:gd name="T2" fmla="*/ 37 w 2429"/>
                  <a:gd name="T3" fmla="*/ 18 h 1353"/>
                  <a:gd name="T4" fmla="*/ 50 w 2429"/>
                  <a:gd name="T5" fmla="*/ 13 h 1353"/>
                  <a:gd name="T6" fmla="*/ 82 w 2429"/>
                  <a:gd name="T7" fmla="*/ 8 h 1353"/>
                  <a:gd name="T8" fmla="*/ 99 w 2429"/>
                  <a:gd name="T9" fmla="*/ 9 h 1353"/>
                  <a:gd name="T10" fmla="*/ 110 w 2429"/>
                  <a:gd name="T11" fmla="*/ 10 h 1353"/>
                  <a:gd name="T12" fmla="*/ 122 w 2429"/>
                  <a:gd name="T13" fmla="*/ 6 h 1353"/>
                  <a:gd name="T14" fmla="*/ 138 w 2429"/>
                  <a:gd name="T15" fmla="*/ 10 h 1353"/>
                  <a:gd name="T16" fmla="*/ 150 w 2429"/>
                  <a:gd name="T17" fmla="*/ 2 h 1353"/>
                  <a:gd name="T18" fmla="*/ 165 w 2429"/>
                  <a:gd name="T19" fmla="*/ 0 h 1353"/>
                  <a:gd name="T20" fmla="*/ 208 w 2429"/>
                  <a:gd name="T21" fmla="*/ 1 h 1353"/>
                  <a:gd name="T22" fmla="*/ 188 w 2429"/>
                  <a:gd name="T23" fmla="*/ 3 h 1353"/>
                  <a:gd name="T24" fmla="*/ 218 w 2429"/>
                  <a:gd name="T25" fmla="*/ 4 h 1353"/>
                  <a:gd name="T26" fmla="*/ 197 w 2429"/>
                  <a:gd name="T27" fmla="*/ 7 h 1353"/>
                  <a:gd name="T28" fmla="*/ 219 w 2429"/>
                  <a:gd name="T29" fmla="*/ 7 h 1353"/>
                  <a:gd name="T30" fmla="*/ 217 w 2429"/>
                  <a:gd name="T31" fmla="*/ 10 h 1353"/>
                  <a:gd name="T32" fmla="*/ 223 w 2429"/>
                  <a:gd name="T33" fmla="*/ 14 h 1353"/>
                  <a:gd name="T34" fmla="*/ 262 w 2429"/>
                  <a:gd name="T35" fmla="*/ 8 h 1353"/>
                  <a:gd name="T36" fmla="*/ 242 w 2429"/>
                  <a:gd name="T37" fmla="*/ 14 h 1353"/>
                  <a:gd name="T38" fmla="*/ 232 w 2429"/>
                  <a:gd name="T39" fmla="*/ 18 h 1353"/>
                  <a:gd name="T40" fmla="*/ 233 w 2429"/>
                  <a:gd name="T41" fmla="*/ 24 h 1353"/>
                  <a:gd name="T42" fmla="*/ 234 w 2429"/>
                  <a:gd name="T43" fmla="*/ 28 h 1353"/>
                  <a:gd name="T44" fmla="*/ 241 w 2429"/>
                  <a:gd name="T45" fmla="*/ 32 h 1353"/>
                  <a:gd name="T46" fmla="*/ 220 w 2429"/>
                  <a:gd name="T47" fmla="*/ 35 h 1353"/>
                  <a:gd name="T48" fmla="*/ 230 w 2429"/>
                  <a:gd name="T49" fmla="*/ 40 h 1353"/>
                  <a:gd name="T50" fmla="*/ 227 w 2429"/>
                  <a:gd name="T51" fmla="*/ 49 h 1353"/>
                  <a:gd name="T52" fmla="*/ 223 w 2429"/>
                  <a:gd name="T53" fmla="*/ 51 h 1353"/>
                  <a:gd name="T54" fmla="*/ 216 w 2429"/>
                  <a:gd name="T55" fmla="*/ 57 h 1353"/>
                  <a:gd name="T56" fmla="*/ 210 w 2429"/>
                  <a:gd name="T57" fmla="*/ 63 h 1353"/>
                  <a:gd name="T58" fmla="*/ 202 w 2429"/>
                  <a:gd name="T59" fmla="*/ 59 h 1353"/>
                  <a:gd name="T60" fmla="*/ 215 w 2429"/>
                  <a:gd name="T61" fmla="*/ 72 h 1353"/>
                  <a:gd name="T62" fmla="*/ 209 w 2429"/>
                  <a:gd name="T63" fmla="*/ 73 h 1353"/>
                  <a:gd name="T64" fmla="*/ 196 w 2429"/>
                  <a:gd name="T65" fmla="*/ 68 h 1353"/>
                  <a:gd name="T66" fmla="*/ 187 w 2429"/>
                  <a:gd name="T67" fmla="*/ 68 h 1353"/>
                  <a:gd name="T68" fmla="*/ 193 w 2429"/>
                  <a:gd name="T69" fmla="*/ 73 h 1353"/>
                  <a:gd name="T70" fmla="*/ 191 w 2429"/>
                  <a:gd name="T71" fmla="*/ 77 h 1353"/>
                  <a:gd name="T72" fmla="*/ 183 w 2429"/>
                  <a:gd name="T73" fmla="*/ 78 h 1353"/>
                  <a:gd name="T74" fmla="*/ 203 w 2429"/>
                  <a:gd name="T75" fmla="*/ 76 h 1353"/>
                  <a:gd name="T76" fmla="*/ 199 w 2429"/>
                  <a:gd name="T77" fmla="*/ 84 h 1353"/>
                  <a:gd name="T78" fmla="*/ 161 w 2429"/>
                  <a:gd name="T79" fmla="*/ 92 h 1353"/>
                  <a:gd name="T80" fmla="*/ 130 w 2429"/>
                  <a:gd name="T81" fmla="*/ 108 h 1353"/>
                  <a:gd name="T82" fmla="*/ 108 w 2429"/>
                  <a:gd name="T83" fmla="*/ 111 h 1353"/>
                  <a:gd name="T84" fmla="*/ 106 w 2429"/>
                  <a:gd name="T85" fmla="*/ 118 h 1353"/>
                  <a:gd name="T86" fmla="*/ 100 w 2429"/>
                  <a:gd name="T87" fmla="*/ 124 h 1353"/>
                  <a:gd name="T88" fmla="*/ 86 w 2429"/>
                  <a:gd name="T89" fmla="*/ 139 h 1353"/>
                  <a:gd name="T90" fmla="*/ 76 w 2429"/>
                  <a:gd name="T91" fmla="*/ 149 h 1353"/>
                  <a:gd name="T92" fmla="*/ 71 w 2429"/>
                  <a:gd name="T93" fmla="*/ 142 h 1353"/>
                  <a:gd name="T94" fmla="*/ 55 w 2429"/>
                  <a:gd name="T95" fmla="*/ 134 h 1353"/>
                  <a:gd name="T96" fmla="*/ 51 w 2429"/>
                  <a:gd name="T97" fmla="*/ 124 h 1353"/>
                  <a:gd name="T98" fmla="*/ 48 w 2429"/>
                  <a:gd name="T99" fmla="*/ 115 h 1353"/>
                  <a:gd name="T100" fmla="*/ 46 w 2429"/>
                  <a:gd name="T101" fmla="*/ 105 h 1353"/>
                  <a:gd name="T102" fmla="*/ 49 w 2429"/>
                  <a:gd name="T103" fmla="*/ 95 h 1353"/>
                  <a:gd name="T104" fmla="*/ 64 w 2429"/>
                  <a:gd name="T105" fmla="*/ 87 h 1353"/>
                  <a:gd name="T106" fmla="*/ 69 w 2429"/>
                  <a:gd name="T107" fmla="*/ 75 h 1353"/>
                  <a:gd name="T108" fmla="*/ 58 w 2429"/>
                  <a:gd name="T109" fmla="*/ 57 h 1353"/>
                  <a:gd name="T110" fmla="*/ 57 w 2429"/>
                  <a:gd name="T111" fmla="*/ 50 h 1353"/>
                  <a:gd name="T112" fmla="*/ 23 w 2429"/>
                  <a:gd name="T113" fmla="*/ 41 h 1353"/>
                  <a:gd name="T114" fmla="*/ 10 w 2429"/>
                  <a:gd name="T115" fmla="*/ 43 h 1353"/>
                  <a:gd name="T116" fmla="*/ 12 w 2429"/>
                  <a:gd name="T117" fmla="*/ 37 h 1353"/>
                  <a:gd name="T118" fmla="*/ 18 w 2429"/>
                  <a:gd name="T119" fmla="*/ 32 h 1353"/>
                  <a:gd name="T120" fmla="*/ 0 w 2429"/>
                  <a:gd name="T121" fmla="*/ 28 h 13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29" h="1353">
                    <a:moveTo>
                      <a:pt x="7" y="233"/>
                    </a:moveTo>
                    <a:lnTo>
                      <a:pt x="54" y="233"/>
                    </a:lnTo>
                    <a:lnTo>
                      <a:pt x="62" y="229"/>
                    </a:lnTo>
                    <a:lnTo>
                      <a:pt x="70" y="227"/>
                    </a:lnTo>
                    <a:lnTo>
                      <a:pt x="79" y="224"/>
                    </a:lnTo>
                    <a:lnTo>
                      <a:pt x="89" y="222"/>
                    </a:lnTo>
                    <a:lnTo>
                      <a:pt x="107" y="221"/>
                    </a:lnTo>
                    <a:lnTo>
                      <a:pt x="126" y="220"/>
                    </a:lnTo>
                    <a:lnTo>
                      <a:pt x="142" y="218"/>
                    </a:lnTo>
                    <a:lnTo>
                      <a:pt x="157" y="218"/>
                    </a:lnTo>
                    <a:lnTo>
                      <a:pt x="164" y="217"/>
                    </a:lnTo>
                    <a:lnTo>
                      <a:pt x="171" y="216"/>
                    </a:lnTo>
                    <a:lnTo>
                      <a:pt x="176" y="213"/>
                    </a:lnTo>
                    <a:lnTo>
                      <a:pt x="180" y="212"/>
                    </a:lnTo>
                    <a:lnTo>
                      <a:pt x="287" y="212"/>
                    </a:lnTo>
                    <a:lnTo>
                      <a:pt x="296" y="205"/>
                    </a:lnTo>
                    <a:lnTo>
                      <a:pt x="311" y="199"/>
                    </a:lnTo>
                    <a:lnTo>
                      <a:pt x="329" y="192"/>
                    </a:lnTo>
                    <a:lnTo>
                      <a:pt x="349" y="187"/>
                    </a:lnTo>
                    <a:lnTo>
                      <a:pt x="370" y="182"/>
                    </a:lnTo>
                    <a:lnTo>
                      <a:pt x="390" y="177"/>
                    </a:lnTo>
                    <a:lnTo>
                      <a:pt x="411" y="175"/>
                    </a:lnTo>
                    <a:lnTo>
                      <a:pt x="428" y="173"/>
                    </a:lnTo>
                    <a:lnTo>
                      <a:pt x="398" y="169"/>
                    </a:lnTo>
                    <a:lnTo>
                      <a:pt x="368" y="168"/>
                    </a:lnTo>
                    <a:lnTo>
                      <a:pt x="353" y="167"/>
                    </a:lnTo>
                    <a:lnTo>
                      <a:pt x="341" y="162"/>
                    </a:lnTo>
                    <a:lnTo>
                      <a:pt x="336" y="161"/>
                    </a:lnTo>
                    <a:lnTo>
                      <a:pt x="330" y="158"/>
                    </a:lnTo>
                    <a:lnTo>
                      <a:pt x="326" y="154"/>
                    </a:lnTo>
                    <a:lnTo>
                      <a:pt x="323" y="152"/>
                    </a:lnTo>
                    <a:lnTo>
                      <a:pt x="341" y="146"/>
                    </a:lnTo>
                    <a:lnTo>
                      <a:pt x="359" y="142"/>
                    </a:lnTo>
                    <a:lnTo>
                      <a:pt x="367" y="138"/>
                    </a:lnTo>
                    <a:lnTo>
                      <a:pt x="374" y="134"/>
                    </a:lnTo>
                    <a:lnTo>
                      <a:pt x="379" y="128"/>
                    </a:lnTo>
                    <a:lnTo>
                      <a:pt x="383" y="120"/>
                    </a:lnTo>
                    <a:lnTo>
                      <a:pt x="398" y="120"/>
                    </a:lnTo>
                    <a:lnTo>
                      <a:pt x="409" y="120"/>
                    </a:lnTo>
                    <a:lnTo>
                      <a:pt x="419" y="120"/>
                    </a:lnTo>
                    <a:lnTo>
                      <a:pt x="428" y="120"/>
                    </a:lnTo>
                    <a:lnTo>
                      <a:pt x="453" y="119"/>
                    </a:lnTo>
                    <a:lnTo>
                      <a:pt x="477" y="116"/>
                    </a:lnTo>
                    <a:lnTo>
                      <a:pt x="502" y="111"/>
                    </a:lnTo>
                    <a:lnTo>
                      <a:pt x="526" y="105"/>
                    </a:lnTo>
                    <a:lnTo>
                      <a:pt x="570" y="93"/>
                    </a:lnTo>
                    <a:lnTo>
                      <a:pt x="601" y="83"/>
                    </a:lnTo>
                    <a:lnTo>
                      <a:pt x="706" y="83"/>
                    </a:lnTo>
                    <a:lnTo>
                      <a:pt x="684" y="45"/>
                    </a:lnTo>
                    <a:lnTo>
                      <a:pt x="690" y="56"/>
                    </a:lnTo>
                    <a:lnTo>
                      <a:pt x="697" y="63"/>
                    </a:lnTo>
                    <a:lnTo>
                      <a:pt x="704" y="68"/>
                    </a:lnTo>
                    <a:lnTo>
                      <a:pt x="712" y="73"/>
                    </a:lnTo>
                    <a:lnTo>
                      <a:pt x="720" y="74"/>
                    </a:lnTo>
                    <a:lnTo>
                      <a:pt x="728" y="75"/>
                    </a:lnTo>
                    <a:lnTo>
                      <a:pt x="736" y="75"/>
                    </a:lnTo>
                    <a:lnTo>
                      <a:pt x="744" y="75"/>
                    </a:lnTo>
                    <a:lnTo>
                      <a:pt x="772" y="73"/>
                    </a:lnTo>
                    <a:lnTo>
                      <a:pt x="818" y="67"/>
                    </a:lnTo>
                    <a:lnTo>
                      <a:pt x="841" y="66"/>
                    </a:lnTo>
                    <a:lnTo>
                      <a:pt x="860" y="66"/>
                    </a:lnTo>
                    <a:lnTo>
                      <a:pt x="868" y="67"/>
                    </a:lnTo>
                    <a:lnTo>
                      <a:pt x="875" y="70"/>
                    </a:lnTo>
                    <a:lnTo>
                      <a:pt x="878" y="73"/>
                    </a:lnTo>
                    <a:lnTo>
                      <a:pt x="879" y="75"/>
                    </a:lnTo>
                    <a:lnTo>
                      <a:pt x="881" y="78"/>
                    </a:lnTo>
                    <a:lnTo>
                      <a:pt x="881" y="81"/>
                    </a:lnTo>
                    <a:lnTo>
                      <a:pt x="882" y="82"/>
                    </a:lnTo>
                    <a:lnTo>
                      <a:pt x="885" y="82"/>
                    </a:lnTo>
                    <a:lnTo>
                      <a:pt x="889" y="83"/>
                    </a:lnTo>
                    <a:lnTo>
                      <a:pt x="894" y="83"/>
                    </a:lnTo>
                    <a:lnTo>
                      <a:pt x="905" y="82"/>
                    </a:lnTo>
                    <a:lnTo>
                      <a:pt x="913" y="78"/>
                    </a:lnTo>
                    <a:lnTo>
                      <a:pt x="919" y="74"/>
                    </a:lnTo>
                    <a:lnTo>
                      <a:pt x="926" y="68"/>
                    </a:lnTo>
                    <a:lnTo>
                      <a:pt x="931" y="75"/>
                    </a:lnTo>
                    <a:lnTo>
                      <a:pt x="937" y="82"/>
                    </a:lnTo>
                    <a:lnTo>
                      <a:pt x="941" y="86"/>
                    </a:lnTo>
                    <a:lnTo>
                      <a:pt x="945" y="89"/>
                    </a:lnTo>
                    <a:lnTo>
                      <a:pt x="950" y="90"/>
                    </a:lnTo>
                    <a:lnTo>
                      <a:pt x="956" y="90"/>
                    </a:lnTo>
                    <a:lnTo>
                      <a:pt x="971" y="90"/>
                    </a:lnTo>
                    <a:lnTo>
                      <a:pt x="984" y="88"/>
                    </a:lnTo>
                    <a:lnTo>
                      <a:pt x="990" y="88"/>
                    </a:lnTo>
                    <a:lnTo>
                      <a:pt x="997" y="88"/>
                    </a:lnTo>
                    <a:lnTo>
                      <a:pt x="1002" y="89"/>
                    </a:lnTo>
                    <a:lnTo>
                      <a:pt x="1007" y="90"/>
                    </a:lnTo>
                    <a:lnTo>
                      <a:pt x="1009" y="78"/>
                    </a:lnTo>
                    <a:lnTo>
                      <a:pt x="1010" y="68"/>
                    </a:lnTo>
                    <a:lnTo>
                      <a:pt x="1014" y="63"/>
                    </a:lnTo>
                    <a:lnTo>
                      <a:pt x="1018" y="58"/>
                    </a:lnTo>
                    <a:lnTo>
                      <a:pt x="1025" y="55"/>
                    </a:lnTo>
                    <a:lnTo>
                      <a:pt x="1033" y="53"/>
                    </a:lnTo>
                    <a:lnTo>
                      <a:pt x="1043" y="53"/>
                    </a:lnTo>
                    <a:lnTo>
                      <a:pt x="1052" y="53"/>
                    </a:lnTo>
                    <a:lnTo>
                      <a:pt x="1069" y="53"/>
                    </a:lnTo>
                    <a:lnTo>
                      <a:pt x="1082" y="53"/>
                    </a:lnTo>
                    <a:lnTo>
                      <a:pt x="1095" y="53"/>
                    </a:lnTo>
                    <a:lnTo>
                      <a:pt x="1106" y="53"/>
                    </a:lnTo>
                    <a:lnTo>
                      <a:pt x="1101" y="64"/>
                    </a:lnTo>
                    <a:lnTo>
                      <a:pt x="1097" y="75"/>
                    </a:lnTo>
                    <a:lnTo>
                      <a:pt x="1119" y="77"/>
                    </a:lnTo>
                    <a:lnTo>
                      <a:pt x="1140" y="78"/>
                    </a:lnTo>
                    <a:lnTo>
                      <a:pt x="1149" y="79"/>
                    </a:lnTo>
                    <a:lnTo>
                      <a:pt x="1159" y="79"/>
                    </a:lnTo>
                    <a:lnTo>
                      <a:pt x="1170" y="78"/>
                    </a:lnTo>
                    <a:lnTo>
                      <a:pt x="1181" y="75"/>
                    </a:lnTo>
                    <a:lnTo>
                      <a:pt x="1195" y="105"/>
                    </a:lnTo>
                    <a:lnTo>
                      <a:pt x="1206" y="98"/>
                    </a:lnTo>
                    <a:lnTo>
                      <a:pt x="1217" y="93"/>
                    </a:lnTo>
                    <a:lnTo>
                      <a:pt x="1228" y="89"/>
                    </a:lnTo>
                    <a:lnTo>
                      <a:pt x="1239" y="86"/>
                    </a:lnTo>
                    <a:lnTo>
                      <a:pt x="1249" y="82"/>
                    </a:lnTo>
                    <a:lnTo>
                      <a:pt x="1257" y="77"/>
                    </a:lnTo>
                    <a:lnTo>
                      <a:pt x="1265" y="70"/>
                    </a:lnTo>
                    <a:lnTo>
                      <a:pt x="1270" y="60"/>
                    </a:lnTo>
                    <a:lnTo>
                      <a:pt x="1251" y="49"/>
                    </a:lnTo>
                    <a:lnTo>
                      <a:pt x="1234" y="39"/>
                    </a:lnTo>
                    <a:lnTo>
                      <a:pt x="1251" y="34"/>
                    </a:lnTo>
                    <a:lnTo>
                      <a:pt x="1264" y="30"/>
                    </a:lnTo>
                    <a:lnTo>
                      <a:pt x="1251" y="25"/>
                    </a:lnTo>
                    <a:lnTo>
                      <a:pt x="1238" y="21"/>
                    </a:lnTo>
                    <a:lnTo>
                      <a:pt x="1227" y="17"/>
                    </a:lnTo>
                    <a:lnTo>
                      <a:pt x="1219" y="15"/>
                    </a:lnTo>
                    <a:lnTo>
                      <a:pt x="1345" y="15"/>
                    </a:lnTo>
                    <a:lnTo>
                      <a:pt x="1345" y="22"/>
                    </a:lnTo>
                    <a:lnTo>
                      <a:pt x="1341" y="30"/>
                    </a:lnTo>
                    <a:lnTo>
                      <a:pt x="1339" y="33"/>
                    </a:lnTo>
                    <a:lnTo>
                      <a:pt x="1336" y="36"/>
                    </a:lnTo>
                    <a:lnTo>
                      <a:pt x="1333" y="37"/>
                    </a:lnTo>
                    <a:lnTo>
                      <a:pt x="1330" y="39"/>
                    </a:lnTo>
                    <a:lnTo>
                      <a:pt x="1356" y="37"/>
                    </a:lnTo>
                    <a:lnTo>
                      <a:pt x="1381" y="36"/>
                    </a:lnTo>
                    <a:lnTo>
                      <a:pt x="1404" y="33"/>
                    </a:lnTo>
                    <a:lnTo>
                      <a:pt x="1426" y="30"/>
                    </a:lnTo>
                    <a:lnTo>
                      <a:pt x="1468" y="25"/>
                    </a:lnTo>
                    <a:lnTo>
                      <a:pt x="1503" y="24"/>
                    </a:lnTo>
                    <a:lnTo>
                      <a:pt x="1501" y="15"/>
                    </a:lnTo>
                    <a:lnTo>
                      <a:pt x="1497" y="0"/>
                    </a:lnTo>
                    <a:lnTo>
                      <a:pt x="1488" y="0"/>
                    </a:lnTo>
                    <a:lnTo>
                      <a:pt x="1528" y="2"/>
                    </a:lnTo>
                    <a:lnTo>
                      <a:pt x="1570" y="3"/>
                    </a:lnTo>
                    <a:lnTo>
                      <a:pt x="1615" y="6"/>
                    </a:lnTo>
                    <a:lnTo>
                      <a:pt x="1660" y="9"/>
                    </a:lnTo>
                    <a:lnTo>
                      <a:pt x="1702" y="11"/>
                    </a:lnTo>
                    <a:lnTo>
                      <a:pt x="1741" y="13"/>
                    </a:lnTo>
                    <a:lnTo>
                      <a:pt x="1773" y="15"/>
                    </a:lnTo>
                    <a:lnTo>
                      <a:pt x="1796" y="15"/>
                    </a:lnTo>
                    <a:lnTo>
                      <a:pt x="1820" y="15"/>
                    </a:lnTo>
                    <a:lnTo>
                      <a:pt x="1836" y="13"/>
                    </a:lnTo>
                    <a:lnTo>
                      <a:pt x="1848" y="10"/>
                    </a:lnTo>
                    <a:lnTo>
                      <a:pt x="1858" y="7"/>
                    </a:lnTo>
                    <a:lnTo>
                      <a:pt x="1865" y="6"/>
                    </a:lnTo>
                    <a:lnTo>
                      <a:pt x="1873" y="6"/>
                    </a:lnTo>
                    <a:lnTo>
                      <a:pt x="1882" y="9"/>
                    </a:lnTo>
                    <a:lnTo>
                      <a:pt x="1895" y="15"/>
                    </a:lnTo>
                    <a:lnTo>
                      <a:pt x="1884" y="18"/>
                    </a:lnTo>
                    <a:lnTo>
                      <a:pt x="1871" y="19"/>
                    </a:lnTo>
                    <a:lnTo>
                      <a:pt x="1859" y="19"/>
                    </a:lnTo>
                    <a:lnTo>
                      <a:pt x="1847" y="19"/>
                    </a:lnTo>
                    <a:lnTo>
                      <a:pt x="1822" y="18"/>
                    </a:lnTo>
                    <a:lnTo>
                      <a:pt x="1796" y="17"/>
                    </a:lnTo>
                    <a:lnTo>
                      <a:pt x="1771" y="15"/>
                    </a:lnTo>
                    <a:lnTo>
                      <a:pt x="1743" y="14"/>
                    </a:lnTo>
                    <a:lnTo>
                      <a:pt x="1731" y="15"/>
                    </a:lnTo>
                    <a:lnTo>
                      <a:pt x="1717" y="17"/>
                    </a:lnTo>
                    <a:lnTo>
                      <a:pt x="1705" y="19"/>
                    </a:lnTo>
                    <a:lnTo>
                      <a:pt x="1692" y="24"/>
                    </a:lnTo>
                    <a:lnTo>
                      <a:pt x="1572" y="45"/>
                    </a:lnTo>
                    <a:lnTo>
                      <a:pt x="1596" y="40"/>
                    </a:lnTo>
                    <a:lnTo>
                      <a:pt x="1626" y="34"/>
                    </a:lnTo>
                    <a:lnTo>
                      <a:pt x="1662" y="29"/>
                    </a:lnTo>
                    <a:lnTo>
                      <a:pt x="1700" y="25"/>
                    </a:lnTo>
                    <a:lnTo>
                      <a:pt x="1737" y="21"/>
                    </a:lnTo>
                    <a:lnTo>
                      <a:pt x="1772" y="18"/>
                    </a:lnTo>
                    <a:lnTo>
                      <a:pt x="1803" y="17"/>
                    </a:lnTo>
                    <a:lnTo>
                      <a:pt x="1828" y="15"/>
                    </a:lnTo>
                    <a:lnTo>
                      <a:pt x="1856" y="17"/>
                    </a:lnTo>
                    <a:lnTo>
                      <a:pt x="1885" y="21"/>
                    </a:lnTo>
                    <a:lnTo>
                      <a:pt x="1908" y="25"/>
                    </a:lnTo>
                    <a:lnTo>
                      <a:pt x="1925" y="30"/>
                    </a:lnTo>
                    <a:lnTo>
                      <a:pt x="1960" y="33"/>
                    </a:lnTo>
                    <a:lnTo>
                      <a:pt x="1994" y="36"/>
                    </a:lnTo>
                    <a:lnTo>
                      <a:pt x="2010" y="37"/>
                    </a:lnTo>
                    <a:lnTo>
                      <a:pt x="2027" y="37"/>
                    </a:lnTo>
                    <a:lnTo>
                      <a:pt x="2040" y="34"/>
                    </a:lnTo>
                    <a:lnTo>
                      <a:pt x="2053" y="30"/>
                    </a:lnTo>
                    <a:lnTo>
                      <a:pt x="2053" y="53"/>
                    </a:lnTo>
                    <a:lnTo>
                      <a:pt x="2050" y="53"/>
                    </a:lnTo>
                    <a:lnTo>
                      <a:pt x="2050" y="55"/>
                    </a:lnTo>
                    <a:lnTo>
                      <a:pt x="2050" y="56"/>
                    </a:lnTo>
                    <a:lnTo>
                      <a:pt x="2050" y="58"/>
                    </a:lnTo>
                    <a:lnTo>
                      <a:pt x="2051" y="63"/>
                    </a:lnTo>
                    <a:lnTo>
                      <a:pt x="2053" y="68"/>
                    </a:lnTo>
                    <a:lnTo>
                      <a:pt x="1790" y="68"/>
                    </a:lnTo>
                    <a:lnTo>
                      <a:pt x="1772" y="64"/>
                    </a:lnTo>
                    <a:lnTo>
                      <a:pt x="1760" y="60"/>
                    </a:lnTo>
                    <a:lnTo>
                      <a:pt x="1670" y="90"/>
                    </a:lnTo>
                    <a:lnTo>
                      <a:pt x="1694" y="85"/>
                    </a:lnTo>
                    <a:lnTo>
                      <a:pt x="1726" y="78"/>
                    </a:lnTo>
                    <a:lnTo>
                      <a:pt x="1762" y="73"/>
                    </a:lnTo>
                    <a:lnTo>
                      <a:pt x="1803" y="66"/>
                    </a:lnTo>
                    <a:lnTo>
                      <a:pt x="1846" y="62"/>
                    </a:lnTo>
                    <a:lnTo>
                      <a:pt x="1886" y="58"/>
                    </a:lnTo>
                    <a:lnTo>
                      <a:pt x="1923" y="55"/>
                    </a:lnTo>
                    <a:lnTo>
                      <a:pt x="1955" y="53"/>
                    </a:lnTo>
                    <a:lnTo>
                      <a:pt x="1963" y="53"/>
                    </a:lnTo>
                    <a:lnTo>
                      <a:pt x="1968" y="55"/>
                    </a:lnTo>
                    <a:lnTo>
                      <a:pt x="1971" y="58"/>
                    </a:lnTo>
                    <a:lnTo>
                      <a:pt x="1974" y="60"/>
                    </a:lnTo>
                    <a:lnTo>
                      <a:pt x="1974" y="63"/>
                    </a:lnTo>
                    <a:lnTo>
                      <a:pt x="1972" y="67"/>
                    </a:lnTo>
                    <a:lnTo>
                      <a:pt x="1970" y="71"/>
                    </a:lnTo>
                    <a:lnTo>
                      <a:pt x="1965" y="77"/>
                    </a:lnTo>
                    <a:lnTo>
                      <a:pt x="1955" y="88"/>
                    </a:lnTo>
                    <a:lnTo>
                      <a:pt x="1940" y="101"/>
                    </a:lnTo>
                    <a:lnTo>
                      <a:pt x="1922" y="115"/>
                    </a:lnTo>
                    <a:lnTo>
                      <a:pt x="1903" y="128"/>
                    </a:lnTo>
                    <a:lnTo>
                      <a:pt x="1904" y="123"/>
                    </a:lnTo>
                    <a:lnTo>
                      <a:pt x="1908" y="118"/>
                    </a:lnTo>
                    <a:lnTo>
                      <a:pt x="1914" y="112"/>
                    </a:lnTo>
                    <a:lnTo>
                      <a:pt x="1920" y="107"/>
                    </a:lnTo>
                    <a:lnTo>
                      <a:pt x="1937" y="96"/>
                    </a:lnTo>
                    <a:lnTo>
                      <a:pt x="1955" y="88"/>
                    </a:lnTo>
                    <a:lnTo>
                      <a:pt x="1975" y="79"/>
                    </a:lnTo>
                    <a:lnTo>
                      <a:pt x="1995" y="74"/>
                    </a:lnTo>
                    <a:lnTo>
                      <a:pt x="2015" y="70"/>
                    </a:lnTo>
                    <a:lnTo>
                      <a:pt x="2031" y="68"/>
                    </a:lnTo>
                    <a:lnTo>
                      <a:pt x="2029" y="82"/>
                    </a:lnTo>
                    <a:lnTo>
                      <a:pt x="2027" y="93"/>
                    </a:lnTo>
                    <a:lnTo>
                      <a:pt x="2021" y="104"/>
                    </a:lnTo>
                    <a:lnTo>
                      <a:pt x="2015" y="113"/>
                    </a:lnTo>
                    <a:lnTo>
                      <a:pt x="2008" y="122"/>
                    </a:lnTo>
                    <a:lnTo>
                      <a:pt x="1998" y="127"/>
                    </a:lnTo>
                    <a:lnTo>
                      <a:pt x="1989" y="133"/>
                    </a:lnTo>
                    <a:lnTo>
                      <a:pt x="1978" y="135"/>
                    </a:lnTo>
                    <a:lnTo>
                      <a:pt x="1991" y="130"/>
                    </a:lnTo>
                    <a:lnTo>
                      <a:pt x="2006" y="124"/>
                    </a:lnTo>
                    <a:lnTo>
                      <a:pt x="2021" y="120"/>
                    </a:lnTo>
                    <a:lnTo>
                      <a:pt x="2036" y="116"/>
                    </a:lnTo>
                    <a:lnTo>
                      <a:pt x="2066" y="111"/>
                    </a:lnTo>
                    <a:lnTo>
                      <a:pt x="2098" y="105"/>
                    </a:lnTo>
                    <a:lnTo>
                      <a:pt x="2129" y="101"/>
                    </a:lnTo>
                    <a:lnTo>
                      <a:pt x="2159" y="96"/>
                    </a:lnTo>
                    <a:lnTo>
                      <a:pt x="2174" y="92"/>
                    </a:lnTo>
                    <a:lnTo>
                      <a:pt x="2189" y="88"/>
                    </a:lnTo>
                    <a:lnTo>
                      <a:pt x="2204" y="82"/>
                    </a:lnTo>
                    <a:lnTo>
                      <a:pt x="2218" y="75"/>
                    </a:lnTo>
                    <a:lnTo>
                      <a:pt x="2260" y="75"/>
                    </a:lnTo>
                    <a:lnTo>
                      <a:pt x="2303" y="75"/>
                    </a:lnTo>
                    <a:lnTo>
                      <a:pt x="2336" y="75"/>
                    </a:lnTo>
                    <a:lnTo>
                      <a:pt x="2354" y="75"/>
                    </a:lnTo>
                    <a:lnTo>
                      <a:pt x="2378" y="81"/>
                    </a:lnTo>
                    <a:lnTo>
                      <a:pt x="2396" y="88"/>
                    </a:lnTo>
                    <a:lnTo>
                      <a:pt x="2412" y="93"/>
                    </a:lnTo>
                    <a:lnTo>
                      <a:pt x="2429" y="98"/>
                    </a:lnTo>
                    <a:lnTo>
                      <a:pt x="2411" y="107"/>
                    </a:lnTo>
                    <a:lnTo>
                      <a:pt x="2393" y="112"/>
                    </a:lnTo>
                    <a:lnTo>
                      <a:pt x="2373" y="118"/>
                    </a:lnTo>
                    <a:lnTo>
                      <a:pt x="2354" y="122"/>
                    </a:lnTo>
                    <a:lnTo>
                      <a:pt x="2333" y="126"/>
                    </a:lnTo>
                    <a:lnTo>
                      <a:pt x="2312" y="127"/>
                    </a:lnTo>
                    <a:lnTo>
                      <a:pt x="2290" y="130"/>
                    </a:lnTo>
                    <a:lnTo>
                      <a:pt x="2267" y="130"/>
                    </a:lnTo>
                    <a:lnTo>
                      <a:pt x="2222" y="131"/>
                    </a:lnTo>
                    <a:lnTo>
                      <a:pt x="2175" y="130"/>
                    </a:lnTo>
                    <a:lnTo>
                      <a:pt x="2129" y="128"/>
                    </a:lnTo>
                    <a:lnTo>
                      <a:pt x="2083" y="128"/>
                    </a:lnTo>
                    <a:lnTo>
                      <a:pt x="2107" y="130"/>
                    </a:lnTo>
                    <a:lnTo>
                      <a:pt x="2128" y="133"/>
                    </a:lnTo>
                    <a:lnTo>
                      <a:pt x="2147" y="135"/>
                    </a:lnTo>
                    <a:lnTo>
                      <a:pt x="2164" y="139"/>
                    </a:lnTo>
                    <a:lnTo>
                      <a:pt x="2182" y="143"/>
                    </a:lnTo>
                    <a:lnTo>
                      <a:pt x="2200" y="147"/>
                    </a:lnTo>
                    <a:lnTo>
                      <a:pt x="2219" y="150"/>
                    </a:lnTo>
                    <a:lnTo>
                      <a:pt x="2241" y="152"/>
                    </a:lnTo>
                    <a:lnTo>
                      <a:pt x="2194" y="152"/>
                    </a:lnTo>
                    <a:lnTo>
                      <a:pt x="2158" y="154"/>
                    </a:lnTo>
                    <a:lnTo>
                      <a:pt x="2124" y="157"/>
                    </a:lnTo>
                    <a:lnTo>
                      <a:pt x="2091" y="158"/>
                    </a:lnTo>
                    <a:lnTo>
                      <a:pt x="2104" y="164"/>
                    </a:lnTo>
                    <a:lnTo>
                      <a:pt x="2119" y="169"/>
                    </a:lnTo>
                    <a:lnTo>
                      <a:pt x="2133" y="172"/>
                    </a:lnTo>
                    <a:lnTo>
                      <a:pt x="2143" y="173"/>
                    </a:lnTo>
                    <a:lnTo>
                      <a:pt x="2137" y="177"/>
                    </a:lnTo>
                    <a:lnTo>
                      <a:pt x="2132" y="180"/>
                    </a:lnTo>
                    <a:lnTo>
                      <a:pt x="2126" y="180"/>
                    </a:lnTo>
                    <a:lnTo>
                      <a:pt x="2121" y="182"/>
                    </a:lnTo>
                    <a:lnTo>
                      <a:pt x="2119" y="190"/>
                    </a:lnTo>
                    <a:lnTo>
                      <a:pt x="2117" y="198"/>
                    </a:lnTo>
                    <a:lnTo>
                      <a:pt x="2113" y="205"/>
                    </a:lnTo>
                    <a:lnTo>
                      <a:pt x="2109" y="210"/>
                    </a:lnTo>
                    <a:lnTo>
                      <a:pt x="2102" y="216"/>
                    </a:lnTo>
                    <a:lnTo>
                      <a:pt x="2095" y="220"/>
                    </a:lnTo>
                    <a:lnTo>
                      <a:pt x="2087" y="224"/>
                    </a:lnTo>
                    <a:lnTo>
                      <a:pt x="2079" y="227"/>
                    </a:lnTo>
                    <a:lnTo>
                      <a:pt x="2062" y="233"/>
                    </a:lnTo>
                    <a:lnTo>
                      <a:pt x="2044" y="239"/>
                    </a:lnTo>
                    <a:lnTo>
                      <a:pt x="2036" y="243"/>
                    </a:lnTo>
                    <a:lnTo>
                      <a:pt x="2028" y="247"/>
                    </a:lnTo>
                    <a:lnTo>
                      <a:pt x="2021" y="251"/>
                    </a:lnTo>
                    <a:lnTo>
                      <a:pt x="2015" y="256"/>
                    </a:lnTo>
                    <a:lnTo>
                      <a:pt x="2031" y="271"/>
                    </a:lnTo>
                    <a:lnTo>
                      <a:pt x="2038" y="266"/>
                    </a:lnTo>
                    <a:lnTo>
                      <a:pt x="2046" y="261"/>
                    </a:lnTo>
                    <a:lnTo>
                      <a:pt x="2057" y="254"/>
                    </a:lnTo>
                    <a:lnTo>
                      <a:pt x="2068" y="248"/>
                    </a:lnTo>
                    <a:lnTo>
                      <a:pt x="2106" y="248"/>
                    </a:lnTo>
                    <a:lnTo>
                      <a:pt x="2106" y="263"/>
                    </a:lnTo>
                    <a:lnTo>
                      <a:pt x="2106" y="274"/>
                    </a:lnTo>
                    <a:lnTo>
                      <a:pt x="2106" y="284"/>
                    </a:lnTo>
                    <a:lnTo>
                      <a:pt x="2106" y="293"/>
                    </a:lnTo>
                    <a:lnTo>
                      <a:pt x="2115" y="292"/>
                    </a:lnTo>
                    <a:lnTo>
                      <a:pt x="2126" y="288"/>
                    </a:lnTo>
                    <a:lnTo>
                      <a:pt x="2137" y="282"/>
                    </a:lnTo>
                    <a:lnTo>
                      <a:pt x="2148" y="276"/>
                    </a:lnTo>
                    <a:lnTo>
                      <a:pt x="2168" y="262"/>
                    </a:lnTo>
                    <a:lnTo>
                      <a:pt x="2181" y="256"/>
                    </a:lnTo>
                    <a:lnTo>
                      <a:pt x="2178" y="266"/>
                    </a:lnTo>
                    <a:lnTo>
                      <a:pt x="2174" y="274"/>
                    </a:lnTo>
                    <a:lnTo>
                      <a:pt x="2170" y="282"/>
                    </a:lnTo>
                    <a:lnTo>
                      <a:pt x="2164" y="291"/>
                    </a:lnTo>
                    <a:lnTo>
                      <a:pt x="2154" y="306"/>
                    </a:lnTo>
                    <a:lnTo>
                      <a:pt x="2143" y="321"/>
                    </a:lnTo>
                    <a:lnTo>
                      <a:pt x="2132" y="334"/>
                    </a:lnTo>
                    <a:lnTo>
                      <a:pt x="2121" y="349"/>
                    </a:lnTo>
                    <a:lnTo>
                      <a:pt x="2117" y="357"/>
                    </a:lnTo>
                    <a:lnTo>
                      <a:pt x="2113" y="365"/>
                    </a:lnTo>
                    <a:lnTo>
                      <a:pt x="2109" y="375"/>
                    </a:lnTo>
                    <a:lnTo>
                      <a:pt x="2106" y="385"/>
                    </a:lnTo>
                    <a:lnTo>
                      <a:pt x="2100" y="367"/>
                    </a:lnTo>
                    <a:lnTo>
                      <a:pt x="2095" y="349"/>
                    </a:lnTo>
                    <a:lnTo>
                      <a:pt x="2092" y="330"/>
                    </a:lnTo>
                    <a:lnTo>
                      <a:pt x="2091" y="308"/>
                    </a:lnTo>
                    <a:lnTo>
                      <a:pt x="1978" y="308"/>
                    </a:lnTo>
                    <a:lnTo>
                      <a:pt x="1983" y="314"/>
                    </a:lnTo>
                    <a:lnTo>
                      <a:pt x="1990" y="316"/>
                    </a:lnTo>
                    <a:lnTo>
                      <a:pt x="1997" y="318"/>
                    </a:lnTo>
                    <a:lnTo>
                      <a:pt x="2004" y="318"/>
                    </a:lnTo>
                    <a:lnTo>
                      <a:pt x="2017" y="314"/>
                    </a:lnTo>
                    <a:lnTo>
                      <a:pt x="2031" y="308"/>
                    </a:lnTo>
                    <a:lnTo>
                      <a:pt x="2031" y="321"/>
                    </a:lnTo>
                    <a:lnTo>
                      <a:pt x="2031" y="331"/>
                    </a:lnTo>
                    <a:lnTo>
                      <a:pt x="2019" y="331"/>
                    </a:lnTo>
                    <a:lnTo>
                      <a:pt x="2008" y="331"/>
                    </a:lnTo>
                    <a:lnTo>
                      <a:pt x="2029" y="341"/>
                    </a:lnTo>
                    <a:lnTo>
                      <a:pt x="2049" y="348"/>
                    </a:lnTo>
                    <a:lnTo>
                      <a:pt x="2057" y="353"/>
                    </a:lnTo>
                    <a:lnTo>
                      <a:pt x="2062" y="359"/>
                    </a:lnTo>
                    <a:lnTo>
                      <a:pt x="2065" y="363"/>
                    </a:lnTo>
                    <a:lnTo>
                      <a:pt x="2066" y="367"/>
                    </a:lnTo>
                    <a:lnTo>
                      <a:pt x="2068" y="371"/>
                    </a:lnTo>
                    <a:lnTo>
                      <a:pt x="2068" y="376"/>
                    </a:lnTo>
                    <a:lnTo>
                      <a:pt x="2068" y="387"/>
                    </a:lnTo>
                    <a:lnTo>
                      <a:pt x="2068" y="400"/>
                    </a:lnTo>
                    <a:lnTo>
                      <a:pt x="1985" y="400"/>
                    </a:lnTo>
                    <a:lnTo>
                      <a:pt x="2000" y="400"/>
                    </a:lnTo>
                    <a:lnTo>
                      <a:pt x="2010" y="400"/>
                    </a:lnTo>
                    <a:lnTo>
                      <a:pt x="2020" y="400"/>
                    </a:lnTo>
                    <a:lnTo>
                      <a:pt x="2031" y="400"/>
                    </a:lnTo>
                    <a:lnTo>
                      <a:pt x="2031" y="415"/>
                    </a:lnTo>
                    <a:lnTo>
                      <a:pt x="2034" y="425"/>
                    </a:lnTo>
                    <a:lnTo>
                      <a:pt x="2038" y="434"/>
                    </a:lnTo>
                    <a:lnTo>
                      <a:pt x="2043" y="439"/>
                    </a:lnTo>
                    <a:lnTo>
                      <a:pt x="2055" y="447"/>
                    </a:lnTo>
                    <a:lnTo>
                      <a:pt x="2068" y="451"/>
                    </a:lnTo>
                    <a:lnTo>
                      <a:pt x="2055" y="457"/>
                    </a:lnTo>
                    <a:lnTo>
                      <a:pt x="2042" y="459"/>
                    </a:lnTo>
                    <a:lnTo>
                      <a:pt x="2027" y="461"/>
                    </a:lnTo>
                    <a:lnTo>
                      <a:pt x="2012" y="461"/>
                    </a:lnTo>
                    <a:lnTo>
                      <a:pt x="1985" y="459"/>
                    </a:lnTo>
                    <a:lnTo>
                      <a:pt x="1963" y="459"/>
                    </a:lnTo>
                    <a:lnTo>
                      <a:pt x="1968" y="457"/>
                    </a:lnTo>
                    <a:lnTo>
                      <a:pt x="1974" y="455"/>
                    </a:lnTo>
                    <a:lnTo>
                      <a:pt x="1979" y="454"/>
                    </a:lnTo>
                    <a:lnTo>
                      <a:pt x="1985" y="454"/>
                    </a:lnTo>
                    <a:lnTo>
                      <a:pt x="1997" y="455"/>
                    </a:lnTo>
                    <a:lnTo>
                      <a:pt x="2008" y="459"/>
                    </a:lnTo>
                    <a:lnTo>
                      <a:pt x="2008" y="472"/>
                    </a:lnTo>
                    <a:lnTo>
                      <a:pt x="2008" y="489"/>
                    </a:lnTo>
                    <a:lnTo>
                      <a:pt x="2006" y="495"/>
                    </a:lnTo>
                    <a:lnTo>
                      <a:pt x="2005" y="500"/>
                    </a:lnTo>
                    <a:lnTo>
                      <a:pt x="2001" y="506"/>
                    </a:lnTo>
                    <a:lnTo>
                      <a:pt x="1997" y="510"/>
                    </a:lnTo>
                    <a:lnTo>
                      <a:pt x="1990" y="514"/>
                    </a:lnTo>
                    <a:lnTo>
                      <a:pt x="1982" y="517"/>
                    </a:lnTo>
                    <a:lnTo>
                      <a:pt x="1974" y="518"/>
                    </a:lnTo>
                    <a:lnTo>
                      <a:pt x="1963" y="519"/>
                    </a:lnTo>
                    <a:lnTo>
                      <a:pt x="1957" y="518"/>
                    </a:lnTo>
                    <a:lnTo>
                      <a:pt x="1952" y="517"/>
                    </a:lnTo>
                    <a:lnTo>
                      <a:pt x="1946" y="514"/>
                    </a:lnTo>
                    <a:lnTo>
                      <a:pt x="1941" y="511"/>
                    </a:lnTo>
                    <a:lnTo>
                      <a:pt x="1931" y="503"/>
                    </a:lnTo>
                    <a:lnTo>
                      <a:pt x="1925" y="496"/>
                    </a:lnTo>
                    <a:lnTo>
                      <a:pt x="1933" y="513"/>
                    </a:lnTo>
                    <a:lnTo>
                      <a:pt x="1940" y="534"/>
                    </a:lnTo>
                    <a:lnTo>
                      <a:pt x="1940" y="540"/>
                    </a:lnTo>
                    <a:lnTo>
                      <a:pt x="1937" y="547"/>
                    </a:lnTo>
                    <a:lnTo>
                      <a:pt x="1934" y="552"/>
                    </a:lnTo>
                    <a:lnTo>
                      <a:pt x="1930" y="559"/>
                    </a:lnTo>
                    <a:lnTo>
                      <a:pt x="1925" y="564"/>
                    </a:lnTo>
                    <a:lnTo>
                      <a:pt x="1918" y="568"/>
                    </a:lnTo>
                    <a:lnTo>
                      <a:pt x="1911" y="571"/>
                    </a:lnTo>
                    <a:lnTo>
                      <a:pt x="1903" y="571"/>
                    </a:lnTo>
                    <a:lnTo>
                      <a:pt x="1895" y="571"/>
                    </a:lnTo>
                    <a:lnTo>
                      <a:pt x="1888" y="568"/>
                    </a:lnTo>
                    <a:lnTo>
                      <a:pt x="1882" y="564"/>
                    </a:lnTo>
                    <a:lnTo>
                      <a:pt x="1878" y="560"/>
                    </a:lnTo>
                    <a:lnTo>
                      <a:pt x="1874" y="549"/>
                    </a:lnTo>
                    <a:lnTo>
                      <a:pt x="1873" y="541"/>
                    </a:lnTo>
                    <a:lnTo>
                      <a:pt x="1863" y="547"/>
                    </a:lnTo>
                    <a:lnTo>
                      <a:pt x="1854" y="548"/>
                    </a:lnTo>
                    <a:lnTo>
                      <a:pt x="1844" y="547"/>
                    </a:lnTo>
                    <a:lnTo>
                      <a:pt x="1835" y="544"/>
                    </a:lnTo>
                    <a:lnTo>
                      <a:pt x="1825" y="540"/>
                    </a:lnTo>
                    <a:lnTo>
                      <a:pt x="1816" y="534"/>
                    </a:lnTo>
                    <a:lnTo>
                      <a:pt x="1806" y="528"/>
                    </a:lnTo>
                    <a:lnTo>
                      <a:pt x="1796" y="519"/>
                    </a:lnTo>
                    <a:lnTo>
                      <a:pt x="1810" y="523"/>
                    </a:lnTo>
                    <a:lnTo>
                      <a:pt x="1821" y="530"/>
                    </a:lnTo>
                    <a:lnTo>
                      <a:pt x="1831" y="537"/>
                    </a:lnTo>
                    <a:lnTo>
                      <a:pt x="1840" y="544"/>
                    </a:lnTo>
                    <a:lnTo>
                      <a:pt x="1854" y="560"/>
                    </a:lnTo>
                    <a:lnTo>
                      <a:pt x="1866" y="577"/>
                    </a:lnTo>
                    <a:lnTo>
                      <a:pt x="1871" y="585"/>
                    </a:lnTo>
                    <a:lnTo>
                      <a:pt x="1878" y="592"/>
                    </a:lnTo>
                    <a:lnTo>
                      <a:pt x="1885" y="598"/>
                    </a:lnTo>
                    <a:lnTo>
                      <a:pt x="1893" y="605"/>
                    </a:lnTo>
                    <a:lnTo>
                      <a:pt x="1903" y="609"/>
                    </a:lnTo>
                    <a:lnTo>
                      <a:pt x="1914" y="613"/>
                    </a:lnTo>
                    <a:lnTo>
                      <a:pt x="1926" y="616"/>
                    </a:lnTo>
                    <a:lnTo>
                      <a:pt x="1940" y="617"/>
                    </a:lnTo>
                    <a:lnTo>
                      <a:pt x="1940" y="647"/>
                    </a:lnTo>
                    <a:lnTo>
                      <a:pt x="1934" y="650"/>
                    </a:lnTo>
                    <a:lnTo>
                      <a:pt x="1930" y="656"/>
                    </a:lnTo>
                    <a:lnTo>
                      <a:pt x="1926" y="662"/>
                    </a:lnTo>
                    <a:lnTo>
                      <a:pt x="1923" y="669"/>
                    </a:lnTo>
                    <a:lnTo>
                      <a:pt x="1919" y="683"/>
                    </a:lnTo>
                    <a:lnTo>
                      <a:pt x="1918" y="692"/>
                    </a:lnTo>
                    <a:lnTo>
                      <a:pt x="1912" y="688"/>
                    </a:lnTo>
                    <a:lnTo>
                      <a:pt x="1908" y="684"/>
                    </a:lnTo>
                    <a:lnTo>
                      <a:pt x="1907" y="679"/>
                    </a:lnTo>
                    <a:lnTo>
                      <a:pt x="1905" y="673"/>
                    </a:lnTo>
                    <a:lnTo>
                      <a:pt x="1905" y="668"/>
                    </a:lnTo>
                    <a:lnTo>
                      <a:pt x="1905" y="662"/>
                    </a:lnTo>
                    <a:lnTo>
                      <a:pt x="1907" y="658"/>
                    </a:lnTo>
                    <a:lnTo>
                      <a:pt x="1910" y="654"/>
                    </a:lnTo>
                    <a:lnTo>
                      <a:pt x="1880" y="654"/>
                    </a:lnTo>
                    <a:lnTo>
                      <a:pt x="1869" y="664"/>
                    </a:lnTo>
                    <a:lnTo>
                      <a:pt x="1858" y="669"/>
                    </a:lnTo>
                    <a:lnTo>
                      <a:pt x="1854" y="672"/>
                    </a:lnTo>
                    <a:lnTo>
                      <a:pt x="1850" y="676"/>
                    </a:lnTo>
                    <a:lnTo>
                      <a:pt x="1846" y="680"/>
                    </a:lnTo>
                    <a:lnTo>
                      <a:pt x="1843" y="684"/>
                    </a:lnTo>
                    <a:lnTo>
                      <a:pt x="1837" y="679"/>
                    </a:lnTo>
                    <a:lnTo>
                      <a:pt x="1832" y="672"/>
                    </a:lnTo>
                    <a:lnTo>
                      <a:pt x="1828" y="665"/>
                    </a:lnTo>
                    <a:lnTo>
                      <a:pt x="1825" y="658"/>
                    </a:lnTo>
                    <a:lnTo>
                      <a:pt x="1821" y="645"/>
                    </a:lnTo>
                    <a:lnTo>
                      <a:pt x="1820" y="632"/>
                    </a:lnTo>
                    <a:lnTo>
                      <a:pt x="1790" y="622"/>
                    </a:lnTo>
                    <a:lnTo>
                      <a:pt x="1764" y="615"/>
                    </a:lnTo>
                    <a:lnTo>
                      <a:pt x="1750" y="612"/>
                    </a:lnTo>
                    <a:lnTo>
                      <a:pt x="1738" y="611"/>
                    </a:lnTo>
                    <a:lnTo>
                      <a:pt x="1723" y="609"/>
                    </a:lnTo>
                    <a:lnTo>
                      <a:pt x="1707" y="609"/>
                    </a:lnTo>
                    <a:lnTo>
                      <a:pt x="1689" y="609"/>
                    </a:lnTo>
                    <a:lnTo>
                      <a:pt x="1678" y="608"/>
                    </a:lnTo>
                    <a:lnTo>
                      <a:pt x="1668" y="607"/>
                    </a:lnTo>
                    <a:lnTo>
                      <a:pt x="1655" y="603"/>
                    </a:lnTo>
                    <a:lnTo>
                      <a:pt x="1656" y="605"/>
                    </a:lnTo>
                    <a:lnTo>
                      <a:pt x="1659" y="609"/>
                    </a:lnTo>
                    <a:lnTo>
                      <a:pt x="1662" y="611"/>
                    </a:lnTo>
                    <a:lnTo>
                      <a:pt x="1666" y="612"/>
                    </a:lnTo>
                    <a:lnTo>
                      <a:pt x="1674" y="615"/>
                    </a:lnTo>
                    <a:lnTo>
                      <a:pt x="1683" y="615"/>
                    </a:lnTo>
                    <a:lnTo>
                      <a:pt x="1694" y="615"/>
                    </a:lnTo>
                    <a:lnTo>
                      <a:pt x="1707" y="615"/>
                    </a:lnTo>
                    <a:lnTo>
                      <a:pt x="1717" y="615"/>
                    </a:lnTo>
                    <a:lnTo>
                      <a:pt x="1730" y="617"/>
                    </a:lnTo>
                    <a:lnTo>
                      <a:pt x="1738" y="619"/>
                    </a:lnTo>
                    <a:lnTo>
                      <a:pt x="1745" y="622"/>
                    </a:lnTo>
                    <a:lnTo>
                      <a:pt x="1751" y="627"/>
                    </a:lnTo>
                    <a:lnTo>
                      <a:pt x="1757" y="634"/>
                    </a:lnTo>
                    <a:lnTo>
                      <a:pt x="1761" y="641"/>
                    </a:lnTo>
                    <a:lnTo>
                      <a:pt x="1764" y="649"/>
                    </a:lnTo>
                    <a:lnTo>
                      <a:pt x="1766" y="656"/>
                    </a:lnTo>
                    <a:lnTo>
                      <a:pt x="1766" y="662"/>
                    </a:lnTo>
                    <a:lnTo>
                      <a:pt x="1745" y="662"/>
                    </a:lnTo>
                    <a:lnTo>
                      <a:pt x="1737" y="654"/>
                    </a:lnTo>
                    <a:lnTo>
                      <a:pt x="1739" y="656"/>
                    </a:lnTo>
                    <a:lnTo>
                      <a:pt x="1742" y="657"/>
                    </a:lnTo>
                    <a:lnTo>
                      <a:pt x="1745" y="660"/>
                    </a:lnTo>
                    <a:lnTo>
                      <a:pt x="1747" y="662"/>
                    </a:lnTo>
                    <a:lnTo>
                      <a:pt x="1750" y="671"/>
                    </a:lnTo>
                    <a:lnTo>
                      <a:pt x="1751" y="677"/>
                    </a:lnTo>
                    <a:lnTo>
                      <a:pt x="1751" y="682"/>
                    </a:lnTo>
                    <a:lnTo>
                      <a:pt x="1750" y="684"/>
                    </a:lnTo>
                    <a:lnTo>
                      <a:pt x="1749" y="687"/>
                    </a:lnTo>
                    <a:lnTo>
                      <a:pt x="1747" y="690"/>
                    </a:lnTo>
                    <a:lnTo>
                      <a:pt x="1742" y="691"/>
                    </a:lnTo>
                    <a:lnTo>
                      <a:pt x="1734" y="692"/>
                    </a:lnTo>
                    <a:lnTo>
                      <a:pt x="1726" y="692"/>
                    </a:lnTo>
                    <a:lnTo>
                      <a:pt x="1716" y="690"/>
                    </a:lnTo>
                    <a:lnTo>
                      <a:pt x="1705" y="687"/>
                    </a:lnTo>
                    <a:lnTo>
                      <a:pt x="1694" y="683"/>
                    </a:lnTo>
                    <a:lnTo>
                      <a:pt x="1653" y="664"/>
                    </a:lnTo>
                    <a:lnTo>
                      <a:pt x="1632" y="654"/>
                    </a:lnTo>
                    <a:lnTo>
                      <a:pt x="1629" y="656"/>
                    </a:lnTo>
                    <a:lnTo>
                      <a:pt x="1629" y="657"/>
                    </a:lnTo>
                    <a:lnTo>
                      <a:pt x="1627" y="658"/>
                    </a:lnTo>
                    <a:lnTo>
                      <a:pt x="1629" y="661"/>
                    </a:lnTo>
                    <a:lnTo>
                      <a:pt x="1632" y="669"/>
                    </a:lnTo>
                    <a:lnTo>
                      <a:pt x="1637" y="677"/>
                    </a:lnTo>
                    <a:lnTo>
                      <a:pt x="1641" y="687"/>
                    </a:lnTo>
                    <a:lnTo>
                      <a:pt x="1645" y="695"/>
                    </a:lnTo>
                    <a:lnTo>
                      <a:pt x="1647" y="699"/>
                    </a:lnTo>
                    <a:lnTo>
                      <a:pt x="1648" y="703"/>
                    </a:lnTo>
                    <a:lnTo>
                      <a:pt x="1648" y="705"/>
                    </a:lnTo>
                    <a:lnTo>
                      <a:pt x="1647" y="707"/>
                    </a:lnTo>
                    <a:lnTo>
                      <a:pt x="1663" y="702"/>
                    </a:lnTo>
                    <a:lnTo>
                      <a:pt x="1678" y="699"/>
                    </a:lnTo>
                    <a:lnTo>
                      <a:pt x="1693" y="698"/>
                    </a:lnTo>
                    <a:lnTo>
                      <a:pt x="1707" y="698"/>
                    </a:lnTo>
                    <a:lnTo>
                      <a:pt x="1735" y="699"/>
                    </a:lnTo>
                    <a:lnTo>
                      <a:pt x="1766" y="699"/>
                    </a:lnTo>
                    <a:lnTo>
                      <a:pt x="1779" y="699"/>
                    </a:lnTo>
                    <a:lnTo>
                      <a:pt x="1788" y="698"/>
                    </a:lnTo>
                    <a:lnTo>
                      <a:pt x="1795" y="697"/>
                    </a:lnTo>
                    <a:lnTo>
                      <a:pt x="1801" y="695"/>
                    </a:lnTo>
                    <a:lnTo>
                      <a:pt x="1810" y="690"/>
                    </a:lnTo>
                    <a:lnTo>
                      <a:pt x="1828" y="684"/>
                    </a:lnTo>
                    <a:lnTo>
                      <a:pt x="1833" y="691"/>
                    </a:lnTo>
                    <a:lnTo>
                      <a:pt x="1841" y="697"/>
                    </a:lnTo>
                    <a:lnTo>
                      <a:pt x="1850" y="699"/>
                    </a:lnTo>
                    <a:lnTo>
                      <a:pt x="1858" y="702"/>
                    </a:lnTo>
                    <a:lnTo>
                      <a:pt x="1877" y="703"/>
                    </a:lnTo>
                    <a:lnTo>
                      <a:pt x="1895" y="707"/>
                    </a:lnTo>
                    <a:lnTo>
                      <a:pt x="1885" y="716"/>
                    </a:lnTo>
                    <a:lnTo>
                      <a:pt x="1874" y="724"/>
                    </a:lnTo>
                    <a:lnTo>
                      <a:pt x="1862" y="732"/>
                    </a:lnTo>
                    <a:lnTo>
                      <a:pt x="1848" y="739"/>
                    </a:lnTo>
                    <a:lnTo>
                      <a:pt x="1833" y="746"/>
                    </a:lnTo>
                    <a:lnTo>
                      <a:pt x="1818" y="751"/>
                    </a:lnTo>
                    <a:lnTo>
                      <a:pt x="1805" y="756"/>
                    </a:lnTo>
                    <a:lnTo>
                      <a:pt x="1790" y="759"/>
                    </a:lnTo>
                    <a:lnTo>
                      <a:pt x="1756" y="766"/>
                    </a:lnTo>
                    <a:lnTo>
                      <a:pt x="1727" y="773"/>
                    </a:lnTo>
                    <a:lnTo>
                      <a:pt x="1700" y="782"/>
                    </a:lnTo>
                    <a:lnTo>
                      <a:pt x="1670" y="797"/>
                    </a:lnTo>
                    <a:lnTo>
                      <a:pt x="1563" y="812"/>
                    </a:lnTo>
                    <a:lnTo>
                      <a:pt x="1553" y="816"/>
                    </a:lnTo>
                    <a:lnTo>
                      <a:pt x="1543" y="820"/>
                    </a:lnTo>
                    <a:lnTo>
                      <a:pt x="1532" y="822"/>
                    </a:lnTo>
                    <a:lnTo>
                      <a:pt x="1523" y="822"/>
                    </a:lnTo>
                    <a:lnTo>
                      <a:pt x="1502" y="820"/>
                    </a:lnTo>
                    <a:lnTo>
                      <a:pt x="1482" y="820"/>
                    </a:lnTo>
                    <a:lnTo>
                      <a:pt x="1471" y="820"/>
                    </a:lnTo>
                    <a:lnTo>
                      <a:pt x="1459" y="823"/>
                    </a:lnTo>
                    <a:lnTo>
                      <a:pt x="1445" y="827"/>
                    </a:lnTo>
                    <a:lnTo>
                      <a:pt x="1430" y="831"/>
                    </a:lnTo>
                    <a:lnTo>
                      <a:pt x="1403" y="840"/>
                    </a:lnTo>
                    <a:lnTo>
                      <a:pt x="1384" y="842"/>
                    </a:lnTo>
                    <a:lnTo>
                      <a:pt x="1367" y="864"/>
                    </a:lnTo>
                    <a:lnTo>
                      <a:pt x="1345" y="890"/>
                    </a:lnTo>
                    <a:lnTo>
                      <a:pt x="1333" y="902"/>
                    </a:lnTo>
                    <a:lnTo>
                      <a:pt x="1321" y="912"/>
                    </a:lnTo>
                    <a:lnTo>
                      <a:pt x="1310" y="920"/>
                    </a:lnTo>
                    <a:lnTo>
                      <a:pt x="1300" y="925"/>
                    </a:lnTo>
                    <a:lnTo>
                      <a:pt x="1280" y="935"/>
                    </a:lnTo>
                    <a:lnTo>
                      <a:pt x="1260" y="944"/>
                    </a:lnTo>
                    <a:lnTo>
                      <a:pt x="1236" y="951"/>
                    </a:lnTo>
                    <a:lnTo>
                      <a:pt x="1215" y="957"/>
                    </a:lnTo>
                    <a:lnTo>
                      <a:pt x="1170" y="968"/>
                    </a:lnTo>
                    <a:lnTo>
                      <a:pt x="1127" y="977"/>
                    </a:lnTo>
                    <a:lnTo>
                      <a:pt x="1112" y="983"/>
                    </a:lnTo>
                    <a:lnTo>
                      <a:pt x="1095" y="985"/>
                    </a:lnTo>
                    <a:lnTo>
                      <a:pt x="1076" y="987"/>
                    </a:lnTo>
                    <a:lnTo>
                      <a:pt x="1055" y="988"/>
                    </a:lnTo>
                    <a:lnTo>
                      <a:pt x="1037" y="988"/>
                    </a:lnTo>
                    <a:lnTo>
                      <a:pt x="1021" y="989"/>
                    </a:lnTo>
                    <a:lnTo>
                      <a:pt x="1009" y="991"/>
                    </a:lnTo>
                    <a:lnTo>
                      <a:pt x="1001" y="992"/>
                    </a:lnTo>
                    <a:lnTo>
                      <a:pt x="994" y="995"/>
                    </a:lnTo>
                    <a:lnTo>
                      <a:pt x="986" y="999"/>
                    </a:lnTo>
                    <a:lnTo>
                      <a:pt x="982" y="1002"/>
                    </a:lnTo>
                    <a:lnTo>
                      <a:pt x="977" y="1002"/>
                    </a:lnTo>
                    <a:lnTo>
                      <a:pt x="973" y="1002"/>
                    </a:lnTo>
                    <a:lnTo>
                      <a:pt x="971" y="1000"/>
                    </a:lnTo>
                    <a:lnTo>
                      <a:pt x="972" y="1007"/>
                    </a:lnTo>
                    <a:lnTo>
                      <a:pt x="975" y="1014"/>
                    </a:lnTo>
                    <a:lnTo>
                      <a:pt x="977" y="1018"/>
                    </a:lnTo>
                    <a:lnTo>
                      <a:pt x="980" y="1021"/>
                    </a:lnTo>
                    <a:lnTo>
                      <a:pt x="983" y="1022"/>
                    </a:lnTo>
                    <a:lnTo>
                      <a:pt x="986" y="1023"/>
                    </a:lnTo>
                    <a:lnTo>
                      <a:pt x="983" y="1032"/>
                    </a:lnTo>
                    <a:lnTo>
                      <a:pt x="982" y="1038"/>
                    </a:lnTo>
                    <a:lnTo>
                      <a:pt x="979" y="1045"/>
                    </a:lnTo>
                    <a:lnTo>
                      <a:pt x="976" y="1049"/>
                    </a:lnTo>
                    <a:lnTo>
                      <a:pt x="969" y="1055"/>
                    </a:lnTo>
                    <a:lnTo>
                      <a:pt x="964" y="1059"/>
                    </a:lnTo>
                    <a:lnTo>
                      <a:pt x="957" y="1062"/>
                    </a:lnTo>
                    <a:lnTo>
                      <a:pt x="953" y="1066"/>
                    </a:lnTo>
                    <a:lnTo>
                      <a:pt x="950" y="1068"/>
                    </a:lnTo>
                    <a:lnTo>
                      <a:pt x="949" y="1071"/>
                    </a:lnTo>
                    <a:lnTo>
                      <a:pt x="947" y="1077"/>
                    </a:lnTo>
                    <a:lnTo>
                      <a:pt x="947" y="1083"/>
                    </a:lnTo>
                    <a:lnTo>
                      <a:pt x="946" y="1086"/>
                    </a:lnTo>
                    <a:lnTo>
                      <a:pt x="942" y="1089"/>
                    </a:lnTo>
                    <a:lnTo>
                      <a:pt x="935" y="1092"/>
                    </a:lnTo>
                    <a:lnTo>
                      <a:pt x="928" y="1096"/>
                    </a:lnTo>
                    <a:lnTo>
                      <a:pt x="922" y="1098"/>
                    </a:lnTo>
                    <a:lnTo>
                      <a:pt x="916" y="1102"/>
                    </a:lnTo>
                    <a:lnTo>
                      <a:pt x="912" y="1108"/>
                    </a:lnTo>
                    <a:lnTo>
                      <a:pt x="909" y="1113"/>
                    </a:lnTo>
                    <a:lnTo>
                      <a:pt x="898" y="1117"/>
                    </a:lnTo>
                    <a:lnTo>
                      <a:pt x="886" y="1122"/>
                    </a:lnTo>
                    <a:lnTo>
                      <a:pt x="875" y="1128"/>
                    </a:lnTo>
                    <a:lnTo>
                      <a:pt x="864" y="1135"/>
                    </a:lnTo>
                    <a:lnTo>
                      <a:pt x="848" y="1146"/>
                    </a:lnTo>
                    <a:lnTo>
                      <a:pt x="843" y="1150"/>
                    </a:lnTo>
                    <a:lnTo>
                      <a:pt x="843" y="1203"/>
                    </a:lnTo>
                    <a:lnTo>
                      <a:pt x="834" y="1203"/>
                    </a:lnTo>
                    <a:lnTo>
                      <a:pt x="828" y="1205"/>
                    </a:lnTo>
                    <a:lnTo>
                      <a:pt x="821" y="1207"/>
                    </a:lnTo>
                    <a:lnTo>
                      <a:pt x="815" y="1210"/>
                    </a:lnTo>
                    <a:lnTo>
                      <a:pt x="804" y="1217"/>
                    </a:lnTo>
                    <a:lnTo>
                      <a:pt x="795" y="1226"/>
                    </a:lnTo>
                    <a:lnTo>
                      <a:pt x="787" y="1239"/>
                    </a:lnTo>
                    <a:lnTo>
                      <a:pt x="778" y="1251"/>
                    </a:lnTo>
                    <a:lnTo>
                      <a:pt x="772" y="1265"/>
                    </a:lnTo>
                    <a:lnTo>
                      <a:pt x="766" y="1278"/>
                    </a:lnTo>
                    <a:lnTo>
                      <a:pt x="754" y="1305"/>
                    </a:lnTo>
                    <a:lnTo>
                      <a:pt x="742" y="1330"/>
                    </a:lnTo>
                    <a:lnTo>
                      <a:pt x="735" y="1340"/>
                    </a:lnTo>
                    <a:lnTo>
                      <a:pt x="727" y="1348"/>
                    </a:lnTo>
                    <a:lnTo>
                      <a:pt x="723" y="1350"/>
                    </a:lnTo>
                    <a:lnTo>
                      <a:pt x="717" y="1352"/>
                    </a:lnTo>
                    <a:lnTo>
                      <a:pt x="712" y="1353"/>
                    </a:lnTo>
                    <a:lnTo>
                      <a:pt x="706" y="1353"/>
                    </a:lnTo>
                    <a:lnTo>
                      <a:pt x="698" y="1353"/>
                    </a:lnTo>
                    <a:lnTo>
                      <a:pt x="691" y="1352"/>
                    </a:lnTo>
                    <a:lnTo>
                      <a:pt x="686" y="1349"/>
                    </a:lnTo>
                    <a:lnTo>
                      <a:pt x="680" y="1345"/>
                    </a:lnTo>
                    <a:lnTo>
                      <a:pt x="678" y="1341"/>
                    </a:lnTo>
                    <a:lnTo>
                      <a:pt x="675" y="1335"/>
                    </a:lnTo>
                    <a:lnTo>
                      <a:pt x="674" y="1331"/>
                    </a:lnTo>
                    <a:lnTo>
                      <a:pt x="674" y="1326"/>
                    </a:lnTo>
                    <a:lnTo>
                      <a:pt x="672" y="1314"/>
                    </a:lnTo>
                    <a:lnTo>
                      <a:pt x="671" y="1303"/>
                    </a:lnTo>
                    <a:lnTo>
                      <a:pt x="669" y="1297"/>
                    </a:lnTo>
                    <a:lnTo>
                      <a:pt x="668" y="1293"/>
                    </a:lnTo>
                    <a:lnTo>
                      <a:pt x="665" y="1289"/>
                    </a:lnTo>
                    <a:lnTo>
                      <a:pt x="661" y="1286"/>
                    </a:lnTo>
                    <a:lnTo>
                      <a:pt x="656" y="1282"/>
                    </a:lnTo>
                    <a:lnTo>
                      <a:pt x="650" y="1280"/>
                    </a:lnTo>
                    <a:lnTo>
                      <a:pt x="645" y="1277"/>
                    </a:lnTo>
                    <a:lnTo>
                      <a:pt x="639" y="1277"/>
                    </a:lnTo>
                    <a:lnTo>
                      <a:pt x="629" y="1275"/>
                    </a:lnTo>
                    <a:lnTo>
                      <a:pt x="616" y="1277"/>
                    </a:lnTo>
                    <a:lnTo>
                      <a:pt x="595" y="1282"/>
                    </a:lnTo>
                    <a:lnTo>
                      <a:pt x="571" y="1286"/>
                    </a:lnTo>
                    <a:lnTo>
                      <a:pt x="562" y="1285"/>
                    </a:lnTo>
                    <a:lnTo>
                      <a:pt x="552" y="1282"/>
                    </a:lnTo>
                    <a:lnTo>
                      <a:pt x="544" y="1278"/>
                    </a:lnTo>
                    <a:lnTo>
                      <a:pt x="536" y="1273"/>
                    </a:lnTo>
                    <a:lnTo>
                      <a:pt x="529" y="1266"/>
                    </a:lnTo>
                    <a:lnTo>
                      <a:pt x="522" y="1258"/>
                    </a:lnTo>
                    <a:lnTo>
                      <a:pt x="515" y="1250"/>
                    </a:lnTo>
                    <a:lnTo>
                      <a:pt x="510" y="1241"/>
                    </a:lnTo>
                    <a:lnTo>
                      <a:pt x="502" y="1222"/>
                    </a:lnTo>
                    <a:lnTo>
                      <a:pt x="495" y="1203"/>
                    </a:lnTo>
                    <a:lnTo>
                      <a:pt x="491" y="1187"/>
                    </a:lnTo>
                    <a:lnTo>
                      <a:pt x="488" y="1173"/>
                    </a:lnTo>
                    <a:lnTo>
                      <a:pt x="485" y="1172"/>
                    </a:lnTo>
                    <a:lnTo>
                      <a:pt x="481" y="1169"/>
                    </a:lnTo>
                    <a:lnTo>
                      <a:pt x="479" y="1167"/>
                    </a:lnTo>
                    <a:lnTo>
                      <a:pt x="477" y="1164"/>
                    </a:lnTo>
                    <a:lnTo>
                      <a:pt x="475" y="1157"/>
                    </a:lnTo>
                    <a:lnTo>
                      <a:pt x="473" y="1150"/>
                    </a:lnTo>
                    <a:lnTo>
                      <a:pt x="473" y="1134"/>
                    </a:lnTo>
                    <a:lnTo>
                      <a:pt x="473" y="1120"/>
                    </a:lnTo>
                    <a:lnTo>
                      <a:pt x="469" y="1120"/>
                    </a:lnTo>
                    <a:lnTo>
                      <a:pt x="464" y="1119"/>
                    </a:lnTo>
                    <a:lnTo>
                      <a:pt x="460" y="1117"/>
                    </a:lnTo>
                    <a:lnTo>
                      <a:pt x="457" y="1116"/>
                    </a:lnTo>
                    <a:lnTo>
                      <a:pt x="450" y="1111"/>
                    </a:lnTo>
                    <a:lnTo>
                      <a:pt x="446" y="1104"/>
                    </a:lnTo>
                    <a:lnTo>
                      <a:pt x="438" y="1089"/>
                    </a:lnTo>
                    <a:lnTo>
                      <a:pt x="428" y="1075"/>
                    </a:lnTo>
                    <a:lnTo>
                      <a:pt x="458" y="1075"/>
                    </a:lnTo>
                    <a:lnTo>
                      <a:pt x="454" y="1074"/>
                    </a:lnTo>
                    <a:lnTo>
                      <a:pt x="449" y="1071"/>
                    </a:lnTo>
                    <a:lnTo>
                      <a:pt x="445" y="1068"/>
                    </a:lnTo>
                    <a:lnTo>
                      <a:pt x="442" y="1063"/>
                    </a:lnTo>
                    <a:lnTo>
                      <a:pt x="438" y="1053"/>
                    </a:lnTo>
                    <a:lnTo>
                      <a:pt x="436" y="1045"/>
                    </a:lnTo>
                    <a:lnTo>
                      <a:pt x="413" y="1045"/>
                    </a:lnTo>
                    <a:lnTo>
                      <a:pt x="413" y="1038"/>
                    </a:lnTo>
                    <a:lnTo>
                      <a:pt x="436" y="1038"/>
                    </a:lnTo>
                    <a:lnTo>
                      <a:pt x="436" y="1007"/>
                    </a:lnTo>
                    <a:lnTo>
                      <a:pt x="431" y="1007"/>
                    </a:lnTo>
                    <a:lnTo>
                      <a:pt x="426" y="1007"/>
                    </a:lnTo>
                    <a:lnTo>
                      <a:pt x="421" y="1004"/>
                    </a:lnTo>
                    <a:lnTo>
                      <a:pt x="417" y="1003"/>
                    </a:lnTo>
                    <a:lnTo>
                      <a:pt x="411" y="998"/>
                    </a:lnTo>
                    <a:lnTo>
                      <a:pt x="406" y="991"/>
                    </a:lnTo>
                    <a:lnTo>
                      <a:pt x="402" y="984"/>
                    </a:lnTo>
                    <a:lnTo>
                      <a:pt x="400" y="976"/>
                    </a:lnTo>
                    <a:lnTo>
                      <a:pt x="400" y="969"/>
                    </a:lnTo>
                    <a:lnTo>
                      <a:pt x="398" y="962"/>
                    </a:lnTo>
                    <a:lnTo>
                      <a:pt x="428" y="962"/>
                    </a:lnTo>
                    <a:lnTo>
                      <a:pt x="421" y="955"/>
                    </a:lnTo>
                    <a:lnTo>
                      <a:pt x="415" y="947"/>
                    </a:lnTo>
                    <a:lnTo>
                      <a:pt x="409" y="939"/>
                    </a:lnTo>
                    <a:lnTo>
                      <a:pt x="406" y="932"/>
                    </a:lnTo>
                    <a:lnTo>
                      <a:pt x="413" y="921"/>
                    </a:lnTo>
                    <a:lnTo>
                      <a:pt x="421" y="910"/>
                    </a:lnTo>
                    <a:lnTo>
                      <a:pt x="398" y="895"/>
                    </a:lnTo>
                    <a:lnTo>
                      <a:pt x="406" y="893"/>
                    </a:lnTo>
                    <a:lnTo>
                      <a:pt x="413" y="889"/>
                    </a:lnTo>
                    <a:lnTo>
                      <a:pt x="419" y="886"/>
                    </a:lnTo>
                    <a:lnTo>
                      <a:pt x="423" y="882"/>
                    </a:lnTo>
                    <a:lnTo>
                      <a:pt x="427" y="878"/>
                    </a:lnTo>
                    <a:lnTo>
                      <a:pt x="431" y="872"/>
                    </a:lnTo>
                    <a:lnTo>
                      <a:pt x="434" y="865"/>
                    </a:lnTo>
                    <a:lnTo>
                      <a:pt x="436" y="857"/>
                    </a:lnTo>
                    <a:lnTo>
                      <a:pt x="443" y="857"/>
                    </a:lnTo>
                    <a:lnTo>
                      <a:pt x="450" y="856"/>
                    </a:lnTo>
                    <a:lnTo>
                      <a:pt x="456" y="855"/>
                    </a:lnTo>
                    <a:lnTo>
                      <a:pt x="461" y="852"/>
                    </a:lnTo>
                    <a:lnTo>
                      <a:pt x="472" y="846"/>
                    </a:lnTo>
                    <a:lnTo>
                      <a:pt x="480" y="838"/>
                    </a:lnTo>
                    <a:lnTo>
                      <a:pt x="487" y="830"/>
                    </a:lnTo>
                    <a:lnTo>
                      <a:pt x="492" y="819"/>
                    </a:lnTo>
                    <a:lnTo>
                      <a:pt x="495" y="808"/>
                    </a:lnTo>
                    <a:lnTo>
                      <a:pt x="496" y="797"/>
                    </a:lnTo>
                    <a:lnTo>
                      <a:pt x="517" y="796"/>
                    </a:lnTo>
                    <a:lnTo>
                      <a:pt x="535" y="793"/>
                    </a:lnTo>
                    <a:lnTo>
                      <a:pt x="550" y="791"/>
                    </a:lnTo>
                    <a:lnTo>
                      <a:pt x="562" y="786"/>
                    </a:lnTo>
                    <a:lnTo>
                      <a:pt x="574" y="782"/>
                    </a:lnTo>
                    <a:lnTo>
                      <a:pt x="588" y="778"/>
                    </a:lnTo>
                    <a:lnTo>
                      <a:pt x="601" y="776"/>
                    </a:lnTo>
                    <a:lnTo>
                      <a:pt x="616" y="774"/>
                    </a:lnTo>
                    <a:lnTo>
                      <a:pt x="616" y="744"/>
                    </a:lnTo>
                    <a:lnTo>
                      <a:pt x="592" y="729"/>
                    </a:lnTo>
                    <a:lnTo>
                      <a:pt x="543" y="701"/>
                    </a:lnTo>
                    <a:lnTo>
                      <a:pt x="495" y="673"/>
                    </a:lnTo>
                    <a:lnTo>
                      <a:pt x="473" y="662"/>
                    </a:lnTo>
                    <a:lnTo>
                      <a:pt x="526" y="662"/>
                    </a:lnTo>
                    <a:lnTo>
                      <a:pt x="616" y="707"/>
                    </a:lnTo>
                    <a:lnTo>
                      <a:pt x="620" y="699"/>
                    </a:lnTo>
                    <a:lnTo>
                      <a:pt x="623" y="691"/>
                    </a:lnTo>
                    <a:lnTo>
                      <a:pt x="623" y="684"/>
                    </a:lnTo>
                    <a:lnTo>
                      <a:pt x="622" y="677"/>
                    </a:lnTo>
                    <a:lnTo>
                      <a:pt x="619" y="662"/>
                    </a:lnTo>
                    <a:lnTo>
                      <a:pt x="616" y="647"/>
                    </a:lnTo>
                    <a:lnTo>
                      <a:pt x="605" y="646"/>
                    </a:lnTo>
                    <a:lnTo>
                      <a:pt x="596" y="645"/>
                    </a:lnTo>
                    <a:lnTo>
                      <a:pt x="588" y="641"/>
                    </a:lnTo>
                    <a:lnTo>
                      <a:pt x="581" y="637"/>
                    </a:lnTo>
                    <a:lnTo>
                      <a:pt x="574" y="632"/>
                    </a:lnTo>
                    <a:lnTo>
                      <a:pt x="567" y="626"/>
                    </a:lnTo>
                    <a:lnTo>
                      <a:pt x="562" y="619"/>
                    </a:lnTo>
                    <a:lnTo>
                      <a:pt x="558" y="612"/>
                    </a:lnTo>
                    <a:lnTo>
                      <a:pt x="541" y="581"/>
                    </a:lnTo>
                    <a:lnTo>
                      <a:pt x="526" y="549"/>
                    </a:lnTo>
                    <a:lnTo>
                      <a:pt x="526" y="519"/>
                    </a:lnTo>
                    <a:lnTo>
                      <a:pt x="526" y="517"/>
                    </a:lnTo>
                    <a:lnTo>
                      <a:pt x="524" y="514"/>
                    </a:lnTo>
                    <a:lnTo>
                      <a:pt x="521" y="511"/>
                    </a:lnTo>
                    <a:lnTo>
                      <a:pt x="518" y="509"/>
                    </a:lnTo>
                    <a:lnTo>
                      <a:pt x="510" y="502"/>
                    </a:lnTo>
                    <a:lnTo>
                      <a:pt x="505" y="496"/>
                    </a:lnTo>
                    <a:lnTo>
                      <a:pt x="526" y="496"/>
                    </a:lnTo>
                    <a:lnTo>
                      <a:pt x="522" y="488"/>
                    </a:lnTo>
                    <a:lnTo>
                      <a:pt x="520" y="474"/>
                    </a:lnTo>
                    <a:lnTo>
                      <a:pt x="505" y="470"/>
                    </a:lnTo>
                    <a:lnTo>
                      <a:pt x="488" y="466"/>
                    </a:lnTo>
                    <a:lnTo>
                      <a:pt x="495" y="459"/>
                    </a:lnTo>
                    <a:lnTo>
                      <a:pt x="500" y="453"/>
                    </a:lnTo>
                    <a:lnTo>
                      <a:pt x="505" y="449"/>
                    </a:lnTo>
                    <a:lnTo>
                      <a:pt x="509" y="446"/>
                    </a:lnTo>
                    <a:lnTo>
                      <a:pt x="514" y="444"/>
                    </a:lnTo>
                    <a:lnTo>
                      <a:pt x="520" y="444"/>
                    </a:lnTo>
                    <a:lnTo>
                      <a:pt x="472" y="424"/>
                    </a:lnTo>
                    <a:lnTo>
                      <a:pt x="426" y="405"/>
                    </a:lnTo>
                    <a:lnTo>
                      <a:pt x="405" y="394"/>
                    </a:lnTo>
                    <a:lnTo>
                      <a:pt x="387" y="383"/>
                    </a:lnTo>
                    <a:lnTo>
                      <a:pt x="379" y="376"/>
                    </a:lnTo>
                    <a:lnTo>
                      <a:pt x="372" y="370"/>
                    </a:lnTo>
                    <a:lnTo>
                      <a:pt x="366" y="361"/>
                    </a:lnTo>
                    <a:lnTo>
                      <a:pt x="361" y="353"/>
                    </a:lnTo>
                    <a:lnTo>
                      <a:pt x="272" y="353"/>
                    </a:lnTo>
                    <a:lnTo>
                      <a:pt x="243" y="361"/>
                    </a:lnTo>
                    <a:lnTo>
                      <a:pt x="218" y="370"/>
                    </a:lnTo>
                    <a:lnTo>
                      <a:pt x="207" y="371"/>
                    </a:lnTo>
                    <a:lnTo>
                      <a:pt x="199" y="371"/>
                    </a:lnTo>
                    <a:lnTo>
                      <a:pt x="195" y="370"/>
                    </a:lnTo>
                    <a:lnTo>
                      <a:pt x="193" y="368"/>
                    </a:lnTo>
                    <a:lnTo>
                      <a:pt x="190" y="365"/>
                    </a:lnTo>
                    <a:lnTo>
                      <a:pt x="188" y="361"/>
                    </a:lnTo>
                    <a:lnTo>
                      <a:pt x="179" y="370"/>
                    </a:lnTo>
                    <a:lnTo>
                      <a:pt x="169" y="375"/>
                    </a:lnTo>
                    <a:lnTo>
                      <a:pt x="160" y="380"/>
                    </a:lnTo>
                    <a:lnTo>
                      <a:pt x="149" y="385"/>
                    </a:lnTo>
                    <a:lnTo>
                      <a:pt x="137" y="387"/>
                    </a:lnTo>
                    <a:lnTo>
                      <a:pt x="124" y="390"/>
                    </a:lnTo>
                    <a:lnTo>
                      <a:pt x="112" y="391"/>
                    </a:lnTo>
                    <a:lnTo>
                      <a:pt x="98" y="391"/>
                    </a:lnTo>
                    <a:lnTo>
                      <a:pt x="92" y="390"/>
                    </a:lnTo>
                    <a:lnTo>
                      <a:pt x="86" y="387"/>
                    </a:lnTo>
                    <a:lnTo>
                      <a:pt x="79" y="383"/>
                    </a:lnTo>
                    <a:lnTo>
                      <a:pt x="74" y="378"/>
                    </a:lnTo>
                    <a:lnTo>
                      <a:pt x="68" y="372"/>
                    </a:lnTo>
                    <a:lnTo>
                      <a:pt x="64" y="365"/>
                    </a:lnTo>
                    <a:lnTo>
                      <a:pt x="62" y="360"/>
                    </a:lnTo>
                    <a:lnTo>
                      <a:pt x="60" y="353"/>
                    </a:lnTo>
                    <a:lnTo>
                      <a:pt x="77" y="349"/>
                    </a:lnTo>
                    <a:lnTo>
                      <a:pt x="94" y="345"/>
                    </a:lnTo>
                    <a:lnTo>
                      <a:pt x="103" y="344"/>
                    </a:lnTo>
                    <a:lnTo>
                      <a:pt x="111" y="340"/>
                    </a:lnTo>
                    <a:lnTo>
                      <a:pt x="119" y="337"/>
                    </a:lnTo>
                    <a:lnTo>
                      <a:pt x="128" y="331"/>
                    </a:lnTo>
                    <a:lnTo>
                      <a:pt x="111" y="331"/>
                    </a:lnTo>
                    <a:lnTo>
                      <a:pt x="98" y="331"/>
                    </a:lnTo>
                    <a:lnTo>
                      <a:pt x="115" y="326"/>
                    </a:lnTo>
                    <a:lnTo>
                      <a:pt x="131" y="323"/>
                    </a:lnTo>
                    <a:lnTo>
                      <a:pt x="146" y="321"/>
                    </a:lnTo>
                    <a:lnTo>
                      <a:pt x="163" y="319"/>
                    </a:lnTo>
                    <a:lnTo>
                      <a:pt x="178" y="316"/>
                    </a:lnTo>
                    <a:lnTo>
                      <a:pt x="193" y="314"/>
                    </a:lnTo>
                    <a:lnTo>
                      <a:pt x="209" y="308"/>
                    </a:lnTo>
                    <a:lnTo>
                      <a:pt x="225" y="301"/>
                    </a:lnTo>
                    <a:lnTo>
                      <a:pt x="216" y="297"/>
                    </a:lnTo>
                    <a:lnTo>
                      <a:pt x="205" y="295"/>
                    </a:lnTo>
                    <a:lnTo>
                      <a:pt x="194" y="293"/>
                    </a:lnTo>
                    <a:lnTo>
                      <a:pt x="183" y="292"/>
                    </a:lnTo>
                    <a:lnTo>
                      <a:pt x="161" y="292"/>
                    </a:lnTo>
                    <a:lnTo>
                      <a:pt x="139" y="292"/>
                    </a:lnTo>
                    <a:lnTo>
                      <a:pt x="119" y="292"/>
                    </a:lnTo>
                    <a:lnTo>
                      <a:pt x="101" y="289"/>
                    </a:lnTo>
                    <a:lnTo>
                      <a:pt x="93" y="286"/>
                    </a:lnTo>
                    <a:lnTo>
                      <a:pt x="86" y="282"/>
                    </a:lnTo>
                    <a:lnTo>
                      <a:pt x="81" y="277"/>
                    </a:lnTo>
                    <a:lnTo>
                      <a:pt x="75" y="271"/>
                    </a:lnTo>
                    <a:lnTo>
                      <a:pt x="63" y="271"/>
                    </a:lnTo>
                    <a:lnTo>
                      <a:pt x="51" y="270"/>
                    </a:lnTo>
                    <a:lnTo>
                      <a:pt x="39" y="270"/>
                    </a:lnTo>
                    <a:lnTo>
                      <a:pt x="26" y="267"/>
                    </a:lnTo>
                    <a:lnTo>
                      <a:pt x="17" y="263"/>
                    </a:lnTo>
                    <a:lnTo>
                      <a:pt x="7" y="258"/>
                    </a:lnTo>
                    <a:lnTo>
                      <a:pt x="4" y="255"/>
                    </a:lnTo>
                    <a:lnTo>
                      <a:pt x="2" y="251"/>
                    </a:lnTo>
                    <a:lnTo>
                      <a:pt x="0" y="247"/>
                    </a:lnTo>
                    <a:lnTo>
                      <a:pt x="0" y="241"/>
                    </a:lnTo>
                    <a:lnTo>
                      <a:pt x="7" y="233"/>
                    </a:lnTo>
                    <a:close/>
                  </a:path>
                </a:pathLst>
              </a:custGeom>
              <a:grpFill/>
              <a:ln w="9525">
                <a:noFill/>
                <a:round/>
                <a:headEnd/>
                <a:tailEnd/>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213" name="Gruppieren 212"/>
              <p:cNvGrpSpPr/>
              <p:nvPr/>
            </p:nvGrpSpPr>
            <p:grpSpPr>
              <a:xfrm>
                <a:off x="3633610" y="1175408"/>
                <a:ext cx="1564748" cy="1003777"/>
                <a:chOff x="3633610" y="1175408"/>
                <a:chExt cx="1564748" cy="1003777"/>
              </a:xfrm>
              <a:grpFill/>
            </p:grpSpPr>
            <p:sp>
              <p:nvSpPr>
                <p:cNvPr id="214" name="Freeform 1084"/>
                <p:cNvSpPr>
                  <a:spLocks/>
                </p:cNvSpPr>
                <p:nvPr/>
              </p:nvSpPr>
              <p:spPr bwMode="auto">
                <a:xfrm>
                  <a:off x="4432153" y="1819716"/>
                  <a:ext cx="65923" cy="41047"/>
                </a:xfrm>
                <a:custGeom>
                  <a:avLst/>
                  <a:gdLst>
                    <a:gd name="T0" fmla="*/ 18 w 158"/>
                    <a:gd name="T1" fmla="*/ 3 h 98"/>
                    <a:gd name="T2" fmla="*/ 17 w 158"/>
                    <a:gd name="T3" fmla="*/ 4 h 98"/>
                    <a:gd name="T4" fmla="*/ 16 w 158"/>
                    <a:gd name="T5" fmla="*/ 5 h 98"/>
                    <a:gd name="T6" fmla="*/ 15 w 158"/>
                    <a:gd name="T7" fmla="*/ 5 h 98"/>
                    <a:gd name="T8" fmla="*/ 15 w 158"/>
                    <a:gd name="T9" fmla="*/ 6 h 98"/>
                    <a:gd name="T10" fmla="*/ 13 w 158"/>
                    <a:gd name="T11" fmla="*/ 8 h 98"/>
                    <a:gd name="T12" fmla="*/ 12 w 158"/>
                    <a:gd name="T13" fmla="*/ 9 h 98"/>
                    <a:gd name="T14" fmla="*/ 12 w 158"/>
                    <a:gd name="T15" fmla="*/ 10 h 98"/>
                    <a:gd name="T16" fmla="*/ 11 w 158"/>
                    <a:gd name="T17" fmla="*/ 10 h 98"/>
                    <a:gd name="T18" fmla="*/ 10 w 158"/>
                    <a:gd name="T19" fmla="*/ 11 h 98"/>
                    <a:gd name="T20" fmla="*/ 8 w 158"/>
                    <a:gd name="T21" fmla="*/ 11 h 98"/>
                    <a:gd name="T22" fmla="*/ 7 w 158"/>
                    <a:gd name="T23" fmla="*/ 11 h 98"/>
                    <a:gd name="T24" fmla="*/ 5 w 158"/>
                    <a:gd name="T25" fmla="*/ 11 h 98"/>
                    <a:gd name="T26" fmla="*/ 3 w 158"/>
                    <a:gd name="T27" fmla="*/ 11 h 98"/>
                    <a:gd name="T28" fmla="*/ 0 w 158"/>
                    <a:gd name="T29" fmla="*/ 10 h 98"/>
                    <a:gd name="T30" fmla="*/ 0 w 158"/>
                    <a:gd name="T31" fmla="*/ 9 h 98"/>
                    <a:gd name="T32" fmla="*/ 0 w 158"/>
                    <a:gd name="T33" fmla="*/ 7 h 98"/>
                    <a:gd name="T34" fmla="*/ 0 w 158"/>
                    <a:gd name="T35" fmla="*/ 5 h 98"/>
                    <a:gd name="T36" fmla="*/ 0 w 158"/>
                    <a:gd name="T37" fmla="*/ 3 h 98"/>
                    <a:gd name="T38" fmla="*/ 2 w 158"/>
                    <a:gd name="T39" fmla="*/ 3 h 98"/>
                    <a:gd name="T40" fmla="*/ 3 w 158"/>
                    <a:gd name="T41" fmla="*/ 3 h 98"/>
                    <a:gd name="T42" fmla="*/ 4 w 158"/>
                    <a:gd name="T43" fmla="*/ 3 h 98"/>
                    <a:gd name="T44" fmla="*/ 5 w 158"/>
                    <a:gd name="T45" fmla="*/ 3 h 98"/>
                    <a:gd name="T46" fmla="*/ 7 w 158"/>
                    <a:gd name="T47" fmla="*/ 3 h 98"/>
                    <a:gd name="T48" fmla="*/ 8 w 158"/>
                    <a:gd name="T49" fmla="*/ 3 h 98"/>
                    <a:gd name="T50" fmla="*/ 9 w 158"/>
                    <a:gd name="T51" fmla="*/ 3 h 98"/>
                    <a:gd name="T52" fmla="*/ 10 w 158"/>
                    <a:gd name="T53" fmla="*/ 2 h 98"/>
                    <a:gd name="T54" fmla="*/ 12 w 158"/>
                    <a:gd name="T55" fmla="*/ 1 h 98"/>
                    <a:gd name="T56" fmla="*/ 15 w 158"/>
                    <a:gd name="T57" fmla="*/ 0 h 98"/>
                    <a:gd name="T58" fmla="*/ 16 w 158"/>
                    <a:gd name="T59" fmla="*/ 1 h 98"/>
                    <a:gd name="T60" fmla="*/ 18 w 158"/>
                    <a:gd name="T61" fmla="*/ 3 h 98"/>
                    <a:gd name="T62" fmla="*/ 18 w 158"/>
                    <a:gd name="T63" fmla="*/ 3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8" h="98">
                      <a:moveTo>
                        <a:pt x="158" y="30"/>
                      </a:moveTo>
                      <a:lnTo>
                        <a:pt x="149" y="35"/>
                      </a:lnTo>
                      <a:lnTo>
                        <a:pt x="142" y="41"/>
                      </a:lnTo>
                      <a:lnTo>
                        <a:pt x="135" y="46"/>
                      </a:lnTo>
                      <a:lnTo>
                        <a:pt x="130" y="53"/>
                      </a:lnTo>
                      <a:lnTo>
                        <a:pt x="120" y="67"/>
                      </a:lnTo>
                      <a:lnTo>
                        <a:pt x="109" y="80"/>
                      </a:lnTo>
                      <a:lnTo>
                        <a:pt x="104" y="86"/>
                      </a:lnTo>
                      <a:lnTo>
                        <a:pt x="95" y="91"/>
                      </a:lnTo>
                      <a:lnTo>
                        <a:pt x="86" y="94"/>
                      </a:lnTo>
                      <a:lnTo>
                        <a:pt x="74" y="97"/>
                      </a:lnTo>
                      <a:lnTo>
                        <a:pt x="60" y="98"/>
                      </a:lnTo>
                      <a:lnTo>
                        <a:pt x="44" y="98"/>
                      </a:lnTo>
                      <a:lnTo>
                        <a:pt x="23" y="95"/>
                      </a:lnTo>
                      <a:lnTo>
                        <a:pt x="0" y="90"/>
                      </a:lnTo>
                      <a:lnTo>
                        <a:pt x="0" y="78"/>
                      </a:lnTo>
                      <a:lnTo>
                        <a:pt x="0" y="63"/>
                      </a:lnTo>
                      <a:lnTo>
                        <a:pt x="0" y="48"/>
                      </a:lnTo>
                      <a:lnTo>
                        <a:pt x="0" y="30"/>
                      </a:lnTo>
                      <a:lnTo>
                        <a:pt x="14" y="30"/>
                      </a:lnTo>
                      <a:lnTo>
                        <a:pt x="25" y="30"/>
                      </a:lnTo>
                      <a:lnTo>
                        <a:pt x="34" y="30"/>
                      </a:lnTo>
                      <a:lnTo>
                        <a:pt x="45" y="30"/>
                      </a:lnTo>
                      <a:lnTo>
                        <a:pt x="59" y="30"/>
                      </a:lnTo>
                      <a:lnTo>
                        <a:pt x="70" y="27"/>
                      </a:lnTo>
                      <a:lnTo>
                        <a:pt x="80" y="25"/>
                      </a:lnTo>
                      <a:lnTo>
                        <a:pt x="90" y="20"/>
                      </a:lnTo>
                      <a:lnTo>
                        <a:pt x="110" y="11"/>
                      </a:lnTo>
                      <a:lnTo>
                        <a:pt x="135" y="0"/>
                      </a:lnTo>
                      <a:lnTo>
                        <a:pt x="146" y="11"/>
                      </a:lnTo>
                      <a:lnTo>
                        <a:pt x="158" y="23"/>
                      </a:lnTo>
                      <a:lnTo>
                        <a:pt x="15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15" name="Freeform 1098"/>
                <p:cNvSpPr>
                  <a:spLocks/>
                </p:cNvSpPr>
                <p:nvPr/>
              </p:nvSpPr>
              <p:spPr bwMode="auto">
                <a:xfrm>
                  <a:off x="4521710" y="1903053"/>
                  <a:ext cx="59704" cy="63436"/>
                </a:xfrm>
                <a:custGeom>
                  <a:avLst/>
                  <a:gdLst>
                    <a:gd name="T0" fmla="*/ 3 w 146"/>
                    <a:gd name="T1" fmla="*/ 17 h 152"/>
                    <a:gd name="T2" fmla="*/ 11 w 146"/>
                    <a:gd name="T3" fmla="*/ 13 h 152"/>
                    <a:gd name="T4" fmla="*/ 11 w 146"/>
                    <a:gd name="T5" fmla="*/ 13 h 152"/>
                    <a:gd name="T6" fmla="*/ 11 w 146"/>
                    <a:gd name="T7" fmla="*/ 12 h 152"/>
                    <a:gd name="T8" fmla="*/ 11 w 146"/>
                    <a:gd name="T9" fmla="*/ 11 h 152"/>
                    <a:gd name="T10" fmla="*/ 12 w 146"/>
                    <a:gd name="T11" fmla="*/ 10 h 152"/>
                    <a:gd name="T12" fmla="*/ 13 w 146"/>
                    <a:gd name="T13" fmla="*/ 9 h 152"/>
                    <a:gd name="T14" fmla="*/ 14 w 146"/>
                    <a:gd name="T15" fmla="*/ 8 h 152"/>
                    <a:gd name="T16" fmla="*/ 15 w 146"/>
                    <a:gd name="T17" fmla="*/ 6 h 152"/>
                    <a:gd name="T18" fmla="*/ 16 w 146"/>
                    <a:gd name="T19" fmla="*/ 4 h 152"/>
                    <a:gd name="T20" fmla="*/ 6 w 146"/>
                    <a:gd name="T21" fmla="*/ 0 h 152"/>
                    <a:gd name="T22" fmla="*/ 6 w 146"/>
                    <a:gd name="T23" fmla="*/ 1 h 152"/>
                    <a:gd name="T24" fmla="*/ 5 w 146"/>
                    <a:gd name="T25" fmla="*/ 2 h 152"/>
                    <a:gd name="T26" fmla="*/ 4 w 146"/>
                    <a:gd name="T27" fmla="*/ 3 h 152"/>
                    <a:gd name="T28" fmla="*/ 4 w 146"/>
                    <a:gd name="T29" fmla="*/ 4 h 152"/>
                    <a:gd name="T30" fmla="*/ 3 w 146"/>
                    <a:gd name="T31" fmla="*/ 5 h 152"/>
                    <a:gd name="T32" fmla="*/ 2 w 146"/>
                    <a:gd name="T33" fmla="*/ 7 h 152"/>
                    <a:gd name="T34" fmla="*/ 1 w 146"/>
                    <a:gd name="T35" fmla="*/ 9 h 152"/>
                    <a:gd name="T36" fmla="*/ 0 w 146"/>
                    <a:gd name="T37" fmla="*/ 11 h 152"/>
                    <a:gd name="T38" fmla="*/ 8 w 146"/>
                    <a:gd name="T39" fmla="*/ 7 h 152"/>
                    <a:gd name="T40" fmla="*/ 3 w 146"/>
                    <a:gd name="T41" fmla="*/ 17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152">
                      <a:moveTo>
                        <a:pt x="26" y="152"/>
                      </a:moveTo>
                      <a:lnTo>
                        <a:pt x="96" y="117"/>
                      </a:lnTo>
                      <a:lnTo>
                        <a:pt x="97" y="112"/>
                      </a:lnTo>
                      <a:lnTo>
                        <a:pt x="100" y="108"/>
                      </a:lnTo>
                      <a:lnTo>
                        <a:pt x="104" y="101"/>
                      </a:lnTo>
                      <a:lnTo>
                        <a:pt x="109" y="93"/>
                      </a:lnTo>
                      <a:lnTo>
                        <a:pt x="118" y="83"/>
                      </a:lnTo>
                      <a:lnTo>
                        <a:pt x="127" y="70"/>
                      </a:lnTo>
                      <a:lnTo>
                        <a:pt x="137" y="55"/>
                      </a:lnTo>
                      <a:lnTo>
                        <a:pt x="146" y="37"/>
                      </a:lnTo>
                      <a:lnTo>
                        <a:pt x="55" y="0"/>
                      </a:lnTo>
                      <a:lnTo>
                        <a:pt x="52" y="8"/>
                      </a:lnTo>
                      <a:lnTo>
                        <a:pt x="47" y="15"/>
                      </a:lnTo>
                      <a:lnTo>
                        <a:pt x="40" y="23"/>
                      </a:lnTo>
                      <a:lnTo>
                        <a:pt x="33" y="33"/>
                      </a:lnTo>
                      <a:lnTo>
                        <a:pt x="24" y="45"/>
                      </a:lnTo>
                      <a:lnTo>
                        <a:pt x="14" y="60"/>
                      </a:lnTo>
                      <a:lnTo>
                        <a:pt x="6" y="78"/>
                      </a:lnTo>
                      <a:lnTo>
                        <a:pt x="0" y="98"/>
                      </a:lnTo>
                      <a:lnTo>
                        <a:pt x="70" y="64"/>
                      </a:lnTo>
                      <a:lnTo>
                        <a:pt x="26"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16" name="Freeform 1089"/>
                <p:cNvSpPr>
                  <a:spLocks/>
                </p:cNvSpPr>
                <p:nvPr/>
              </p:nvSpPr>
              <p:spPr bwMode="auto">
                <a:xfrm>
                  <a:off x="4486260" y="1859518"/>
                  <a:ext cx="77118" cy="77118"/>
                </a:xfrm>
                <a:custGeom>
                  <a:avLst/>
                  <a:gdLst>
                    <a:gd name="T0" fmla="*/ 0 w 185"/>
                    <a:gd name="T1" fmla="*/ 2 h 185"/>
                    <a:gd name="T2" fmla="*/ 0 w 185"/>
                    <a:gd name="T3" fmla="*/ 4 h 185"/>
                    <a:gd name="T4" fmla="*/ 2 w 185"/>
                    <a:gd name="T5" fmla="*/ 7 h 185"/>
                    <a:gd name="T6" fmla="*/ 3 w 185"/>
                    <a:gd name="T7" fmla="*/ 10 h 185"/>
                    <a:gd name="T8" fmla="*/ 5 w 185"/>
                    <a:gd name="T9" fmla="*/ 12 h 185"/>
                    <a:gd name="T10" fmla="*/ 6 w 185"/>
                    <a:gd name="T11" fmla="*/ 14 h 185"/>
                    <a:gd name="T12" fmla="*/ 8 w 185"/>
                    <a:gd name="T13" fmla="*/ 16 h 185"/>
                    <a:gd name="T14" fmla="*/ 9 w 185"/>
                    <a:gd name="T15" fmla="*/ 17 h 185"/>
                    <a:gd name="T16" fmla="*/ 10 w 185"/>
                    <a:gd name="T17" fmla="*/ 19 h 185"/>
                    <a:gd name="T18" fmla="*/ 10 w 185"/>
                    <a:gd name="T19" fmla="*/ 21 h 185"/>
                    <a:gd name="T20" fmla="*/ 21 w 185"/>
                    <a:gd name="T21" fmla="*/ 17 h 185"/>
                    <a:gd name="T22" fmla="*/ 20 w 185"/>
                    <a:gd name="T23" fmla="*/ 14 h 185"/>
                    <a:gd name="T24" fmla="*/ 18 w 185"/>
                    <a:gd name="T25" fmla="*/ 12 h 185"/>
                    <a:gd name="T26" fmla="*/ 17 w 185"/>
                    <a:gd name="T27" fmla="*/ 9 h 185"/>
                    <a:gd name="T28" fmla="*/ 15 w 185"/>
                    <a:gd name="T29" fmla="*/ 7 h 185"/>
                    <a:gd name="T30" fmla="*/ 14 w 185"/>
                    <a:gd name="T31" fmla="*/ 6 h 185"/>
                    <a:gd name="T32" fmla="*/ 13 w 185"/>
                    <a:gd name="T33" fmla="*/ 4 h 185"/>
                    <a:gd name="T34" fmla="*/ 11 w 185"/>
                    <a:gd name="T35" fmla="*/ 2 h 185"/>
                    <a:gd name="T36" fmla="*/ 10 w 185"/>
                    <a:gd name="T37" fmla="*/ 0 h 185"/>
                    <a:gd name="T38" fmla="*/ 11 w 185"/>
                    <a:gd name="T39" fmla="*/ 2 h 185"/>
                    <a:gd name="T40" fmla="*/ 0 w 185"/>
                    <a:gd name="T41" fmla="*/ 2 h 1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5" h="185">
                      <a:moveTo>
                        <a:pt x="0" y="20"/>
                      </a:moveTo>
                      <a:lnTo>
                        <a:pt x="4" y="39"/>
                      </a:lnTo>
                      <a:lnTo>
                        <a:pt x="18" y="67"/>
                      </a:lnTo>
                      <a:lnTo>
                        <a:pt x="31" y="88"/>
                      </a:lnTo>
                      <a:lnTo>
                        <a:pt x="45" y="109"/>
                      </a:lnTo>
                      <a:lnTo>
                        <a:pt x="57" y="124"/>
                      </a:lnTo>
                      <a:lnTo>
                        <a:pt x="68" y="139"/>
                      </a:lnTo>
                      <a:lnTo>
                        <a:pt x="78" y="152"/>
                      </a:lnTo>
                      <a:lnTo>
                        <a:pt x="86" y="167"/>
                      </a:lnTo>
                      <a:lnTo>
                        <a:pt x="93" y="185"/>
                      </a:lnTo>
                      <a:lnTo>
                        <a:pt x="185" y="155"/>
                      </a:lnTo>
                      <a:lnTo>
                        <a:pt x="175" y="127"/>
                      </a:lnTo>
                      <a:lnTo>
                        <a:pt x="161" y="103"/>
                      </a:lnTo>
                      <a:lnTo>
                        <a:pt x="149" y="83"/>
                      </a:lnTo>
                      <a:lnTo>
                        <a:pt x="135" y="65"/>
                      </a:lnTo>
                      <a:lnTo>
                        <a:pt x="124" y="50"/>
                      </a:lnTo>
                      <a:lnTo>
                        <a:pt x="113" y="35"/>
                      </a:lnTo>
                      <a:lnTo>
                        <a:pt x="102" y="19"/>
                      </a:lnTo>
                      <a:lnTo>
                        <a:pt x="93" y="0"/>
                      </a:lnTo>
                      <a:lnTo>
                        <a:pt x="97" y="20"/>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217" name="Gruppieren 216"/>
                <p:cNvGrpSpPr/>
                <p:nvPr/>
              </p:nvGrpSpPr>
              <p:grpSpPr>
                <a:xfrm>
                  <a:off x="3633610" y="1175408"/>
                  <a:ext cx="1564748" cy="1003777"/>
                  <a:chOff x="3633610" y="1175408"/>
                  <a:chExt cx="1564748" cy="1003777"/>
                </a:xfrm>
                <a:grpFill/>
              </p:grpSpPr>
              <p:sp>
                <p:nvSpPr>
                  <p:cNvPr id="218" name="Freeform 817"/>
                  <p:cNvSpPr>
                    <a:spLocks/>
                  </p:cNvSpPr>
                  <p:nvPr/>
                </p:nvSpPr>
                <p:spPr bwMode="auto">
                  <a:xfrm>
                    <a:off x="4194581" y="1633141"/>
                    <a:ext cx="84581" cy="72143"/>
                  </a:xfrm>
                  <a:custGeom>
                    <a:avLst/>
                    <a:gdLst>
                      <a:gd name="T0" fmla="*/ 0 w 203"/>
                      <a:gd name="T1" fmla="*/ 15 h 173"/>
                      <a:gd name="T2" fmla="*/ 0 w 203"/>
                      <a:gd name="T3" fmla="*/ 15 h 173"/>
                      <a:gd name="T4" fmla="*/ 0 w 203"/>
                      <a:gd name="T5" fmla="*/ 16 h 173"/>
                      <a:gd name="T6" fmla="*/ 1 w 203"/>
                      <a:gd name="T7" fmla="*/ 16 h 173"/>
                      <a:gd name="T8" fmla="*/ 1 w 203"/>
                      <a:gd name="T9" fmla="*/ 15 h 173"/>
                      <a:gd name="T10" fmla="*/ 1 w 203"/>
                      <a:gd name="T11" fmla="*/ 14 h 173"/>
                      <a:gd name="T12" fmla="*/ 1 w 203"/>
                      <a:gd name="T13" fmla="*/ 13 h 173"/>
                      <a:gd name="T14" fmla="*/ 1 w 203"/>
                      <a:gd name="T15" fmla="*/ 12 h 173"/>
                      <a:gd name="T16" fmla="*/ 1 w 203"/>
                      <a:gd name="T17" fmla="*/ 11 h 173"/>
                      <a:gd name="T18" fmla="*/ 2 w 203"/>
                      <a:gd name="T19" fmla="*/ 10 h 173"/>
                      <a:gd name="T20" fmla="*/ 3 w 203"/>
                      <a:gd name="T21" fmla="*/ 8 h 173"/>
                      <a:gd name="T22" fmla="*/ 3 w 203"/>
                      <a:gd name="T23" fmla="*/ 7 h 173"/>
                      <a:gd name="T24" fmla="*/ 4 w 203"/>
                      <a:gd name="T25" fmla="*/ 6 h 173"/>
                      <a:gd name="T26" fmla="*/ 4 w 203"/>
                      <a:gd name="T27" fmla="*/ 5 h 173"/>
                      <a:gd name="T28" fmla="*/ 5 w 203"/>
                      <a:gd name="T29" fmla="*/ 5 h 173"/>
                      <a:gd name="T30" fmla="*/ 5 w 203"/>
                      <a:gd name="T31" fmla="*/ 4 h 173"/>
                      <a:gd name="T32" fmla="*/ 5 w 203"/>
                      <a:gd name="T33" fmla="*/ 4 h 173"/>
                      <a:gd name="T34" fmla="*/ 5 w 203"/>
                      <a:gd name="T35" fmla="*/ 5 h 173"/>
                      <a:gd name="T36" fmla="*/ 5 w 203"/>
                      <a:gd name="T37" fmla="*/ 6 h 173"/>
                      <a:gd name="T38" fmla="*/ 5 w 203"/>
                      <a:gd name="T39" fmla="*/ 7 h 173"/>
                      <a:gd name="T40" fmla="*/ 6 w 203"/>
                      <a:gd name="T41" fmla="*/ 7 h 173"/>
                      <a:gd name="T42" fmla="*/ 6 w 203"/>
                      <a:gd name="T43" fmla="*/ 8 h 173"/>
                      <a:gd name="T44" fmla="*/ 6 w 203"/>
                      <a:gd name="T45" fmla="*/ 8 h 173"/>
                      <a:gd name="T46" fmla="*/ 7 w 203"/>
                      <a:gd name="T47" fmla="*/ 9 h 173"/>
                      <a:gd name="T48" fmla="*/ 8 w 203"/>
                      <a:gd name="T49" fmla="*/ 9 h 173"/>
                      <a:gd name="T50" fmla="*/ 11 w 203"/>
                      <a:gd name="T51" fmla="*/ 9 h 173"/>
                      <a:gd name="T52" fmla="*/ 11 w 203"/>
                      <a:gd name="T53" fmla="*/ 6 h 173"/>
                      <a:gd name="T54" fmla="*/ 10 w 203"/>
                      <a:gd name="T55" fmla="*/ 6 h 173"/>
                      <a:gd name="T56" fmla="*/ 10 w 203"/>
                      <a:gd name="T57" fmla="*/ 6 h 173"/>
                      <a:gd name="T58" fmla="*/ 9 w 203"/>
                      <a:gd name="T59" fmla="*/ 5 h 173"/>
                      <a:gd name="T60" fmla="*/ 9 w 203"/>
                      <a:gd name="T61" fmla="*/ 5 h 173"/>
                      <a:gd name="T62" fmla="*/ 8 w 203"/>
                      <a:gd name="T63" fmla="*/ 4 h 173"/>
                      <a:gd name="T64" fmla="*/ 8 w 203"/>
                      <a:gd name="T65" fmla="*/ 4 h 173"/>
                      <a:gd name="T66" fmla="*/ 8 w 203"/>
                      <a:gd name="T67" fmla="*/ 3 h 173"/>
                      <a:gd name="T68" fmla="*/ 8 w 203"/>
                      <a:gd name="T69" fmla="*/ 3 h 173"/>
                      <a:gd name="T70" fmla="*/ 10 w 203"/>
                      <a:gd name="T71" fmla="*/ 2 h 173"/>
                      <a:gd name="T72" fmla="*/ 12 w 203"/>
                      <a:gd name="T73" fmla="*/ 2 h 173"/>
                      <a:gd name="T74" fmla="*/ 13 w 203"/>
                      <a:gd name="T75" fmla="*/ 2 h 173"/>
                      <a:gd name="T76" fmla="*/ 15 w 203"/>
                      <a:gd name="T77" fmla="*/ 2 h 173"/>
                      <a:gd name="T78" fmla="*/ 16 w 203"/>
                      <a:gd name="T79" fmla="*/ 1 h 173"/>
                      <a:gd name="T80" fmla="*/ 18 w 203"/>
                      <a:gd name="T81" fmla="*/ 1 h 173"/>
                      <a:gd name="T82" fmla="*/ 19 w 203"/>
                      <a:gd name="T83" fmla="*/ 1 h 173"/>
                      <a:gd name="T84" fmla="*/ 20 w 203"/>
                      <a:gd name="T85" fmla="*/ 1 h 173"/>
                      <a:gd name="T86" fmla="*/ 21 w 203"/>
                      <a:gd name="T87" fmla="*/ 0 h 173"/>
                      <a:gd name="T88" fmla="*/ 23 w 203"/>
                      <a:gd name="T89" fmla="*/ 0 h 173"/>
                      <a:gd name="T90" fmla="*/ 22 w 203"/>
                      <a:gd name="T91" fmla="*/ 2 h 173"/>
                      <a:gd name="T92" fmla="*/ 22 w 203"/>
                      <a:gd name="T93" fmla="*/ 3 h 173"/>
                      <a:gd name="T94" fmla="*/ 22 w 203"/>
                      <a:gd name="T95" fmla="*/ 4 h 173"/>
                      <a:gd name="T96" fmla="*/ 22 w 203"/>
                      <a:gd name="T97" fmla="*/ 4 h 173"/>
                      <a:gd name="T98" fmla="*/ 21 w 203"/>
                      <a:gd name="T99" fmla="*/ 6 h 173"/>
                      <a:gd name="T100" fmla="*/ 20 w 203"/>
                      <a:gd name="T101" fmla="*/ 7 h 173"/>
                      <a:gd name="T102" fmla="*/ 20 w 203"/>
                      <a:gd name="T103" fmla="*/ 7 h 173"/>
                      <a:gd name="T104" fmla="*/ 19 w 203"/>
                      <a:gd name="T105" fmla="*/ 8 h 173"/>
                      <a:gd name="T106" fmla="*/ 19 w 203"/>
                      <a:gd name="T107" fmla="*/ 9 h 173"/>
                      <a:gd name="T108" fmla="*/ 19 w 203"/>
                      <a:gd name="T109" fmla="*/ 10 h 173"/>
                      <a:gd name="T110" fmla="*/ 19 w 203"/>
                      <a:gd name="T111" fmla="*/ 11 h 173"/>
                      <a:gd name="T112" fmla="*/ 19 w 203"/>
                      <a:gd name="T113" fmla="*/ 12 h 173"/>
                      <a:gd name="T114" fmla="*/ 15 w 203"/>
                      <a:gd name="T115" fmla="*/ 19 h 173"/>
                      <a:gd name="T116" fmla="*/ 12 w 203"/>
                      <a:gd name="T117" fmla="*/ 17 h 173"/>
                      <a:gd name="T118" fmla="*/ 10 w 203"/>
                      <a:gd name="T119" fmla="*/ 17 h 173"/>
                      <a:gd name="T120" fmla="*/ 6 w 203"/>
                      <a:gd name="T121" fmla="*/ 16 h 173"/>
                      <a:gd name="T122" fmla="*/ 3 w 203"/>
                      <a:gd name="T123" fmla="*/ 15 h 173"/>
                      <a:gd name="T124" fmla="*/ 0 w 203"/>
                      <a:gd name="T125" fmla="*/ 15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3" h="173">
                        <a:moveTo>
                          <a:pt x="0" y="135"/>
                        </a:moveTo>
                        <a:lnTo>
                          <a:pt x="4" y="136"/>
                        </a:lnTo>
                        <a:lnTo>
                          <a:pt x="4" y="139"/>
                        </a:lnTo>
                        <a:lnTo>
                          <a:pt x="5" y="139"/>
                        </a:lnTo>
                        <a:lnTo>
                          <a:pt x="8" y="135"/>
                        </a:lnTo>
                        <a:lnTo>
                          <a:pt x="7" y="123"/>
                        </a:lnTo>
                        <a:lnTo>
                          <a:pt x="7" y="113"/>
                        </a:lnTo>
                        <a:lnTo>
                          <a:pt x="8" y="106"/>
                        </a:lnTo>
                        <a:lnTo>
                          <a:pt x="11" y="100"/>
                        </a:lnTo>
                        <a:lnTo>
                          <a:pt x="20" y="89"/>
                        </a:lnTo>
                        <a:lnTo>
                          <a:pt x="31" y="75"/>
                        </a:lnTo>
                        <a:lnTo>
                          <a:pt x="31" y="63"/>
                        </a:lnTo>
                        <a:lnTo>
                          <a:pt x="35" y="51"/>
                        </a:lnTo>
                        <a:lnTo>
                          <a:pt x="38" y="46"/>
                        </a:lnTo>
                        <a:lnTo>
                          <a:pt x="41" y="42"/>
                        </a:lnTo>
                        <a:lnTo>
                          <a:pt x="43" y="40"/>
                        </a:lnTo>
                        <a:lnTo>
                          <a:pt x="46" y="38"/>
                        </a:lnTo>
                        <a:lnTo>
                          <a:pt x="46" y="46"/>
                        </a:lnTo>
                        <a:lnTo>
                          <a:pt x="47" y="53"/>
                        </a:lnTo>
                        <a:lnTo>
                          <a:pt x="49" y="60"/>
                        </a:lnTo>
                        <a:lnTo>
                          <a:pt x="51" y="66"/>
                        </a:lnTo>
                        <a:lnTo>
                          <a:pt x="54" y="71"/>
                        </a:lnTo>
                        <a:lnTo>
                          <a:pt x="58" y="76"/>
                        </a:lnTo>
                        <a:lnTo>
                          <a:pt x="62" y="81"/>
                        </a:lnTo>
                        <a:lnTo>
                          <a:pt x="68" y="83"/>
                        </a:lnTo>
                        <a:lnTo>
                          <a:pt x="98" y="83"/>
                        </a:lnTo>
                        <a:lnTo>
                          <a:pt x="98" y="53"/>
                        </a:lnTo>
                        <a:lnTo>
                          <a:pt x="92" y="52"/>
                        </a:lnTo>
                        <a:lnTo>
                          <a:pt x="87" y="51"/>
                        </a:lnTo>
                        <a:lnTo>
                          <a:pt x="81" y="48"/>
                        </a:lnTo>
                        <a:lnTo>
                          <a:pt x="77" y="44"/>
                        </a:lnTo>
                        <a:lnTo>
                          <a:pt x="73" y="40"/>
                        </a:lnTo>
                        <a:lnTo>
                          <a:pt x="71" y="34"/>
                        </a:lnTo>
                        <a:lnTo>
                          <a:pt x="69" y="29"/>
                        </a:lnTo>
                        <a:lnTo>
                          <a:pt x="68" y="23"/>
                        </a:lnTo>
                        <a:lnTo>
                          <a:pt x="90" y="22"/>
                        </a:lnTo>
                        <a:lnTo>
                          <a:pt x="105" y="19"/>
                        </a:lnTo>
                        <a:lnTo>
                          <a:pt x="118" y="16"/>
                        </a:lnTo>
                        <a:lnTo>
                          <a:pt x="136" y="15"/>
                        </a:lnTo>
                        <a:lnTo>
                          <a:pt x="147" y="11"/>
                        </a:lnTo>
                        <a:lnTo>
                          <a:pt x="158" y="8"/>
                        </a:lnTo>
                        <a:lnTo>
                          <a:pt x="170" y="8"/>
                        </a:lnTo>
                        <a:lnTo>
                          <a:pt x="181" y="7"/>
                        </a:lnTo>
                        <a:lnTo>
                          <a:pt x="192" y="4"/>
                        </a:lnTo>
                        <a:lnTo>
                          <a:pt x="203" y="0"/>
                        </a:lnTo>
                        <a:lnTo>
                          <a:pt x="201" y="14"/>
                        </a:lnTo>
                        <a:lnTo>
                          <a:pt x="200" y="25"/>
                        </a:lnTo>
                        <a:lnTo>
                          <a:pt x="197" y="33"/>
                        </a:lnTo>
                        <a:lnTo>
                          <a:pt x="195" y="40"/>
                        </a:lnTo>
                        <a:lnTo>
                          <a:pt x="188" y="51"/>
                        </a:lnTo>
                        <a:lnTo>
                          <a:pt x="182" y="59"/>
                        </a:lnTo>
                        <a:lnTo>
                          <a:pt x="175" y="66"/>
                        </a:lnTo>
                        <a:lnTo>
                          <a:pt x="170" y="75"/>
                        </a:lnTo>
                        <a:lnTo>
                          <a:pt x="169" y="81"/>
                        </a:lnTo>
                        <a:lnTo>
                          <a:pt x="167" y="87"/>
                        </a:lnTo>
                        <a:lnTo>
                          <a:pt x="166" y="95"/>
                        </a:lnTo>
                        <a:lnTo>
                          <a:pt x="166" y="105"/>
                        </a:lnTo>
                        <a:lnTo>
                          <a:pt x="136" y="173"/>
                        </a:lnTo>
                        <a:lnTo>
                          <a:pt x="106" y="151"/>
                        </a:lnTo>
                        <a:lnTo>
                          <a:pt x="91" y="149"/>
                        </a:lnTo>
                        <a:lnTo>
                          <a:pt x="58" y="143"/>
                        </a:lnTo>
                        <a:lnTo>
                          <a:pt x="23" y="138"/>
                        </a:lnTo>
                        <a:lnTo>
                          <a:pt x="0" y="135"/>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19" name="Freeform 48"/>
                  <p:cNvSpPr>
                    <a:spLocks/>
                  </p:cNvSpPr>
                  <p:nvPr/>
                </p:nvSpPr>
                <p:spPr bwMode="auto">
                  <a:xfrm>
                    <a:off x="4500565" y="1751304"/>
                    <a:ext cx="128115" cy="47266"/>
                  </a:xfrm>
                  <a:custGeom>
                    <a:avLst/>
                    <a:gdLst>
                      <a:gd name="T0" fmla="*/ 13 w 308"/>
                      <a:gd name="T1" fmla="*/ 0 h 113"/>
                      <a:gd name="T2" fmla="*/ 15 w 308"/>
                      <a:gd name="T3" fmla="*/ 0 h 113"/>
                      <a:gd name="T4" fmla="*/ 16 w 308"/>
                      <a:gd name="T5" fmla="*/ 0 h 113"/>
                      <a:gd name="T6" fmla="*/ 18 w 308"/>
                      <a:gd name="T7" fmla="*/ 0 h 113"/>
                      <a:gd name="T8" fmla="*/ 20 w 308"/>
                      <a:gd name="T9" fmla="*/ 0 h 113"/>
                      <a:gd name="T10" fmla="*/ 23 w 308"/>
                      <a:gd name="T11" fmla="*/ 0 h 113"/>
                      <a:gd name="T12" fmla="*/ 26 w 308"/>
                      <a:gd name="T13" fmla="*/ 0 h 113"/>
                      <a:gd name="T14" fmla="*/ 30 w 308"/>
                      <a:gd name="T15" fmla="*/ 1 h 113"/>
                      <a:gd name="T16" fmla="*/ 33 w 308"/>
                      <a:gd name="T17" fmla="*/ 1 h 113"/>
                      <a:gd name="T18" fmla="*/ 34 w 308"/>
                      <a:gd name="T19" fmla="*/ 1 h 113"/>
                      <a:gd name="T20" fmla="*/ 34 w 308"/>
                      <a:gd name="T21" fmla="*/ 3 h 113"/>
                      <a:gd name="T22" fmla="*/ 34 w 308"/>
                      <a:gd name="T23" fmla="*/ 4 h 113"/>
                      <a:gd name="T24" fmla="*/ 33 w 308"/>
                      <a:gd name="T25" fmla="*/ 6 h 113"/>
                      <a:gd name="T26" fmla="*/ 33 w 308"/>
                      <a:gd name="T27" fmla="*/ 8 h 113"/>
                      <a:gd name="T28" fmla="*/ 18 w 308"/>
                      <a:gd name="T29" fmla="*/ 8 h 113"/>
                      <a:gd name="T30" fmla="*/ 15 w 308"/>
                      <a:gd name="T31" fmla="*/ 9 h 113"/>
                      <a:gd name="T32" fmla="*/ 13 w 308"/>
                      <a:gd name="T33" fmla="*/ 10 h 113"/>
                      <a:gd name="T34" fmla="*/ 12 w 308"/>
                      <a:gd name="T35" fmla="*/ 11 h 113"/>
                      <a:gd name="T36" fmla="*/ 10 w 308"/>
                      <a:gd name="T37" fmla="*/ 12 h 113"/>
                      <a:gd name="T38" fmla="*/ 9 w 308"/>
                      <a:gd name="T39" fmla="*/ 12 h 113"/>
                      <a:gd name="T40" fmla="*/ 8 w 308"/>
                      <a:gd name="T41" fmla="*/ 13 h 113"/>
                      <a:gd name="T42" fmla="*/ 6 w 308"/>
                      <a:gd name="T43" fmla="*/ 13 h 113"/>
                      <a:gd name="T44" fmla="*/ 5 w 308"/>
                      <a:gd name="T45" fmla="*/ 12 h 113"/>
                      <a:gd name="T46" fmla="*/ 4 w 308"/>
                      <a:gd name="T47" fmla="*/ 12 h 113"/>
                      <a:gd name="T48" fmla="*/ 3 w 308"/>
                      <a:gd name="T49" fmla="*/ 11 h 113"/>
                      <a:gd name="T50" fmla="*/ 2 w 308"/>
                      <a:gd name="T51" fmla="*/ 10 h 113"/>
                      <a:gd name="T52" fmla="*/ 1 w 308"/>
                      <a:gd name="T53" fmla="*/ 9 h 113"/>
                      <a:gd name="T54" fmla="*/ 1 w 308"/>
                      <a:gd name="T55" fmla="*/ 9 h 113"/>
                      <a:gd name="T56" fmla="*/ 0 w 308"/>
                      <a:gd name="T57" fmla="*/ 8 h 113"/>
                      <a:gd name="T58" fmla="*/ 0 w 308"/>
                      <a:gd name="T59" fmla="*/ 7 h 113"/>
                      <a:gd name="T60" fmla="*/ 0 w 308"/>
                      <a:gd name="T61" fmla="*/ 6 h 113"/>
                      <a:gd name="T62" fmla="*/ 0 w 308"/>
                      <a:gd name="T63" fmla="*/ 5 h 113"/>
                      <a:gd name="T64" fmla="*/ 0 w 308"/>
                      <a:gd name="T65" fmla="*/ 3 h 113"/>
                      <a:gd name="T66" fmla="*/ 0 w 308"/>
                      <a:gd name="T67" fmla="*/ 3 h 113"/>
                      <a:gd name="T68" fmla="*/ 0 w 308"/>
                      <a:gd name="T69" fmla="*/ 2 h 113"/>
                      <a:gd name="T70" fmla="*/ 0 w 308"/>
                      <a:gd name="T71" fmla="*/ 2 h 113"/>
                      <a:gd name="T72" fmla="*/ 1 w 308"/>
                      <a:gd name="T73" fmla="*/ 2 h 113"/>
                      <a:gd name="T74" fmla="*/ 1 w 308"/>
                      <a:gd name="T75" fmla="*/ 2 h 113"/>
                      <a:gd name="T76" fmla="*/ 2 w 308"/>
                      <a:gd name="T77" fmla="*/ 2 h 113"/>
                      <a:gd name="T78" fmla="*/ 2 w 308"/>
                      <a:gd name="T79" fmla="*/ 2 h 113"/>
                      <a:gd name="T80" fmla="*/ 3 w 308"/>
                      <a:gd name="T81" fmla="*/ 2 h 113"/>
                      <a:gd name="T82" fmla="*/ 4 w 308"/>
                      <a:gd name="T83" fmla="*/ 3 h 113"/>
                      <a:gd name="T84" fmla="*/ 5 w 308"/>
                      <a:gd name="T85" fmla="*/ 4 h 113"/>
                      <a:gd name="T86" fmla="*/ 6 w 308"/>
                      <a:gd name="T87" fmla="*/ 4 h 113"/>
                      <a:gd name="T88" fmla="*/ 7 w 308"/>
                      <a:gd name="T89" fmla="*/ 4 h 113"/>
                      <a:gd name="T90" fmla="*/ 8 w 308"/>
                      <a:gd name="T91" fmla="*/ 3 h 113"/>
                      <a:gd name="T92" fmla="*/ 8 w 308"/>
                      <a:gd name="T93" fmla="*/ 3 h 113"/>
                      <a:gd name="T94" fmla="*/ 9 w 308"/>
                      <a:gd name="T95" fmla="*/ 2 h 113"/>
                      <a:gd name="T96" fmla="*/ 9 w 308"/>
                      <a:gd name="T97" fmla="*/ 2 h 113"/>
                      <a:gd name="T98" fmla="*/ 10 w 308"/>
                      <a:gd name="T99" fmla="*/ 1 h 113"/>
                      <a:gd name="T100" fmla="*/ 12 w 308"/>
                      <a:gd name="T101" fmla="*/ 0 h 113"/>
                      <a:gd name="T102" fmla="*/ 13 w 308"/>
                      <a:gd name="T103" fmla="*/ 0 h 113"/>
                      <a:gd name="T104" fmla="*/ 13 w 308"/>
                      <a:gd name="T105" fmla="*/ 0 h 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113">
                        <a:moveTo>
                          <a:pt x="120" y="0"/>
                        </a:moveTo>
                        <a:lnTo>
                          <a:pt x="131" y="0"/>
                        </a:lnTo>
                        <a:lnTo>
                          <a:pt x="142" y="0"/>
                        </a:lnTo>
                        <a:lnTo>
                          <a:pt x="158" y="0"/>
                        </a:lnTo>
                        <a:lnTo>
                          <a:pt x="181" y="0"/>
                        </a:lnTo>
                        <a:lnTo>
                          <a:pt x="208" y="2"/>
                        </a:lnTo>
                        <a:lnTo>
                          <a:pt x="237" y="4"/>
                        </a:lnTo>
                        <a:lnTo>
                          <a:pt x="266" y="6"/>
                        </a:lnTo>
                        <a:lnTo>
                          <a:pt x="293" y="7"/>
                        </a:lnTo>
                        <a:lnTo>
                          <a:pt x="308" y="7"/>
                        </a:lnTo>
                        <a:lnTo>
                          <a:pt x="307" y="25"/>
                        </a:lnTo>
                        <a:lnTo>
                          <a:pt x="304" y="40"/>
                        </a:lnTo>
                        <a:lnTo>
                          <a:pt x="298" y="55"/>
                        </a:lnTo>
                        <a:lnTo>
                          <a:pt x="293" y="67"/>
                        </a:lnTo>
                        <a:lnTo>
                          <a:pt x="158" y="67"/>
                        </a:lnTo>
                        <a:lnTo>
                          <a:pt x="139" y="78"/>
                        </a:lnTo>
                        <a:lnTo>
                          <a:pt x="116" y="93"/>
                        </a:lnTo>
                        <a:lnTo>
                          <a:pt x="104" y="101"/>
                        </a:lnTo>
                        <a:lnTo>
                          <a:pt x="91" y="106"/>
                        </a:lnTo>
                        <a:lnTo>
                          <a:pt x="79" y="111"/>
                        </a:lnTo>
                        <a:lnTo>
                          <a:pt x="68" y="113"/>
                        </a:lnTo>
                        <a:lnTo>
                          <a:pt x="57" y="112"/>
                        </a:lnTo>
                        <a:lnTo>
                          <a:pt x="46" y="108"/>
                        </a:lnTo>
                        <a:lnTo>
                          <a:pt x="37" y="104"/>
                        </a:lnTo>
                        <a:lnTo>
                          <a:pt x="30" y="98"/>
                        </a:lnTo>
                        <a:lnTo>
                          <a:pt x="22" y="91"/>
                        </a:lnTo>
                        <a:lnTo>
                          <a:pt x="12" y="83"/>
                        </a:lnTo>
                        <a:lnTo>
                          <a:pt x="8" y="78"/>
                        </a:lnTo>
                        <a:lnTo>
                          <a:pt x="4" y="71"/>
                        </a:lnTo>
                        <a:lnTo>
                          <a:pt x="1" y="63"/>
                        </a:lnTo>
                        <a:lnTo>
                          <a:pt x="0" y="52"/>
                        </a:lnTo>
                        <a:lnTo>
                          <a:pt x="0" y="45"/>
                        </a:lnTo>
                        <a:lnTo>
                          <a:pt x="0" y="29"/>
                        </a:lnTo>
                        <a:lnTo>
                          <a:pt x="1" y="25"/>
                        </a:lnTo>
                        <a:lnTo>
                          <a:pt x="3" y="22"/>
                        </a:lnTo>
                        <a:lnTo>
                          <a:pt x="4" y="19"/>
                        </a:lnTo>
                        <a:lnTo>
                          <a:pt x="7" y="18"/>
                        </a:lnTo>
                        <a:lnTo>
                          <a:pt x="9" y="17"/>
                        </a:lnTo>
                        <a:lnTo>
                          <a:pt x="14" y="18"/>
                        </a:lnTo>
                        <a:lnTo>
                          <a:pt x="18" y="19"/>
                        </a:lnTo>
                        <a:lnTo>
                          <a:pt x="23" y="22"/>
                        </a:lnTo>
                        <a:lnTo>
                          <a:pt x="34" y="29"/>
                        </a:lnTo>
                        <a:lnTo>
                          <a:pt x="44" y="33"/>
                        </a:lnTo>
                        <a:lnTo>
                          <a:pt x="53" y="34"/>
                        </a:lnTo>
                        <a:lnTo>
                          <a:pt x="61" y="33"/>
                        </a:lnTo>
                        <a:lnTo>
                          <a:pt x="68" y="30"/>
                        </a:lnTo>
                        <a:lnTo>
                          <a:pt x="75" y="26"/>
                        </a:lnTo>
                        <a:lnTo>
                          <a:pt x="79" y="21"/>
                        </a:lnTo>
                        <a:lnTo>
                          <a:pt x="83" y="15"/>
                        </a:lnTo>
                        <a:lnTo>
                          <a:pt x="91" y="10"/>
                        </a:lnTo>
                        <a:lnTo>
                          <a:pt x="105" y="4"/>
                        </a:lnTo>
                        <a:lnTo>
                          <a:pt x="116" y="2"/>
                        </a:lnTo>
                        <a:lnTo>
                          <a:pt x="120" y="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0" name="Freeform 811"/>
                  <p:cNvSpPr>
                    <a:spLocks/>
                  </p:cNvSpPr>
                  <p:nvPr/>
                </p:nvSpPr>
                <p:spPr bwMode="auto">
                  <a:xfrm>
                    <a:off x="4264236" y="1801059"/>
                    <a:ext cx="93288" cy="47266"/>
                  </a:xfrm>
                  <a:custGeom>
                    <a:avLst/>
                    <a:gdLst>
                      <a:gd name="T0" fmla="*/ 25 w 225"/>
                      <a:gd name="T1" fmla="*/ 7 h 113"/>
                      <a:gd name="T2" fmla="*/ 25 w 225"/>
                      <a:gd name="T3" fmla="*/ 7 h 113"/>
                      <a:gd name="T4" fmla="*/ 24 w 225"/>
                      <a:gd name="T5" fmla="*/ 8 h 113"/>
                      <a:gd name="T6" fmla="*/ 23 w 225"/>
                      <a:gd name="T7" fmla="*/ 8 h 113"/>
                      <a:gd name="T8" fmla="*/ 21 w 225"/>
                      <a:gd name="T9" fmla="*/ 9 h 113"/>
                      <a:gd name="T10" fmla="*/ 20 w 225"/>
                      <a:gd name="T11" fmla="*/ 10 h 113"/>
                      <a:gd name="T12" fmla="*/ 19 w 225"/>
                      <a:gd name="T13" fmla="*/ 11 h 113"/>
                      <a:gd name="T14" fmla="*/ 18 w 225"/>
                      <a:gd name="T15" fmla="*/ 12 h 113"/>
                      <a:gd name="T16" fmla="*/ 18 w 225"/>
                      <a:gd name="T17" fmla="*/ 13 h 113"/>
                      <a:gd name="T18" fmla="*/ 16 w 225"/>
                      <a:gd name="T19" fmla="*/ 13 h 113"/>
                      <a:gd name="T20" fmla="*/ 14 w 225"/>
                      <a:gd name="T21" fmla="*/ 12 h 113"/>
                      <a:gd name="T22" fmla="*/ 14 w 225"/>
                      <a:gd name="T23" fmla="*/ 12 h 113"/>
                      <a:gd name="T24" fmla="*/ 13 w 225"/>
                      <a:gd name="T25" fmla="*/ 11 h 113"/>
                      <a:gd name="T26" fmla="*/ 13 w 225"/>
                      <a:gd name="T27" fmla="*/ 11 h 113"/>
                      <a:gd name="T28" fmla="*/ 13 w 225"/>
                      <a:gd name="T29" fmla="*/ 10 h 113"/>
                      <a:gd name="T30" fmla="*/ 13 w 225"/>
                      <a:gd name="T31" fmla="*/ 10 h 113"/>
                      <a:gd name="T32" fmla="*/ 13 w 225"/>
                      <a:gd name="T33" fmla="*/ 9 h 113"/>
                      <a:gd name="T34" fmla="*/ 11 w 225"/>
                      <a:gd name="T35" fmla="*/ 10 h 113"/>
                      <a:gd name="T36" fmla="*/ 10 w 225"/>
                      <a:gd name="T37" fmla="*/ 11 h 113"/>
                      <a:gd name="T38" fmla="*/ 10 w 225"/>
                      <a:gd name="T39" fmla="*/ 11 h 113"/>
                      <a:gd name="T40" fmla="*/ 9 w 225"/>
                      <a:gd name="T41" fmla="*/ 12 h 113"/>
                      <a:gd name="T42" fmla="*/ 8 w 225"/>
                      <a:gd name="T43" fmla="*/ 12 h 113"/>
                      <a:gd name="T44" fmla="*/ 8 w 225"/>
                      <a:gd name="T45" fmla="*/ 13 h 113"/>
                      <a:gd name="T46" fmla="*/ 5 w 225"/>
                      <a:gd name="T47" fmla="*/ 13 h 113"/>
                      <a:gd name="T48" fmla="*/ 4 w 225"/>
                      <a:gd name="T49" fmla="*/ 12 h 113"/>
                      <a:gd name="T50" fmla="*/ 2 w 225"/>
                      <a:gd name="T51" fmla="*/ 12 h 113"/>
                      <a:gd name="T52" fmla="*/ 1 w 225"/>
                      <a:gd name="T53" fmla="*/ 11 h 113"/>
                      <a:gd name="T54" fmla="*/ 1 w 225"/>
                      <a:gd name="T55" fmla="*/ 11 h 113"/>
                      <a:gd name="T56" fmla="*/ 0 w 225"/>
                      <a:gd name="T57" fmla="*/ 10 h 113"/>
                      <a:gd name="T58" fmla="*/ 0 w 225"/>
                      <a:gd name="T59" fmla="*/ 9 h 113"/>
                      <a:gd name="T60" fmla="*/ 1 w 225"/>
                      <a:gd name="T61" fmla="*/ 9 h 113"/>
                      <a:gd name="T62" fmla="*/ 2 w 225"/>
                      <a:gd name="T63" fmla="*/ 8 h 113"/>
                      <a:gd name="T64" fmla="*/ 2 w 225"/>
                      <a:gd name="T65" fmla="*/ 8 h 113"/>
                      <a:gd name="T66" fmla="*/ 3 w 225"/>
                      <a:gd name="T67" fmla="*/ 7 h 113"/>
                      <a:gd name="T68" fmla="*/ 3 w 225"/>
                      <a:gd name="T69" fmla="*/ 5 h 113"/>
                      <a:gd name="T70" fmla="*/ 4 w 225"/>
                      <a:gd name="T71" fmla="*/ 3 h 113"/>
                      <a:gd name="T72" fmla="*/ 8 w 225"/>
                      <a:gd name="T73" fmla="*/ 2 h 113"/>
                      <a:gd name="T74" fmla="*/ 13 w 225"/>
                      <a:gd name="T75" fmla="*/ 1 h 113"/>
                      <a:gd name="T76" fmla="*/ 19 w 225"/>
                      <a:gd name="T77" fmla="*/ 1 h 113"/>
                      <a:gd name="T78" fmla="*/ 24 w 225"/>
                      <a:gd name="T79" fmla="*/ 0 h 113"/>
                      <a:gd name="T80" fmla="*/ 21 w 225"/>
                      <a:gd name="T81" fmla="*/ 4 h 113"/>
                      <a:gd name="T82" fmla="*/ 21 w 225"/>
                      <a:gd name="T83" fmla="*/ 5 h 113"/>
                      <a:gd name="T84" fmla="*/ 21 w 225"/>
                      <a:gd name="T85" fmla="*/ 5 h 113"/>
                      <a:gd name="T86" fmla="*/ 21 w 225"/>
                      <a:gd name="T87" fmla="*/ 5 h 113"/>
                      <a:gd name="T88" fmla="*/ 21 w 225"/>
                      <a:gd name="T89" fmla="*/ 5 h 113"/>
                      <a:gd name="T90" fmla="*/ 20 w 225"/>
                      <a:gd name="T91" fmla="*/ 6 h 113"/>
                      <a:gd name="T92" fmla="*/ 20 w 225"/>
                      <a:gd name="T93" fmla="*/ 6 h 113"/>
                      <a:gd name="T94" fmla="*/ 20 w 225"/>
                      <a:gd name="T95" fmla="*/ 6 h 113"/>
                      <a:gd name="T96" fmla="*/ 20 w 225"/>
                      <a:gd name="T97" fmla="*/ 6 h 113"/>
                      <a:gd name="T98" fmla="*/ 21 w 225"/>
                      <a:gd name="T99" fmla="*/ 7 h 113"/>
                      <a:gd name="T100" fmla="*/ 21 w 225"/>
                      <a:gd name="T101" fmla="*/ 7 h 113"/>
                      <a:gd name="T102" fmla="*/ 23 w 225"/>
                      <a:gd name="T103" fmla="*/ 7 h 113"/>
                      <a:gd name="T104" fmla="*/ 25 w 225"/>
                      <a:gd name="T105" fmla="*/ 7 h 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5" h="113">
                        <a:moveTo>
                          <a:pt x="225" y="60"/>
                        </a:moveTo>
                        <a:lnTo>
                          <a:pt x="221" y="61"/>
                        </a:lnTo>
                        <a:lnTo>
                          <a:pt x="213" y="67"/>
                        </a:lnTo>
                        <a:lnTo>
                          <a:pt x="203" y="74"/>
                        </a:lnTo>
                        <a:lnTo>
                          <a:pt x="192" y="80"/>
                        </a:lnTo>
                        <a:lnTo>
                          <a:pt x="180" y="90"/>
                        </a:lnTo>
                        <a:lnTo>
                          <a:pt x="170" y="98"/>
                        </a:lnTo>
                        <a:lnTo>
                          <a:pt x="162" y="106"/>
                        </a:lnTo>
                        <a:lnTo>
                          <a:pt x="158" y="113"/>
                        </a:lnTo>
                        <a:lnTo>
                          <a:pt x="144" y="113"/>
                        </a:lnTo>
                        <a:lnTo>
                          <a:pt x="129" y="109"/>
                        </a:lnTo>
                        <a:lnTo>
                          <a:pt x="123" y="105"/>
                        </a:lnTo>
                        <a:lnTo>
                          <a:pt x="117" y="101"/>
                        </a:lnTo>
                        <a:lnTo>
                          <a:pt x="116" y="97"/>
                        </a:lnTo>
                        <a:lnTo>
                          <a:pt x="114" y="93"/>
                        </a:lnTo>
                        <a:lnTo>
                          <a:pt x="113" y="89"/>
                        </a:lnTo>
                        <a:lnTo>
                          <a:pt x="113" y="83"/>
                        </a:lnTo>
                        <a:lnTo>
                          <a:pt x="102" y="90"/>
                        </a:lnTo>
                        <a:lnTo>
                          <a:pt x="93" y="98"/>
                        </a:lnTo>
                        <a:lnTo>
                          <a:pt x="87" y="102"/>
                        </a:lnTo>
                        <a:lnTo>
                          <a:pt x="82" y="106"/>
                        </a:lnTo>
                        <a:lnTo>
                          <a:pt x="75" y="110"/>
                        </a:lnTo>
                        <a:lnTo>
                          <a:pt x="68" y="113"/>
                        </a:lnTo>
                        <a:lnTo>
                          <a:pt x="45" y="113"/>
                        </a:lnTo>
                        <a:lnTo>
                          <a:pt x="34" y="110"/>
                        </a:lnTo>
                        <a:lnTo>
                          <a:pt x="19" y="104"/>
                        </a:lnTo>
                        <a:lnTo>
                          <a:pt x="12" y="100"/>
                        </a:lnTo>
                        <a:lnTo>
                          <a:pt x="5" y="94"/>
                        </a:lnTo>
                        <a:lnTo>
                          <a:pt x="1" y="89"/>
                        </a:lnTo>
                        <a:lnTo>
                          <a:pt x="0" y="83"/>
                        </a:lnTo>
                        <a:lnTo>
                          <a:pt x="8" y="79"/>
                        </a:lnTo>
                        <a:lnTo>
                          <a:pt x="14" y="75"/>
                        </a:lnTo>
                        <a:lnTo>
                          <a:pt x="19" y="68"/>
                        </a:lnTo>
                        <a:lnTo>
                          <a:pt x="24" y="61"/>
                        </a:lnTo>
                        <a:lnTo>
                          <a:pt x="31" y="44"/>
                        </a:lnTo>
                        <a:lnTo>
                          <a:pt x="37" y="23"/>
                        </a:lnTo>
                        <a:lnTo>
                          <a:pt x="75" y="18"/>
                        </a:lnTo>
                        <a:lnTo>
                          <a:pt x="119" y="11"/>
                        </a:lnTo>
                        <a:lnTo>
                          <a:pt x="168" y="6"/>
                        </a:lnTo>
                        <a:lnTo>
                          <a:pt x="218" y="0"/>
                        </a:lnTo>
                        <a:lnTo>
                          <a:pt x="188" y="38"/>
                        </a:lnTo>
                        <a:lnTo>
                          <a:pt x="188" y="41"/>
                        </a:lnTo>
                        <a:lnTo>
                          <a:pt x="188" y="44"/>
                        </a:lnTo>
                        <a:lnTo>
                          <a:pt x="188" y="45"/>
                        </a:lnTo>
                        <a:lnTo>
                          <a:pt x="187" y="48"/>
                        </a:lnTo>
                        <a:lnTo>
                          <a:pt x="183" y="52"/>
                        </a:lnTo>
                        <a:lnTo>
                          <a:pt x="181" y="55"/>
                        </a:lnTo>
                        <a:lnTo>
                          <a:pt x="181" y="56"/>
                        </a:lnTo>
                        <a:lnTo>
                          <a:pt x="183" y="57"/>
                        </a:lnTo>
                        <a:lnTo>
                          <a:pt x="185" y="59"/>
                        </a:lnTo>
                        <a:lnTo>
                          <a:pt x="189" y="59"/>
                        </a:lnTo>
                        <a:lnTo>
                          <a:pt x="203" y="60"/>
                        </a:lnTo>
                        <a:lnTo>
                          <a:pt x="225" y="6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1" name="Freeform 878"/>
                  <p:cNvSpPr>
                    <a:spLocks/>
                  </p:cNvSpPr>
                  <p:nvPr/>
                </p:nvSpPr>
                <p:spPr bwMode="auto">
                  <a:xfrm>
                    <a:off x="4341354" y="1763744"/>
                    <a:ext cx="171650" cy="72143"/>
                  </a:xfrm>
                  <a:custGeom>
                    <a:avLst/>
                    <a:gdLst>
                      <a:gd name="T0" fmla="*/ 23 w 413"/>
                      <a:gd name="T1" fmla="*/ 2 h 173"/>
                      <a:gd name="T2" fmla="*/ 22 w 413"/>
                      <a:gd name="T3" fmla="*/ 4 h 173"/>
                      <a:gd name="T4" fmla="*/ 21 w 413"/>
                      <a:gd name="T5" fmla="*/ 6 h 173"/>
                      <a:gd name="T6" fmla="*/ 20 w 413"/>
                      <a:gd name="T7" fmla="*/ 7 h 173"/>
                      <a:gd name="T8" fmla="*/ 20 w 413"/>
                      <a:gd name="T9" fmla="*/ 7 h 173"/>
                      <a:gd name="T10" fmla="*/ 21 w 413"/>
                      <a:gd name="T11" fmla="*/ 8 h 173"/>
                      <a:gd name="T12" fmla="*/ 22 w 413"/>
                      <a:gd name="T13" fmla="*/ 9 h 173"/>
                      <a:gd name="T14" fmla="*/ 21 w 413"/>
                      <a:gd name="T15" fmla="*/ 11 h 173"/>
                      <a:gd name="T16" fmla="*/ 17 w 413"/>
                      <a:gd name="T17" fmla="*/ 12 h 173"/>
                      <a:gd name="T18" fmla="*/ 13 w 413"/>
                      <a:gd name="T19" fmla="*/ 12 h 173"/>
                      <a:gd name="T20" fmla="*/ 8 w 413"/>
                      <a:gd name="T21" fmla="*/ 12 h 173"/>
                      <a:gd name="T22" fmla="*/ 0 w 413"/>
                      <a:gd name="T23" fmla="*/ 14 h 173"/>
                      <a:gd name="T24" fmla="*/ 0 w 413"/>
                      <a:gd name="T25" fmla="*/ 16 h 173"/>
                      <a:gd name="T26" fmla="*/ 2 w 413"/>
                      <a:gd name="T27" fmla="*/ 17 h 173"/>
                      <a:gd name="T28" fmla="*/ 7 w 413"/>
                      <a:gd name="T29" fmla="*/ 16 h 173"/>
                      <a:gd name="T30" fmla="*/ 14 w 413"/>
                      <a:gd name="T31" fmla="*/ 16 h 173"/>
                      <a:gd name="T32" fmla="*/ 17 w 413"/>
                      <a:gd name="T33" fmla="*/ 18 h 173"/>
                      <a:gd name="T34" fmla="*/ 19 w 413"/>
                      <a:gd name="T35" fmla="*/ 19 h 173"/>
                      <a:gd name="T36" fmla="*/ 22 w 413"/>
                      <a:gd name="T37" fmla="*/ 19 h 173"/>
                      <a:gd name="T38" fmla="*/ 25 w 413"/>
                      <a:gd name="T39" fmla="*/ 19 h 173"/>
                      <a:gd name="T40" fmla="*/ 28 w 413"/>
                      <a:gd name="T41" fmla="*/ 19 h 173"/>
                      <a:gd name="T42" fmla="*/ 31 w 413"/>
                      <a:gd name="T43" fmla="*/ 19 h 173"/>
                      <a:gd name="T44" fmla="*/ 33 w 413"/>
                      <a:gd name="T45" fmla="*/ 19 h 173"/>
                      <a:gd name="T46" fmla="*/ 36 w 413"/>
                      <a:gd name="T47" fmla="*/ 17 h 173"/>
                      <a:gd name="T48" fmla="*/ 40 w 413"/>
                      <a:gd name="T49" fmla="*/ 15 h 173"/>
                      <a:gd name="T50" fmla="*/ 42 w 413"/>
                      <a:gd name="T51" fmla="*/ 13 h 173"/>
                      <a:gd name="T52" fmla="*/ 45 w 413"/>
                      <a:gd name="T53" fmla="*/ 10 h 173"/>
                      <a:gd name="T54" fmla="*/ 45 w 413"/>
                      <a:gd name="T55" fmla="*/ 7 h 173"/>
                      <a:gd name="T56" fmla="*/ 44 w 413"/>
                      <a:gd name="T57" fmla="*/ 5 h 173"/>
                      <a:gd name="T58" fmla="*/ 43 w 413"/>
                      <a:gd name="T59" fmla="*/ 4 h 173"/>
                      <a:gd name="T60" fmla="*/ 42 w 413"/>
                      <a:gd name="T61" fmla="*/ 2 h 173"/>
                      <a:gd name="T62" fmla="*/ 40 w 413"/>
                      <a:gd name="T63" fmla="*/ 2 h 173"/>
                      <a:gd name="T64" fmla="*/ 39 w 413"/>
                      <a:gd name="T65" fmla="*/ 1 h 173"/>
                      <a:gd name="T66" fmla="*/ 37 w 413"/>
                      <a:gd name="T67" fmla="*/ 0 h 173"/>
                      <a:gd name="T68" fmla="*/ 24 w 413"/>
                      <a:gd name="T69" fmla="*/ 2 h 1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3" h="173">
                        <a:moveTo>
                          <a:pt x="218" y="15"/>
                        </a:moveTo>
                        <a:lnTo>
                          <a:pt x="207" y="19"/>
                        </a:lnTo>
                        <a:lnTo>
                          <a:pt x="195" y="22"/>
                        </a:lnTo>
                        <a:lnTo>
                          <a:pt x="194" y="34"/>
                        </a:lnTo>
                        <a:lnTo>
                          <a:pt x="191" y="47"/>
                        </a:lnTo>
                        <a:lnTo>
                          <a:pt x="188" y="52"/>
                        </a:lnTo>
                        <a:lnTo>
                          <a:pt x="185" y="56"/>
                        </a:lnTo>
                        <a:lnTo>
                          <a:pt x="183" y="59"/>
                        </a:lnTo>
                        <a:lnTo>
                          <a:pt x="180" y="60"/>
                        </a:lnTo>
                        <a:lnTo>
                          <a:pt x="181" y="66"/>
                        </a:lnTo>
                        <a:lnTo>
                          <a:pt x="183" y="70"/>
                        </a:lnTo>
                        <a:lnTo>
                          <a:pt x="185" y="74"/>
                        </a:lnTo>
                        <a:lnTo>
                          <a:pt x="188" y="78"/>
                        </a:lnTo>
                        <a:lnTo>
                          <a:pt x="196" y="85"/>
                        </a:lnTo>
                        <a:lnTo>
                          <a:pt x="203" y="90"/>
                        </a:lnTo>
                        <a:lnTo>
                          <a:pt x="187" y="96"/>
                        </a:lnTo>
                        <a:lnTo>
                          <a:pt x="170" y="101"/>
                        </a:lnTo>
                        <a:lnTo>
                          <a:pt x="155" y="105"/>
                        </a:lnTo>
                        <a:lnTo>
                          <a:pt x="138" y="109"/>
                        </a:lnTo>
                        <a:lnTo>
                          <a:pt x="119" y="111"/>
                        </a:lnTo>
                        <a:lnTo>
                          <a:pt x="98" y="112"/>
                        </a:lnTo>
                        <a:lnTo>
                          <a:pt x="74" y="109"/>
                        </a:lnTo>
                        <a:lnTo>
                          <a:pt x="45" y="105"/>
                        </a:lnTo>
                        <a:lnTo>
                          <a:pt x="0" y="128"/>
                        </a:lnTo>
                        <a:lnTo>
                          <a:pt x="0" y="139"/>
                        </a:lnTo>
                        <a:lnTo>
                          <a:pt x="1" y="146"/>
                        </a:lnTo>
                        <a:lnTo>
                          <a:pt x="7" y="149"/>
                        </a:lnTo>
                        <a:lnTo>
                          <a:pt x="16" y="149"/>
                        </a:lnTo>
                        <a:lnTo>
                          <a:pt x="34" y="147"/>
                        </a:lnTo>
                        <a:lnTo>
                          <a:pt x="60" y="143"/>
                        </a:lnTo>
                        <a:lnTo>
                          <a:pt x="120" y="135"/>
                        </a:lnTo>
                        <a:lnTo>
                          <a:pt x="129" y="146"/>
                        </a:lnTo>
                        <a:lnTo>
                          <a:pt x="139" y="154"/>
                        </a:lnTo>
                        <a:lnTo>
                          <a:pt x="150" y="161"/>
                        </a:lnTo>
                        <a:lnTo>
                          <a:pt x="162" y="165"/>
                        </a:lnTo>
                        <a:lnTo>
                          <a:pt x="174" y="169"/>
                        </a:lnTo>
                        <a:lnTo>
                          <a:pt x="187" y="172"/>
                        </a:lnTo>
                        <a:lnTo>
                          <a:pt x="199" y="173"/>
                        </a:lnTo>
                        <a:lnTo>
                          <a:pt x="210" y="173"/>
                        </a:lnTo>
                        <a:lnTo>
                          <a:pt x="226" y="173"/>
                        </a:lnTo>
                        <a:lnTo>
                          <a:pt x="240" y="173"/>
                        </a:lnTo>
                        <a:lnTo>
                          <a:pt x="252" y="173"/>
                        </a:lnTo>
                        <a:lnTo>
                          <a:pt x="263" y="173"/>
                        </a:lnTo>
                        <a:lnTo>
                          <a:pt x="274" y="172"/>
                        </a:lnTo>
                        <a:lnTo>
                          <a:pt x="285" y="170"/>
                        </a:lnTo>
                        <a:lnTo>
                          <a:pt x="294" y="168"/>
                        </a:lnTo>
                        <a:lnTo>
                          <a:pt x="304" y="164"/>
                        </a:lnTo>
                        <a:lnTo>
                          <a:pt x="324" y="154"/>
                        </a:lnTo>
                        <a:lnTo>
                          <a:pt x="346" y="143"/>
                        </a:lnTo>
                        <a:lnTo>
                          <a:pt x="358" y="136"/>
                        </a:lnTo>
                        <a:lnTo>
                          <a:pt x="369" y="128"/>
                        </a:lnTo>
                        <a:lnTo>
                          <a:pt x="379" y="119"/>
                        </a:lnTo>
                        <a:lnTo>
                          <a:pt x="388" y="108"/>
                        </a:lnTo>
                        <a:lnTo>
                          <a:pt x="402" y="87"/>
                        </a:lnTo>
                        <a:lnTo>
                          <a:pt x="413" y="68"/>
                        </a:lnTo>
                        <a:lnTo>
                          <a:pt x="405" y="61"/>
                        </a:lnTo>
                        <a:lnTo>
                          <a:pt x="395" y="53"/>
                        </a:lnTo>
                        <a:lnTo>
                          <a:pt x="391" y="48"/>
                        </a:lnTo>
                        <a:lnTo>
                          <a:pt x="387" y="41"/>
                        </a:lnTo>
                        <a:lnTo>
                          <a:pt x="384" y="33"/>
                        </a:lnTo>
                        <a:lnTo>
                          <a:pt x="383" y="22"/>
                        </a:lnTo>
                        <a:lnTo>
                          <a:pt x="373" y="22"/>
                        </a:lnTo>
                        <a:lnTo>
                          <a:pt x="365" y="21"/>
                        </a:lnTo>
                        <a:lnTo>
                          <a:pt x="358" y="18"/>
                        </a:lnTo>
                        <a:lnTo>
                          <a:pt x="353" y="14"/>
                        </a:lnTo>
                        <a:lnTo>
                          <a:pt x="348" y="11"/>
                        </a:lnTo>
                        <a:lnTo>
                          <a:pt x="341" y="7"/>
                        </a:lnTo>
                        <a:lnTo>
                          <a:pt x="333" y="3"/>
                        </a:lnTo>
                        <a:lnTo>
                          <a:pt x="323" y="0"/>
                        </a:lnTo>
                        <a:lnTo>
                          <a:pt x="218" y="15"/>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2" name="Freeform 1053"/>
                  <p:cNvSpPr>
                    <a:spLocks/>
                  </p:cNvSpPr>
                  <p:nvPr/>
                </p:nvSpPr>
                <p:spPr bwMode="auto">
                  <a:xfrm>
                    <a:off x="4485638" y="1779913"/>
                    <a:ext cx="149261" cy="68411"/>
                  </a:xfrm>
                  <a:custGeom>
                    <a:avLst/>
                    <a:gdLst>
                      <a:gd name="T0" fmla="*/ 38 w 360"/>
                      <a:gd name="T1" fmla="*/ 0 h 166"/>
                      <a:gd name="T2" fmla="*/ 22 w 360"/>
                      <a:gd name="T3" fmla="*/ 0 h 166"/>
                      <a:gd name="T4" fmla="*/ 20 w 360"/>
                      <a:gd name="T5" fmla="*/ 1 h 166"/>
                      <a:gd name="T6" fmla="*/ 17 w 360"/>
                      <a:gd name="T7" fmla="*/ 3 h 166"/>
                      <a:gd name="T8" fmla="*/ 16 w 360"/>
                      <a:gd name="T9" fmla="*/ 4 h 166"/>
                      <a:gd name="T10" fmla="*/ 14 w 360"/>
                      <a:gd name="T11" fmla="*/ 4 h 166"/>
                      <a:gd name="T12" fmla="*/ 13 w 360"/>
                      <a:gd name="T13" fmla="*/ 5 h 166"/>
                      <a:gd name="T14" fmla="*/ 12 w 360"/>
                      <a:gd name="T15" fmla="*/ 5 h 166"/>
                      <a:gd name="T16" fmla="*/ 10 w 360"/>
                      <a:gd name="T17" fmla="*/ 5 h 166"/>
                      <a:gd name="T18" fmla="*/ 9 w 360"/>
                      <a:gd name="T19" fmla="*/ 5 h 166"/>
                      <a:gd name="T20" fmla="*/ 8 w 360"/>
                      <a:gd name="T21" fmla="*/ 4 h 166"/>
                      <a:gd name="T22" fmla="*/ 7 w 360"/>
                      <a:gd name="T23" fmla="*/ 3 h 166"/>
                      <a:gd name="T24" fmla="*/ 6 w 360"/>
                      <a:gd name="T25" fmla="*/ 5 h 166"/>
                      <a:gd name="T26" fmla="*/ 5 w 360"/>
                      <a:gd name="T27" fmla="*/ 7 h 166"/>
                      <a:gd name="T28" fmla="*/ 4 w 360"/>
                      <a:gd name="T29" fmla="*/ 8 h 166"/>
                      <a:gd name="T30" fmla="*/ 3 w 360"/>
                      <a:gd name="T31" fmla="*/ 9 h 166"/>
                      <a:gd name="T32" fmla="*/ 1 w 360"/>
                      <a:gd name="T33" fmla="*/ 10 h 166"/>
                      <a:gd name="T34" fmla="*/ 0 w 360"/>
                      <a:gd name="T35" fmla="*/ 11 h 166"/>
                      <a:gd name="T36" fmla="*/ 3 w 360"/>
                      <a:gd name="T37" fmla="*/ 13 h 166"/>
                      <a:gd name="T38" fmla="*/ 5 w 360"/>
                      <a:gd name="T39" fmla="*/ 15 h 166"/>
                      <a:gd name="T40" fmla="*/ 7 w 360"/>
                      <a:gd name="T41" fmla="*/ 16 h 166"/>
                      <a:gd name="T42" fmla="*/ 8 w 360"/>
                      <a:gd name="T43" fmla="*/ 17 h 166"/>
                      <a:gd name="T44" fmla="*/ 10 w 360"/>
                      <a:gd name="T45" fmla="*/ 18 h 166"/>
                      <a:gd name="T46" fmla="*/ 12 w 360"/>
                      <a:gd name="T47" fmla="*/ 18 h 166"/>
                      <a:gd name="T48" fmla="*/ 30 w 360"/>
                      <a:gd name="T49" fmla="*/ 18 h 166"/>
                      <a:gd name="T50" fmla="*/ 33 w 360"/>
                      <a:gd name="T51" fmla="*/ 14 h 166"/>
                      <a:gd name="T52" fmla="*/ 36 w 360"/>
                      <a:gd name="T53" fmla="*/ 10 h 166"/>
                      <a:gd name="T54" fmla="*/ 37 w 360"/>
                      <a:gd name="T55" fmla="*/ 8 h 166"/>
                      <a:gd name="T56" fmla="*/ 38 w 360"/>
                      <a:gd name="T57" fmla="*/ 7 h 166"/>
                      <a:gd name="T58" fmla="*/ 39 w 360"/>
                      <a:gd name="T59" fmla="*/ 5 h 166"/>
                      <a:gd name="T60" fmla="*/ 40 w 360"/>
                      <a:gd name="T61" fmla="*/ 3 h 166"/>
                      <a:gd name="T62" fmla="*/ 38 w 360"/>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166">
                        <a:moveTo>
                          <a:pt x="338" y="0"/>
                        </a:moveTo>
                        <a:lnTo>
                          <a:pt x="195" y="0"/>
                        </a:lnTo>
                        <a:lnTo>
                          <a:pt x="176" y="11"/>
                        </a:lnTo>
                        <a:lnTo>
                          <a:pt x="153" y="26"/>
                        </a:lnTo>
                        <a:lnTo>
                          <a:pt x="141" y="34"/>
                        </a:lnTo>
                        <a:lnTo>
                          <a:pt x="128" y="39"/>
                        </a:lnTo>
                        <a:lnTo>
                          <a:pt x="116" y="44"/>
                        </a:lnTo>
                        <a:lnTo>
                          <a:pt x="105" y="46"/>
                        </a:lnTo>
                        <a:lnTo>
                          <a:pt x="94" y="45"/>
                        </a:lnTo>
                        <a:lnTo>
                          <a:pt x="83" y="41"/>
                        </a:lnTo>
                        <a:lnTo>
                          <a:pt x="74" y="37"/>
                        </a:lnTo>
                        <a:lnTo>
                          <a:pt x="67" y="31"/>
                        </a:lnTo>
                        <a:lnTo>
                          <a:pt x="56" y="49"/>
                        </a:lnTo>
                        <a:lnTo>
                          <a:pt x="42" y="67"/>
                        </a:lnTo>
                        <a:lnTo>
                          <a:pt x="33" y="76"/>
                        </a:lnTo>
                        <a:lnTo>
                          <a:pt x="23" y="84"/>
                        </a:lnTo>
                        <a:lnTo>
                          <a:pt x="12" y="93"/>
                        </a:lnTo>
                        <a:lnTo>
                          <a:pt x="0" y="98"/>
                        </a:lnTo>
                        <a:lnTo>
                          <a:pt x="26" y="120"/>
                        </a:lnTo>
                        <a:lnTo>
                          <a:pt x="49" y="138"/>
                        </a:lnTo>
                        <a:lnTo>
                          <a:pt x="61" y="146"/>
                        </a:lnTo>
                        <a:lnTo>
                          <a:pt x="75" y="154"/>
                        </a:lnTo>
                        <a:lnTo>
                          <a:pt x="89" y="159"/>
                        </a:lnTo>
                        <a:lnTo>
                          <a:pt x="105" y="166"/>
                        </a:lnTo>
                        <a:lnTo>
                          <a:pt x="270" y="166"/>
                        </a:lnTo>
                        <a:lnTo>
                          <a:pt x="299" y="125"/>
                        </a:lnTo>
                        <a:lnTo>
                          <a:pt x="324" y="91"/>
                        </a:lnTo>
                        <a:lnTo>
                          <a:pt x="335" y="76"/>
                        </a:lnTo>
                        <a:lnTo>
                          <a:pt x="345" y="60"/>
                        </a:lnTo>
                        <a:lnTo>
                          <a:pt x="354" y="42"/>
                        </a:lnTo>
                        <a:lnTo>
                          <a:pt x="360" y="23"/>
                        </a:lnTo>
                        <a:lnTo>
                          <a:pt x="338" y="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3" name="Freeform 1102"/>
                  <p:cNvSpPr>
                    <a:spLocks/>
                  </p:cNvSpPr>
                  <p:nvPr/>
                </p:nvSpPr>
                <p:spPr bwMode="auto">
                  <a:xfrm>
                    <a:off x="4541611" y="1844593"/>
                    <a:ext cx="111945" cy="138066"/>
                  </a:xfrm>
                  <a:custGeom>
                    <a:avLst/>
                    <a:gdLst>
                      <a:gd name="T0" fmla="*/ 4 w 271"/>
                      <a:gd name="T1" fmla="*/ 4 h 331"/>
                      <a:gd name="T2" fmla="*/ 4 w 271"/>
                      <a:gd name="T3" fmla="*/ 3 h 331"/>
                      <a:gd name="T4" fmla="*/ 4 w 271"/>
                      <a:gd name="T5" fmla="*/ 3 h 331"/>
                      <a:gd name="T6" fmla="*/ 3 w 271"/>
                      <a:gd name="T7" fmla="*/ 2 h 331"/>
                      <a:gd name="T8" fmla="*/ 5 w 271"/>
                      <a:gd name="T9" fmla="*/ 0 h 331"/>
                      <a:gd name="T10" fmla="*/ 9 w 271"/>
                      <a:gd name="T11" fmla="*/ 0 h 331"/>
                      <a:gd name="T12" fmla="*/ 15 w 271"/>
                      <a:gd name="T13" fmla="*/ 1 h 331"/>
                      <a:gd name="T14" fmla="*/ 15 w 271"/>
                      <a:gd name="T15" fmla="*/ 3 h 331"/>
                      <a:gd name="T16" fmla="*/ 17 w 271"/>
                      <a:gd name="T17" fmla="*/ 5 h 331"/>
                      <a:gd name="T18" fmla="*/ 20 w 271"/>
                      <a:gd name="T19" fmla="*/ 8 h 331"/>
                      <a:gd name="T20" fmla="*/ 24 w 271"/>
                      <a:gd name="T21" fmla="*/ 11 h 331"/>
                      <a:gd name="T22" fmla="*/ 25 w 271"/>
                      <a:gd name="T23" fmla="*/ 13 h 331"/>
                      <a:gd name="T24" fmla="*/ 26 w 271"/>
                      <a:gd name="T25" fmla="*/ 15 h 331"/>
                      <a:gd name="T26" fmla="*/ 27 w 271"/>
                      <a:gd name="T27" fmla="*/ 15 h 331"/>
                      <a:gd name="T28" fmla="*/ 27 w 271"/>
                      <a:gd name="T29" fmla="*/ 16 h 331"/>
                      <a:gd name="T30" fmla="*/ 27 w 271"/>
                      <a:gd name="T31" fmla="*/ 17 h 331"/>
                      <a:gd name="T32" fmla="*/ 28 w 271"/>
                      <a:gd name="T33" fmla="*/ 18 h 331"/>
                      <a:gd name="T34" fmla="*/ 29 w 271"/>
                      <a:gd name="T35" fmla="*/ 19 h 331"/>
                      <a:gd name="T36" fmla="*/ 30 w 271"/>
                      <a:gd name="T37" fmla="*/ 21 h 331"/>
                      <a:gd name="T38" fmla="*/ 30 w 271"/>
                      <a:gd name="T39" fmla="*/ 22 h 331"/>
                      <a:gd name="T40" fmla="*/ 29 w 271"/>
                      <a:gd name="T41" fmla="*/ 23 h 331"/>
                      <a:gd name="T42" fmla="*/ 28 w 271"/>
                      <a:gd name="T43" fmla="*/ 25 h 331"/>
                      <a:gd name="T44" fmla="*/ 27 w 271"/>
                      <a:gd name="T45" fmla="*/ 26 h 331"/>
                      <a:gd name="T46" fmla="*/ 23 w 271"/>
                      <a:gd name="T47" fmla="*/ 28 h 331"/>
                      <a:gd name="T48" fmla="*/ 20 w 271"/>
                      <a:gd name="T49" fmla="*/ 30 h 331"/>
                      <a:gd name="T50" fmla="*/ 17 w 271"/>
                      <a:gd name="T51" fmla="*/ 32 h 331"/>
                      <a:gd name="T52" fmla="*/ 13 w 271"/>
                      <a:gd name="T53" fmla="*/ 34 h 331"/>
                      <a:gd name="T54" fmla="*/ 11 w 271"/>
                      <a:gd name="T55" fmla="*/ 30 h 331"/>
                      <a:gd name="T56" fmla="*/ 10 w 271"/>
                      <a:gd name="T57" fmla="*/ 29 h 331"/>
                      <a:gd name="T58" fmla="*/ 9 w 271"/>
                      <a:gd name="T59" fmla="*/ 28 h 331"/>
                      <a:gd name="T60" fmla="*/ 8 w 271"/>
                      <a:gd name="T61" fmla="*/ 28 h 331"/>
                      <a:gd name="T62" fmla="*/ 7 w 271"/>
                      <a:gd name="T63" fmla="*/ 29 h 331"/>
                      <a:gd name="T64" fmla="*/ 7 w 271"/>
                      <a:gd name="T65" fmla="*/ 29 h 331"/>
                      <a:gd name="T66" fmla="*/ 7 w 271"/>
                      <a:gd name="T67" fmla="*/ 31 h 331"/>
                      <a:gd name="T68" fmla="*/ 6 w 271"/>
                      <a:gd name="T69" fmla="*/ 33 h 331"/>
                      <a:gd name="T70" fmla="*/ 6 w 271"/>
                      <a:gd name="T71" fmla="*/ 35 h 331"/>
                      <a:gd name="T72" fmla="*/ 5 w 271"/>
                      <a:gd name="T73" fmla="*/ 37 h 331"/>
                      <a:gd name="T74" fmla="*/ 4 w 271"/>
                      <a:gd name="T75" fmla="*/ 31 h 331"/>
                      <a:gd name="T76" fmla="*/ 3 w 271"/>
                      <a:gd name="T77" fmla="*/ 29 h 331"/>
                      <a:gd name="T78" fmla="*/ 2 w 271"/>
                      <a:gd name="T79" fmla="*/ 28 h 331"/>
                      <a:gd name="T80" fmla="*/ 0 w 271"/>
                      <a:gd name="T81" fmla="*/ 27 h 331"/>
                      <a:gd name="T82" fmla="*/ 1 w 271"/>
                      <a:gd name="T83" fmla="*/ 24 h 331"/>
                      <a:gd name="T84" fmla="*/ 3 w 271"/>
                      <a:gd name="T85" fmla="*/ 22 h 331"/>
                      <a:gd name="T86" fmla="*/ 4 w 271"/>
                      <a:gd name="T87" fmla="*/ 20 h 331"/>
                      <a:gd name="T88" fmla="*/ 6 w 271"/>
                      <a:gd name="T89" fmla="*/ 18 h 331"/>
                      <a:gd name="T90" fmla="*/ 4 w 271"/>
                      <a:gd name="T91" fmla="*/ 5 h 3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1" h="331">
                        <a:moveTo>
                          <a:pt x="37" y="45"/>
                        </a:moveTo>
                        <a:lnTo>
                          <a:pt x="37" y="34"/>
                        </a:lnTo>
                        <a:lnTo>
                          <a:pt x="37" y="29"/>
                        </a:lnTo>
                        <a:lnTo>
                          <a:pt x="37" y="27"/>
                        </a:lnTo>
                        <a:lnTo>
                          <a:pt x="36" y="27"/>
                        </a:lnTo>
                        <a:lnTo>
                          <a:pt x="34" y="26"/>
                        </a:lnTo>
                        <a:lnTo>
                          <a:pt x="31" y="25"/>
                        </a:lnTo>
                        <a:lnTo>
                          <a:pt x="27" y="19"/>
                        </a:lnTo>
                        <a:lnTo>
                          <a:pt x="22" y="8"/>
                        </a:lnTo>
                        <a:lnTo>
                          <a:pt x="42" y="4"/>
                        </a:lnTo>
                        <a:lnTo>
                          <a:pt x="60" y="1"/>
                        </a:lnTo>
                        <a:lnTo>
                          <a:pt x="78" y="0"/>
                        </a:lnTo>
                        <a:lnTo>
                          <a:pt x="98" y="0"/>
                        </a:lnTo>
                        <a:lnTo>
                          <a:pt x="135" y="8"/>
                        </a:lnTo>
                        <a:lnTo>
                          <a:pt x="138" y="20"/>
                        </a:lnTo>
                        <a:lnTo>
                          <a:pt x="140" y="30"/>
                        </a:lnTo>
                        <a:lnTo>
                          <a:pt x="146" y="40"/>
                        </a:lnTo>
                        <a:lnTo>
                          <a:pt x="151" y="48"/>
                        </a:lnTo>
                        <a:lnTo>
                          <a:pt x="165" y="63"/>
                        </a:lnTo>
                        <a:lnTo>
                          <a:pt x="181" y="75"/>
                        </a:lnTo>
                        <a:lnTo>
                          <a:pt x="198" y="87"/>
                        </a:lnTo>
                        <a:lnTo>
                          <a:pt x="213" y="99"/>
                        </a:lnTo>
                        <a:lnTo>
                          <a:pt x="219" y="108"/>
                        </a:lnTo>
                        <a:lnTo>
                          <a:pt x="225" y="116"/>
                        </a:lnTo>
                        <a:lnTo>
                          <a:pt x="229" y="125"/>
                        </a:lnTo>
                        <a:lnTo>
                          <a:pt x="233" y="136"/>
                        </a:lnTo>
                        <a:lnTo>
                          <a:pt x="244" y="136"/>
                        </a:lnTo>
                        <a:lnTo>
                          <a:pt x="248" y="136"/>
                        </a:lnTo>
                        <a:lnTo>
                          <a:pt x="244" y="140"/>
                        </a:lnTo>
                        <a:lnTo>
                          <a:pt x="243" y="143"/>
                        </a:lnTo>
                        <a:lnTo>
                          <a:pt x="241" y="147"/>
                        </a:lnTo>
                        <a:lnTo>
                          <a:pt x="243" y="150"/>
                        </a:lnTo>
                        <a:lnTo>
                          <a:pt x="245" y="155"/>
                        </a:lnTo>
                        <a:lnTo>
                          <a:pt x="251" y="161"/>
                        </a:lnTo>
                        <a:lnTo>
                          <a:pt x="258" y="166"/>
                        </a:lnTo>
                        <a:lnTo>
                          <a:pt x="264" y="174"/>
                        </a:lnTo>
                        <a:lnTo>
                          <a:pt x="267" y="178"/>
                        </a:lnTo>
                        <a:lnTo>
                          <a:pt x="269" y="184"/>
                        </a:lnTo>
                        <a:lnTo>
                          <a:pt x="270" y="189"/>
                        </a:lnTo>
                        <a:lnTo>
                          <a:pt x="271" y="196"/>
                        </a:lnTo>
                        <a:lnTo>
                          <a:pt x="270" y="204"/>
                        </a:lnTo>
                        <a:lnTo>
                          <a:pt x="266" y="210"/>
                        </a:lnTo>
                        <a:lnTo>
                          <a:pt x="262" y="215"/>
                        </a:lnTo>
                        <a:lnTo>
                          <a:pt x="255" y="221"/>
                        </a:lnTo>
                        <a:lnTo>
                          <a:pt x="245" y="228"/>
                        </a:lnTo>
                        <a:lnTo>
                          <a:pt x="240" y="233"/>
                        </a:lnTo>
                        <a:lnTo>
                          <a:pt x="225" y="240"/>
                        </a:lnTo>
                        <a:lnTo>
                          <a:pt x="210" y="247"/>
                        </a:lnTo>
                        <a:lnTo>
                          <a:pt x="196" y="256"/>
                        </a:lnTo>
                        <a:lnTo>
                          <a:pt x="183" y="264"/>
                        </a:lnTo>
                        <a:lnTo>
                          <a:pt x="169" y="274"/>
                        </a:lnTo>
                        <a:lnTo>
                          <a:pt x="155" y="283"/>
                        </a:lnTo>
                        <a:lnTo>
                          <a:pt x="139" y="293"/>
                        </a:lnTo>
                        <a:lnTo>
                          <a:pt x="120" y="301"/>
                        </a:lnTo>
                        <a:lnTo>
                          <a:pt x="109" y="281"/>
                        </a:lnTo>
                        <a:lnTo>
                          <a:pt x="98" y="263"/>
                        </a:lnTo>
                        <a:lnTo>
                          <a:pt x="94" y="257"/>
                        </a:lnTo>
                        <a:lnTo>
                          <a:pt x="90" y="252"/>
                        </a:lnTo>
                        <a:lnTo>
                          <a:pt x="86" y="249"/>
                        </a:lnTo>
                        <a:lnTo>
                          <a:pt x="83" y="248"/>
                        </a:lnTo>
                        <a:lnTo>
                          <a:pt x="75" y="249"/>
                        </a:lnTo>
                        <a:lnTo>
                          <a:pt x="70" y="249"/>
                        </a:lnTo>
                        <a:lnTo>
                          <a:pt x="65" y="252"/>
                        </a:lnTo>
                        <a:lnTo>
                          <a:pt x="61" y="253"/>
                        </a:lnTo>
                        <a:lnTo>
                          <a:pt x="60" y="257"/>
                        </a:lnTo>
                        <a:lnTo>
                          <a:pt x="59" y="260"/>
                        </a:lnTo>
                        <a:lnTo>
                          <a:pt x="59" y="266"/>
                        </a:lnTo>
                        <a:lnTo>
                          <a:pt x="59" y="270"/>
                        </a:lnTo>
                        <a:lnTo>
                          <a:pt x="59" y="282"/>
                        </a:lnTo>
                        <a:lnTo>
                          <a:pt x="57" y="296"/>
                        </a:lnTo>
                        <a:lnTo>
                          <a:pt x="56" y="304"/>
                        </a:lnTo>
                        <a:lnTo>
                          <a:pt x="53" y="312"/>
                        </a:lnTo>
                        <a:lnTo>
                          <a:pt x="50" y="322"/>
                        </a:lnTo>
                        <a:lnTo>
                          <a:pt x="45" y="331"/>
                        </a:lnTo>
                        <a:lnTo>
                          <a:pt x="38" y="301"/>
                        </a:lnTo>
                        <a:lnTo>
                          <a:pt x="34" y="278"/>
                        </a:lnTo>
                        <a:lnTo>
                          <a:pt x="30" y="267"/>
                        </a:lnTo>
                        <a:lnTo>
                          <a:pt x="23" y="259"/>
                        </a:lnTo>
                        <a:lnTo>
                          <a:pt x="19" y="253"/>
                        </a:lnTo>
                        <a:lnTo>
                          <a:pt x="14" y="249"/>
                        </a:lnTo>
                        <a:lnTo>
                          <a:pt x="8" y="245"/>
                        </a:lnTo>
                        <a:lnTo>
                          <a:pt x="0" y="241"/>
                        </a:lnTo>
                        <a:lnTo>
                          <a:pt x="4" y="229"/>
                        </a:lnTo>
                        <a:lnTo>
                          <a:pt x="10" y="218"/>
                        </a:lnTo>
                        <a:lnTo>
                          <a:pt x="16" y="208"/>
                        </a:lnTo>
                        <a:lnTo>
                          <a:pt x="23" y="200"/>
                        </a:lnTo>
                        <a:lnTo>
                          <a:pt x="31" y="191"/>
                        </a:lnTo>
                        <a:lnTo>
                          <a:pt x="40" y="181"/>
                        </a:lnTo>
                        <a:lnTo>
                          <a:pt x="46" y="172"/>
                        </a:lnTo>
                        <a:lnTo>
                          <a:pt x="53" y="158"/>
                        </a:lnTo>
                        <a:lnTo>
                          <a:pt x="7" y="68"/>
                        </a:lnTo>
                        <a:lnTo>
                          <a:pt x="37" y="45"/>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4" name="Freeform 1104"/>
                  <p:cNvSpPr>
                    <a:spLocks/>
                  </p:cNvSpPr>
                  <p:nvPr/>
                </p:nvSpPr>
                <p:spPr bwMode="auto">
                  <a:xfrm>
                    <a:off x="4591365" y="1941612"/>
                    <a:ext cx="70899" cy="55973"/>
                  </a:xfrm>
                  <a:custGeom>
                    <a:avLst/>
                    <a:gdLst>
                      <a:gd name="T0" fmla="*/ 13 w 173"/>
                      <a:gd name="T1" fmla="*/ 0 h 136"/>
                      <a:gd name="T2" fmla="*/ 13 w 173"/>
                      <a:gd name="T3" fmla="*/ 1 h 136"/>
                      <a:gd name="T4" fmla="*/ 14 w 173"/>
                      <a:gd name="T5" fmla="*/ 2 h 136"/>
                      <a:gd name="T6" fmla="*/ 14 w 173"/>
                      <a:gd name="T7" fmla="*/ 3 h 136"/>
                      <a:gd name="T8" fmla="*/ 14 w 173"/>
                      <a:gd name="T9" fmla="*/ 4 h 136"/>
                      <a:gd name="T10" fmla="*/ 14 w 173"/>
                      <a:gd name="T11" fmla="*/ 4 h 136"/>
                      <a:gd name="T12" fmla="*/ 14 w 173"/>
                      <a:gd name="T13" fmla="*/ 5 h 136"/>
                      <a:gd name="T14" fmla="*/ 15 w 173"/>
                      <a:gd name="T15" fmla="*/ 5 h 136"/>
                      <a:gd name="T16" fmla="*/ 15 w 173"/>
                      <a:gd name="T17" fmla="*/ 5 h 136"/>
                      <a:gd name="T18" fmla="*/ 16 w 173"/>
                      <a:gd name="T19" fmla="*/ 5 h 136"/>
                      <a:gd name="T20" fmla="*/ 17 w 173"/>
                      <a:gd name="T21" fmla="*/ 4 h 136"/>
                      <a:gd name="T22" fmla="*/ 17 w 173"/>
                      <a:gd name="T23" fmla="*/ 6 h 136"/>
                      <a:gd name="T24" fmla="*/ 18 w 173"/>
                      <a:gd name="T25" fmla="*/ 7 h 136"/>
                      <a:gd name="T26" fmla="*/ 18 w 173"/>
                      <a:gd name="T27" fmla="*/ 8 h 136"/>
                      <a:gd name="T28" fmla="*/ 19 w 173"/>
                      <a:gd name="T29" fmla="*/ 9 h 136"/>
                      <a:gd name="T30" fmla="*/ 15 w 173"/>
                      <a:gd name="T31" fmla="*/ 11 h 136"/>
                      <a:gd name="T32" fmla="*/ 13 w 173"/>
                      <a:gd name="T33" fmla="*/ 13 h 136"/>
                      <a:gd name="T34" fmla="*/ 11 w 173"/>
                      <a:gd name="T35" fmla="*/ 14 h 136"/>
                      <a:gd name="T36" fmla="*/ 9 w 173"/>
                      <a:gd name="T37" fmla="*/ 14 h 136"/>
                      <a:gd name="T38" fmla="*/ 8 w 173"/>
                      <a:gd name="T39" fmla="*/ 15 h 136"/>
                      <a:gd name="T40" fmla="*/ 6 w 173"/>
                      <a:gd name="T41" fmla="*/ 15 h 136"/>
                      <a:gd name="T42" fmla="*/ 4 w 173"/>
                      <a:gd name="T43" fmla="*/ 13 h 136"/>
                      <a:gd name="T44" fmla="*/ 3 w 173"/>
                      <a:gd name="T45" fmla="*/ 11 h 136"/>
                      <a:gd name="T46" fmla="*/ 1 w 173"/>
                      <a:gd name="T47" fmla="*/ 9 h 136"/>
                      <a:gd name="T48" fmla="*/ 0 w 173"/>
                      <a:gd name="T49" fmla="*/ 7 h 136"/>
                      <a:gd name="T50" fmla="*/ 1 w 173"/>
                      <a:gd name="T51" fmla="*/ 6 h 136"/>
                      <a:gd name="T52" fmla="*/ 5 w 173"/>
                      <a:gd name="T53" fmla="*/ 4 h 136"/>
                      <a:gd name="T54" fmla="*/ 7 w 173"/>
                      <a:gd name="T55" fmla="*/ 3 h 136"/>
                      <a:gd name="T56" fmla="*/ 9 w 173"/>
                      <a:gd name="T57" fmla="*/ 2 h 136"/>
                      <a:gd name="T58" fmla="*/ 11 w 173"/>
                      <a:gd name="T59" fmla="*/ 1 h 136"/>
                      <a:gd name="T60" fmla="*/ 13 w 173"/>
                      <a:gd name="T61" fmla="*/ 0 h 1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3" h="136">
                        <a:moveTo>
                          <a:pt x="120" y="0"/>
                        </a:moveTo>
                        <a:lnTo>
                          <a:pt x="121" y="11"/>
                        </a:lnTo>
                        <a:lnTo>
                          <a:pt x="123" y="22"/>
                        </a:lnTo>
                        <a:lnTo>
                          <a:pt x="124" y="30"/>
                        </a:lnTo>
                        <a:lnTo>
                          <a:pt x="128" y="37"/>
                        </a:lnTo>
                        <a:lnTo>
                          <a:pt x="131" y="38"/>
                        </a:lnTo>
                        <a:lnTo>
                          <a:pt x="134" y="41"/>
                        </a:lnTo>
                        <a:lnTo>
                          <a:pt x="136" y="42"/>
                        </a:lnTo>
                        <a:lnTo>
                          <a:pt x="139" y="42"/>
                        </a:lnTo>
                        <a:lnTo>
                          <a:pt x="149" y="42"/>
                        </a:lnTo>
                        <a:lnTo>
                          <a:pt x="158" y="38"/>
                        </a:lnTo>
                        <a:lnTo>
                          <a:pt x="161" y="50"/>
                        </a:lnTo>
                        <a:lnTo>
                          <a:pt x="166" y="64"/>
                        </a:lnTo>
                        <a:lnTo>
                          <a:pt x="170" y="75"/>
                        </a:lnTo>
                        <a:lnTo>
                          <a:pt x="173" y="83"/>
                        </a:lnTo>
                        <a:lnTo>
                          <a:pt x="144" y="101"/>
                        </a:lnTo>
                        <a:lnTo>
                          <a:pt x="116" y="118"/>
                        </a:lnTo>
                        <a:lnTo>
                          <a:pt x="101" y="125"/>
                        </a:lnTo>
                        <a:lnTo>
                          <a:pt x="86" y="131"/>
                        </a:lnTo>
                        <a:lnTo>
                          <a:pt x="69" y="135"/>
                        </a:lnTo>
                        <a:lnTo>
                          <a:pt x="53" y="136"/>
                        </a:lnTo>
                        <a:lnTo>
                          <a:pt x="37" y="117"/>
                        </a:lnTo>
                        <a:lnTo>
                          <a:pt x="23" y="98"/>
                        </a:lnTo>
                        <a:lnTo>
                          <a:pt x="12" y="79"/>
                        </a:lnTo>
                        <a:lnTo>
                          <a:pt x="0" y="61"/>
                        </a:lnTo>
                        <a:lnTo>
                          <a:pt x="12" y="53"/>
                        </a:lnTo>
                        <a:lnTo>
                          <a:pt x="44" y="37"/>
                        </a:lnTo>
                        <a:lnTo>
                          <a:pt x="63" y="26"/>
                        </a:lnTo>
                        <a:lnTo>
                          <a:pt x="83" y="16"/>
                        </a:lnTo>
                        <a:lnTo>
                          <a:pt x="102" y="7"/>
                        </a:lnTo>
                        <a:lnTo>
                          <a:pt x="120" y="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5" name="Freeform 1047"/>
                  <p:cNvSpPr>
                    <a:spLocks/>
                  </p:cNvSpPr>
                  <p:nvPr/>
                </p:nvSpPr>
                <p:spPr bwMode="auto">
                  <a:xfrm>
                    <a:off x="4551562" y="1511244"/>
                    <a:ext cx="166674" cy="65923"/>
                  </a:xfrm>
                  <a:custGeom>
                    <a:avLst/>
                    <a:gdLst>
                      <a:gd name="T0" fmla="*/ 30 w 402"/>
                      <a:gd name="T1" fmla="*/ 16 h 158"/>
                      <a:gd name="T2" fmla="*/ 31 w 402"/>
                      <a:gd name="T3" fmla="*/ 16 h 158"/>
                      <a:gd name="T4" fmla="*/ 33 w 402"/>
                      <a:gd name="T5" fmla="*/ 17 h 158"/>
                      <a:gd name="T6" fmla="*/ 36 w 402"/>
                      <a:gd name="T7" fmla="*/ 17 h 158"/>
                      <a:gd name="T8" fmla="*/ 37 w 402"/>
                      <a:gd name="T9" fmla="*/ 18 h 158"/>
                      <a:gd name="T10" fmla="*/ 45 w 402"/>
                      <a:gd name="T11" fmla="*/ 13 h 158"/>
                      <a:gd name="T12" fmla="*/ 43 w 402"/>
                      <a:gd name="T13" fmla="*/ 11 h 158"/>
                      <a:gd name="T14" fmla="*/ 42 w 402"/>
                      <a:gd name="T15" fmla="*/ 7 h 158"/>
                      <a:gd name="T16" fmla="*/ 41 w 402"/>
                      <a:gd name="T17" fmla="*/ 4 h 158"/>
                      <a:gd name="T18" fmla="*/ 41 w 402"/>
                      <a:gd name="T19" fmla="*/ 3 h 158"/>
                      <a:gd name="T20" fmla="*/ 39 w 402"/>
                      <a:gd name="T21" fmla="*/ 3 h 158"/>
                      <a:gd name="T22" fmla="*/ 37 w 402"/>
                      <a:gd name="T23" fmla="*/ 3 h 158"/>
                      <a:gd name="T24" fmla="*/ 34 w 402"/>
                      <a:gd name="T25" fmla="*/ 2 h 158"/>
                      <a:gd name="T26" fmla="*/ 31 w 402"/>
                      <a:gd name="T27" fmla="*/ 2 h 158"/>
                      <a:gd name="T28" fmla="*/ 29 w 402"/>
                      <a:gd name="T29" fmla="*/ 1 h 158"/>
                      <a:gd name="T30" fmla="*/ 26 w 402"/>
                      <a:gd name="T31" fmla="*/ 0 h 158"/>
                      <a:gd name="T32" fmla="*/ 24 w 402"/>
                      <a:gd name="T33" fmla="*/ 0 h 158"/>
                      <a:gd name="T34" fmla="*/ 22 w 402"/>
                      <a:gd name="T35" fmla="*/ 0 h 158"/>
                      <a:gd name="T36" fmla="*/ 20 w 402"/>
                      <a:gd name="T37" fmla="*/ 1 h 158"/>
                      <a:gd name="T38" fmla="*/ 18 w 402"/>
                      <a:gd name="T39" fmla="*/ 2 h 158"/>
                      <a:gd name="T40" fmla="*/ 18 w 402"/>
                      <a:gd name="T41" fmla="*/ 3 h 158"/>
                      <a:gd name="T42" fmla="*/ 17 w 402"/>
                      <a:gd name="T43" fmla="*/ 5 h 158"/>
                      <a:gd name="T44" fmla="*/ 17 w 402"/>
                      <a:gd name="T45" fmla="*/ 6 h 158"/>
                      <a:gd name="T46" fmla="*/ 16 w 402"/>
                      <a:gd name="T47" fmla="*/ 7 h 158"/>
                      <a:gd name="T48" fmla="*/ 16 w 402"/>
                      <a:gd name="T49" fmla="*/ 7 h 158"/>
                      <a:gd name="T50" fmla="*/ 15 w 402"/>
                      <a:gd name="T51" fmla="*/ 8 h 158"/>
                      <a:gd name="T52" fmla="*/ 14 w 402"/>
                      <a:gd name="T53" fmla="*/ 7 h 158"/>
                      <a:gd name="T54" fmla="*/ 13 w 402"/>
                      <a:gd name="T55" fmla="*/ 7 h 158"/>
                      <a:gd name="T56" fmla="*/ 12 w 402"/>
                      <a:gd name="T57" fmla="*/ 6 h 158"/>
                      <a:gd name="T58" fmla="*/ 10 w 402"/>
                      <a:gd name="T59" fmla="*/ 5 h 158"/>
                      <a:gd name="T60" fmla="*/ 8 w 402"/>
                      <a:gd name="T61" fmla="*/ 4 h 158"/>
                      <a:gd name="T62" fmla="*/ 6 w 402"/>
                      <a:gd name="T63" fmla="*/ 3 h 158"/>
                      <a:gd name="T64" fmla="*/ 5 w 402"/>
                      <a:gd name="T65" fmla="*/ 4 h 158"/>
                      <a:gd name="T66" fmla="*/ 3 w 402"/>
                      <a:gd name="T67" fmla="*/ 5 h 158"/>
                      <a:gd name="T68" fmla="*/ 2 w 402"/>
                      <a:gd name="T69" fmla="*/ 6 h 158"/>
                      <a:gd name="T70" fmla="*/ 1 w 402"/>
                      <a:gd name="T71" fmla="*/ 7 h 158"/>
                      <a:gd name="T72" fmla="*/ 1 w 402"/>
                      <a:gd name="T73" fmla="*/ 8 h 158"/>
                      <a:gd name="T74" fmla="*/ 0 w 402"/>
                      <a:gd name="T75" fmla="*/ 9 h 158"/>
                      <a:gd name="T76" fmla="*/ 0 w 402"/>
                      <a:gd name="T77" fmla="*/ 10 h 158"/>
                      <a:gd name="T78" fmla="*/ 0 w 402"/>
                      <a:gd name="T79" fmla="*/ 10 h 158"/>
                      <a:gd name="T80" fmla="*/ 0 w 402"/>
                      <a:gd name="T81" fmla="*/ 11 h 158"/>
                      <a:gd name="T82" fmla="*/ 0 w 402"/>
                      <a:gd name="T83" fmla="*/ 12 h 158"/>
                      <a:gd name="T84" fmla="*/ 1 w 402"/>
                      <a:gd name="T85" fmla="*/ 13 h 158"/>
                      <a:gd name="T86" fmla="*/ 1 w 402"/>
                      <a:gd name="T87" fmla="*/ 14 h 158"/>
                      <a:gd name="T88" fmla="*/ 2 w 402"/>
                      <a:gd name="T89" fmla="*/ 14 h 158"/>
                      <a:gd name="T90" fmla="*/ 4 w 402"/>
                      <a:gd name="T91" fmla="*/ 14 h 158"/>
                      <a:gd name="T92" fmla="*/ 6 w 402"/>
                      <a:gd name="T93" fmla="*/ 13 h 158"/>
                      <a:gd name="T94" fmla="*/ 8 w 402"/>
                      <a:gd name="T95" fmla="*/ 13 h 158"/>
                      <a:gd name="T96" fmla="*/ 12 w 402"/>
                      <a:gd name="T97" fmla="*/ 13 h 158"/>
                      <a:gd name="T98" fmla="*/ 15 w 402"/>
                      <a:gd name="T99" fmla="*/ 13 h 158"/>
                      <a:gd name="T100" fmla="*/ 17 w 402"/>
                      <a:gd name="T101" fmla="*/ 13 h 158"/>
                      <a:gd name="T102" fmla="*/ 19 w 402"/>
                      <a:gd name="T103" fmla="*/ 13 h 158"/>
                      <a:gd name="T104" fmla="*/ 20 w 402"/>
                      <a:gd name="T105" fmla="*/ 13 h 158"/>
                      <a:gd name="T106" fmla="*/ 21 w 402"/>
                      <a:gd name="T107" fmla="*/ 14 h 158"/>
                      <a:gd name="T108" fmla="*/ 23 w 402"/>
                      <a:gd name="T109" fmla="*/ 14 h 158"/>
                      <a:gd name="T110" fmla="*/ 24 w 402"/>
                      <a:gd name="T111" fmla="*/ 15 h 158"/>
                      <a:gd name="T112" fmla="*/ 26 w 402"/>
                      <a:gd name="T113" fmla="*/ 15 h 158"/>
                      <a:gd name="T114" fmla="*/ 29 w 402"/>
                      <a:gd name="T115" fmla="*/ 15 h 158"/>
                      <a:gd name="T116" fmla="*/ 29 w 402"/>
                      <a:gd name="T117" fmla="*/ 16 h 158"/>
                      <a:gd name="T118" fmla="*/ 30 w 402"/>
                      <a:gd name="T119" fmla="*/ 16 h 1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02" h="158">
                        <a:moveTo>
                          <a:pt x="267" y="143"/>
                        </a:moveTo>
                        <a:lnTo>
                          <a:pt x="279" y="146"/>
                        </a:lnTo>
                        <a:lnTo>
                          <a:pt x="301" y="150"/>
                        </a:lnTo>
                        <a:lnTo>
                          <a:pt x="322" y="156"/>
                        </a:lnTo>
                        <a:lnTo>
                          <a:pt x="335" y="158"/>
                        </a:lnTo>
                        <a:lnTo>
                          <a:pt x="402" y="120"/>
                        </a:lnTo>
                        <a:lnTo>
                          <a:pt x="390" y="94"/>
                        </a:lnTo>
                        <a:lnTo>
                          <a:pt x="377" y="64"/>
                        </a:lnTo>
                        <a:lnTo>
                          <a:pt x="369" y="40"/>
                        </a:lnTo>
                        <a:lnTo>
                          <a:pt x="365" y="30"/>
                        </a:lnTo>
                        <a:lnTo>
                          <a:pt x="350" y="29"/>
                        </a:lnTo>
                        <a:lnTo>
                          <a:pt x="331" y="26"/>
                        </a:lnTo>
                        <a:lnTo>
                          <a:pt x="308" y="21"/>
                        </a:lnTo>
                        <a:lnTo>
                          <a:pt x="282" y="15"/>
                        </a:lnTo>
                        <a:lnTo>
                          <a:pt x="258" y="10"/>
                        </a:lnTo>
                        <a:lnTo>
                          <a:pt x="234" y="4"/>
                        </a:lnTo>
                        <a:lnTo>
                          <a:pt x="214" y="2"/>
                        </a:lnTo>
                        <a:lnTo>
                          <a:pt x="199" y="0"/>
                        </a:lnTo>
                        <a:lnTo>
                          <a:pt x="184" y="8"/>
                        </a:lnTo>
                        <a:lnTo>
                          <a:pt x="162" y="15"/>
                        </a:lnTo>
                        <a:lnTo>
                          <a:pt x="159" y="26"/>
                        </a:lnTo>
                        <a:lnTo>
                          <a:pt x="154" y="44"/>
                        </a:lnTo>
                        <a:lnTo>
                          <a:pt x="150" y="53"/>
                        </a:lnTo>
                        <a:lnTo>
                          <a:pt x="146" y="60"/>
                        </a:lnTo>
                        <a:lnTo>
                          <a:pt x="143" y="66"/>
                        </a:lnTo>
                        <a:lnTo>
                          <a:pt x="139" y="68"/>
                        </a:lnTo>
                        <a:lnTo>
                          <a:pt x="129" y="66"/>
                        </a:lnTo>
                        <a:lnTo>
                          <a:pt x="119" y="62"/>
                        </a:lnTo>
                        <a:lnTo>
                          <a:pt x="105" y="56"/>
                        </a:lnTo>
                        <a:lnTo>
                          <a:pt x="93" y="48"/>
                        </a:lnTo>
                        <a:lnTo>
                          <a:pt x="69" y="33"/>
                        </a:lnTo>
                        <a:lnTo>
                          <a:pt x="57" y="23"/>
                        </a:lnTo>
                        <a:lnTo>
                          <a:pt x="42" y="32"/>
                        </a:lnTo>
                        <a:lnTo>
                          <a:pt x="30" y="41"/>
                        </a:lnTo>
                        <a:lnTo>
                          <a:pt x="18" y="52"/>
                        </a:lnTo>
                        <a:lnTo>
                          <a:pt x="8" y="64"/>
                        </a:lnTo>
                        <a:lnTo>
                          <a:pt x="5" y="71"/>
                        </a:lnTo>
                        <a:lnTo>
                          <a:pt x="3" y="78"/>
                        </a:lnTo>
                        <a:lnTo>
                          <a:pt x="1" y="85"/>
                        </a:lnTo>
                        <a:lnTo>
                          <a:pt x="0" y="93"/>
                        </a:lnTo>
                        <a:lnTo>
                          <a:pt x="1" y="101"/>
                        </a:lnTo>
                        <a:lnTo>
                          <a:pt x="3" y="109"/>
                        </a:lnTo>
                        <a:lnTo>
                          <a:pt x="7" y="119"/>
                        </a:lnTo>
                        <a:lnTo>
                          <a:pt x="11" y="128"/>
                        </a:lnTo>
                        <a:lnTo>
                          <a:pt x="20" y="126"/>
                        </a:lnTo>
                        <a:lnTo>
                          <a:pt x="35" y="123"/>
                        </a:lnTo>
                        <a:lnTo>
                          <a:pt x="54" y="120"/>
                        </a:lnTo>
                        <a:lnTo>
                          <a:pt x="75" y="117"/>
                        </a:lnTo>
                        <a:lnTo>
                          <a:pt x="112" y="115"/>
                        </a:lnTo>
                        <a:lnTo>
                          <a:pt x="132" y="113"/>
                        </a:lnTo>
                        <a:lnTo>
                          <a:pt x="151" y="113"/>
                        </a:lnTo>
                        <a:lnTo>
                          <a:pt x="168" y="116"/>
                        </a:lnTo>
                        <a:lnTo>
                          <a:pt x="181" y="120"/>
                        </a:lnTo>
                        <a:lnTo>
                          <a:pt x="193" y="124"/>
                        </a:lnTo>
                        <a:lnTo>
                          <a:pt x="206" y="128"/>
                        </a:lnTo>
                        <a:lnTo>
                          <a:pt x="219" y="132"/>
                        </a:lnTo>
                        <a:lnTo>
                          <a:pt x="237" y="135"/>
                        </a:lnTo>
                        <a:lnTo>
                          <a:pt x="260" y="135"/>
                        </a:lnTo>
                        <a:lnTo>
                          <a:pt x="260" y="143"/>
                        </a:lnTo>
                        <a:lnTo>
                          <a:pt x="267" y="143"/>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6" name="Freeform 1049"/>
                  <p:cNvSpPr>
                    <a:spLocks/>
                  </p:cNvSpPr>
                  <p:nvPr/>
                </p:nvSpPr>
                <p:spPr bwMode="auto">
                  <a:xfrm>
                    <a:off x="4550318" y="1558510"/>
                    <a:ext cx="136822" cy="74630"/>
                  </a:xfrm>
                  <a:custGeom>
                    <a:avLst/>
                    <a:gdLst>
                      <a:gd name="T0" fmla="*/ 22 w 331"/>
                      <a:gd name="T1" fmla="*/ 20 h 180"/>
                      <a:gd name="T2" fmla="*/ 23 w 331"/>
                      <a:gd name="T3" fmla="*/ 19 h 180"/>
                      <a:gd name="T4" fmla="*/ 23 w 331"/>
                      <a:gd name="T5" fmla="*/ 19 h 180"/>
                      <a:gd name="T6" fmla="*/ 23 w 331"/>
                      <a:gd name="T7" fmla="*/ 18 h 180"/>
                      <a:gd name="T8" fmla="*/ 24 w 331"/>
                      <a:gd name="T9" fmla="*/ 18 h 180"/>
                      <a:gd name="T10" fmla="*/ 25 w 331"/>
                      <a:gd name="T11" fmla="*/ 17 h 180"/>
                      <a:gd name="T12" fmla="*/ 26 w 331"/>
                      <a:gd name="T13" fmla="*/ 16 h 180"/>
                      <a:gd name="T14" fmla="*/ 27 w 331"/>
                      <a:gd name="T15" fmla="*/ 16 h 180"/>
                      <a:gd name="T16" fmla="*/ 28 w 331"/>
                      <a:gd name="T17" fmla="*/ 15 h 180"/>
                      <a:gd name="T18" fmla="*/ 29 w 331"/>
                      <a:gd name="T19" fmla="*/ 15 h 180"/>
                      <a:gd name="T20" fmla="*/ 30 w 331"/>
                      <a:gd name="T21" fmla="*/ 15 h 180"/>
                      <a:gd name="T22" fmla="*/ 30 w 331"/>
                      <a:gd name="T23" fmla="*/ 14 h 180"/>
                      <a:gd name="T24" fmla="*/ 31 w 331"/>
                      <a:gd name="T25" fmla="*/ 12 h 180"/>
                      <a:gd name="T26" fmla="*/ 31 w 331"/>
                      <a:gd name="T27" fmla="*/ 11 h 180"/>
                      <a:gd name="T28" fmla="*/ 32 w 331"/>
                      <a:gd name="T29" fmla="*/ 11 h 180"/>
                      <a:gd name="T30" fmla="*/ 32 w 331"/>
                      <a:gd name="T31" fmla="*/ 10 h 180"/>
                      <a:gd name="T32" fmla="*/ 33 w 331"/>
                      <a:gd name="T33" fmla="*/ 10 h 180"/>
                      <a:gd name="T34" fmla="*/ 37 w 331"/>
                      <a:gd name="T35" fmla="*/ 6 h 180"/>
                      <a:gd name="T36" fmla="*/ 37 w 331"/>
                      <a:gd name="T37" fmla="*/ 5 h 180"/>
                      <a:gd name="T38" fmla="*/ 36 w 331"/>
                      <a:gd name="T39" fmla="*/ 5 h 180"/>
                      <a:gd name="T40" fmla="*/ 36 w 331"/>
                      <a:gd name="T41" fmla="*/ 4 h 180"/>
                      <a:gd name="T42" fmla="*/ 36 w 331"/>
                      <a:gd name="T43" fmla="*/ 4 h 180"/>
                      <a:gd name="T44" fmla="*/ 34 w 331"/>
                      <a:gd name="T45" fmla="*/ 3 h 180"/>
                      <a:gd name="T46" fmla="*/ 33 w 331"/>
                      <a:gd name="T47" fmla="*/ 3 h 180"/>
                      <a:gd name="T48" fmla="*/ 32 w 331"/>
                      <a:gd name="T49" fmla="*/ 3 h 180"/>
                      <a:gd name="T50" fmla="*/ 31 w 331"/>
                      <a:gd name="T51" fmla="*/ 3 h 180"/>
                      <a:gd name="T52" fmla="*/ 30 w 331"/>
                      <a:gd name="T53" fmla="*/ 3 h 180"/>
                      <a:gd name="T54" fmla="*/ 30 w 331"/>
                      <a:gd name="T55" fmla="*/ 3 h 180"/>
                      <a:gd name="T56" fmla="*/ 30 w 331"/>
                      <a:gd name="T57" fmla="*/ 3 h 180"/>
                      <a:gd name="T58" fmla="*/ 30 w 331"/>
                      <a:gd name="T59" fmla="*/ 2 h 180"/>
                      <a:gd name="T60" fmla="*/ 27 w 331"/>
                      <a:gd name="T61" fmla="*/ 2 h 180"/>
                      <a:gd name="T62" fmla="*/ 25 w 331"/>
                      <a:gd name="T63" fmla="*/ 2 h 180"/>
                      <a:gd name="T64" fmla="*/ 24 w 331"/>
                      <a:gd name="T65" fmla="*/ 2 h 180"/>
                      <a:gd name="T66" fmla="*/ 22 w 331"/>
                      <a:gd name="T67" fmla="*/ 1 h 180"/>
                      <a:gd name="T68" fmla="*/ 21 w 331"/>
                      <a:gd name="T69" fmla="*/ 1 h 180"/>
                      <a:gd name="T70" fmla="*/ 19 w 331"/>
                      <a:gd name="T71" fmla="*/ 0 h 180"/>
                      <a:gd name="T72" fmla="*/ 17 w 331"/>
                      <a:gd name="T73" fmla="*/ 0 h 180"/>
                      <a:gd name="T74" fmla="*/ 15 w 331"/>
                      <a:gd name="T75" fmla="*/ 0 h 180"/>
                      <a:gd name="T76" fmla="*/ 13 w 331"/>
                      <a:gd name="T77" fmla="*/ 0 h 180"/>
                      <a:gd name="T78" fmla="*/ 8 w 331"/>
                      <a:gd name="T79" fmla="*/ 0 h 180"/>
                      <a:gd name="T80" fmla="*/ 6 w 331"/>
                      <a:gd name="T81" fmla="*/ 1 h 180"/>
                      <a:gd name="T82" fmla="*/ 4 w 331"/>
                      <a:gd name="T83" fmla="*/ 1 h 180"/>
                      <a:gd name="T84" fmla="*/ 2 w 331"/>
                      <a:gd name="T85" fmla="*/ 1 h 180"/>
                      <a:gd name="T86" fmla="*/ 1 w 331"/>
                      <a:gd name="T87" fmla="*/ 2 h 180"/>
                      <a:gd name="T88" fmla="*/ 1 w 331"/>
                      <a:gd name="T89" fmla="*/ 2 h 180"/>
                      <a:gd name="T90" fmla="*/ 1 w 331"/>
                      <a:gd name="T91" fmla="*/ 2 h 180"/>
                      <a:gd name="T92" fmla="*/ 1 w 331"/>
                      <a:gd name="T93" fmla="*/ 2 h 180"/>
                      <a:gd name="T94" fmla="*/ 1 w 331"/>
                      <a:gd name="T95" fmla="*/ 2 h 180"/>
                      <a:gd name="T96" fmla="*/ 2 w 331"/>
                      <a:gd name="T97" fmla="*/ 2 h 180"/>
                      <a:gd name="T98" fmla="*/ 2 w 331"/>
                      <a:gd name="T99" fmla="*/ 2 h 180"/>
                      <a:gd name="T100" fmla="*/ 2 w 331"/>
                      <a:gd name="T101" fmla="*/ 3 h 180"/>
                      <a:gd name="T102" fmla="*/ 2 w 331"/>
                      <a:gd name="T103" fmla="*/ 3 h 180"/>
                      <a:gd name="T104" fmla="*/ 2 w 331"/>
                      <a:gd name="T105" fmla="*/ 4 h 180"/>
                      <a:gd name="T106" fmla="*/ 1 w 331"/>
                      <a:gd name="T107" fmla="*/ 5 h 180"/>
                      <a:gd name="T108" fmla="*/ 1 w 331"/>
                      <a:gd name="T109" fmla="*/ 6 h 180"/>
                      <a:gd name="T110" fmla="*/ 0 w 331"/>
                      <a:gd name="T111" fmla="*/ 7 h 180"/>
                      <a:gd name="T112" fmla="*/ 9 w 331"/>
                      <a:gd name="T113" fmla="*/ 8 h 180"/>
                      <a:gd name="T114" fmla="*/ 10 w 331"/>
                      <a:gd name="T115" fmla="*/ 14 h 180"/>
                      <a:gd name="T116" fmla="*/ 19 w 331"/>
                      <a:gd name="T117" fmla="*/ 16 h 180"/>
                      <a:gd name="T118" fmla="*/ 22 w 331"/>
                      <a:gd name="T119" fmla="*/ 20 h 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1" h="180">
                        <a:moveTo>
                          <a:pt x="203" y="180"/>
                        </a:moveTo>
                        <a:lnTo>
                          <a:pt x="206" y="175"/>
                        </a:lnTo>
                        <a:lnTo>
                          <a:pt x="208" y="169"/>
                        </a:lnTo>
                        <a:lnTo>
                          <a:pt x="211" y="165"/>
                        </a:lnTo>
                        <a:lnTo>
                          <a:pt x="215" y="161"/>
                        </a:lnTo>
                        <a:lnTo>
                          <a:pt x="225" y="153"/>
                        </a:lnTo>
                        <a:lnTo>
                          <a:pt x="234" y="146"/>
                        </a:lnTo>
                        <a:lnTo>
                          <a:pt x="245" y="142"/>
                        </a:lnTo>
                        <a:lnTo>
                          <a:pt x="255" y="138"/>
                        </a:lnTo>
                        <a:lnTo>
                          <a:pt x="264" y="137"/>
                        </a:lnTo>
                        <a:lnTo>
                          <a:pt x="271" y="135"/>
                        </a:lnTo>
                        <a:lnTo>
                          <a:pt x="274" y="126"/>
                        </a:lnTo>
                        <a:lnTo>
                          <a:pt x="279" y="109"/>
                        </a:lnTo>
                        <a:lnTo>
                          <a:pt x="283" y="102"/>
                        </a:lnTo>
                        <a:lnTo>
                          <a:pt x="287" y="96"/>
                        </a:lnTo>
                        <a:lnTo>
                          <a:pt x="290" y="92"/>
                        </a:lnTo>
                        <a:lnTo>
                          <a:pt x="294" y="90"/>
                        </a:lnTo>
                        <a:lnTo>
                          <a:pt x="331" y="52"/>
                        </a:lnTo>
                        <a:lnTo>
                          <a:pt x="331" y="47"/>
                        </a:lnTo>
                        <a:lnTo>
                          <a:pt x="328" y="41"/>
                        </a:lnTo>
                        <a:lnTo>
                          <a:pt x="326" y="37"/>
                        </a:lnTo>
                        <a:lnTo>
                          <a:pt x="321" y="34"/>
                        </a:lnTo>
                        <a:lnTo>
                          <a:pt x="311" y="30"/>
                        </a:lnTo>
                        <a:lnTo>
                          <a:pt x="298" y="29"/>
                        </a:lnTo>
                        <a:lnTo>
                          <a:pt x="287" y="29"/>
                        </a:lnTo>
                        <a:lnTo>
                          <a:pt x="278" y="29"/>
                        </a:lnTo>
                        <a:lnTo>
                          <a:pt x="274" y="28"/>
                        </a:lnTo>
                        <a:lnTo>
                          <a:pt x="271" y="26"/>
                        </a:lnTo>
                        <a:lnTo>
                          <a:pt x="271" y="25"/>
                        </a:lnTo>
                        <a:lnTo>
                          <a:pt x="271" y="22"/>
                        </a:lnTo>
                        <a:lnTo>
                          <a:pt x="248" y="22"/>
                        </a:lnTo>
                        <a:lnTo>
                          <a:pt x="230" y="19"/>
                        </a:lnTo>
                        <a:lnTo>
                          <a:pt x="214" y="15"/>
                        </a:lnTo>
                        <a:lnTo>
                          <a:pt x="200" y="11"/>
                        </a:lnTo>
                        <a:lnTo>
                          <a:pt x="187" y="7"/>
                        </a:lnTo>
                        <a:lnTo>
                          <a:pt x="173" y="3"/>
                        </a:lnTo>
                        <a:lnTo>
                          <a:pt x="157" y="0"/>
                        </a:lnTo>
                        <a:lnTo>
                          <a:pt x="136" y="0"/>
                        </a:lnTo>
                        <a:lnTo>
                          <a:pt x="114" y="2"/>
                        </a:lnTo>
                        <a:lnTo>
                          <a:pt x="75" y="4"/>
                        </a:lnTo>
                        <a:lnTo>
                          <a:pt x="53" y="7"/>
                        </a:lnTo>
                        <a:lnTo>
                          <a:pt x="33" y="10"/>
                        </a:lnTo>
                        <a:lnTo>
                          <a:pt x="18" y="13"/>
                        </a:lnTo>
                        <a:lnTo>
                          <a:pt x="8" y="15"/>
                        </a:lnTo>
                        <a:lnTo>
                          <a:pt x="8" y="19"/>
                        </a:lnTo>
                        <a:lnTo>
                          <a:pt x="9" y="21"/>
                        </a:lnTo>
                        <a:lnTo>
                          <a:pt x="11" y="21"/>
                        </a:lnTo>
                        <a:lnTo>
                          <a:pt x="12" y="19"/>
                        </a:lnTo>
                        <a:lnTo>
                          <a:pt x="14" y="19"/>
                        </a:lnTo>
                        <a:lnTo>
                          <a:pt x="15" y="21"/>
                        </a:lnTo>
                        <a:lnTo>
                          <a:pt x="15" y="23"/>
                        </a:lnTo>
                        <a:lnTo>
                          <a:pt x="15" y="30"/>
                        </a:lnTo>
                        <a:lnTo>
                          <a:pt x="15" y="37"/>
                        </a:lnTo>
                        <a:lnTo>
                          <a:pt x="11" y="45"/>
                        </a:lnTo>
                        <a:lnTo>
                          <a:pt x="5" y="53"/>
                        </a:lnTo>
                        <a:lnTo>
                          <a:pt x="0" y="60"/>
                        </a:lnTo>
                        <a:lnTo>
                          <a:pt x="83" y="75"/>
                        </a:lnTo>
                        <a:lnTo>
                          <a:pt x="91" y="128"/>
                        </a:lnTo>
                        <a:lnTo>
                          <a:pt x="173" y="143"/>
                        </a:lnTo>
                        <a:lnTo>
                          <a:pt x="203" y="18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7" name="Freeform 1055"/>
                  <p:cNvSpPr>
                    <a:spLocks/>
                  </p:cNvSpPr>
                  <p:nvPr/>
                </p:nvSpPr>
                <p:spPr bwMode="auto">
                  <a:xfrm>
                    <a:off x="4587633" y="1461491"/>
                    <a:ext cx="115677" cy="62192"/>
                  </a:xfrm>
                  <a:custGeom>
                    <a:avLst/>
                    <a:gdLst>
                      <a:gd name="T0" fmla="*/ 31 w 279"/>
                      <a:gd name="T1" fmla="*/ 17 h 150"/>
                      <a:gd name="T2" fmla="*/ 31 w 279"/>
                      <a:gd name="T3" fmla="*/ 13 h 150"/>
                      <a:gd name="T4" fmla="*/ 30 w 279"/>
                      <a:gd name="T5" fmla="*/ 11 h 150"/>
                      <a:gd name="T6" fmla="*/ 30 w 279"/>
                      <a:gd name="T7" fmla="*/ 8 h 150"/>
                      <a:gd name="T8" fmla="*/ 30 w 279"/>
                      <a:gd name="T9" fmla="*/ 7 h 150"/>
                      <a:gd name="T10" fmla="*/ 31 w 279"/>
                      <a:gd name="T11" fmla="*/ 4 h 150"/>
                      <a:gd name="T12" fmla="*/ 31 w 279"/>
                      <a:gd name="T13" fmla="*/ 2 h 150"/>
                      <a:gd name="T14" fmla="*/ 31 w 279"/>
                      <a:gd name="T15" fmla="*/ 2 h 150"/>
                      <a:gd name="T16" fmla="*/ 31 w 279"/>
                      <a:gd name="T17" fmla="*/ 2 h 150"/>
                      <a:gd name="T18" fmla="*/ 30 w 279"/>
                      <a:gd name="T19" fmla="*/ 2 h 150"/>
                      <a:gd name="T20" fmla="*/ 30 w 279"/>
                      <a:gd name="T21" fmla="*/ 3 h 150"/>
                      <a:gd name="T22" fmla="*/ 29 w 279"/>
                      <a:gd name="T23" fmla="*/ 3 h 150"/>
                      <a:gd name="T24" fmla="*/ 27 w 279"/>
                      <a:gd name="T25" fmla="*/ 3 h 150"/>
                      <a:gd name="T26" fmla="*/ 25 w 279"/>
                      <a:gd name="T27" fmla="*/ 3 h 150"/>
                      <a:gd name="T28" fmla="*/ 23 w 279"/>
                      <a:gd name="T29" fmla="*/ 3 h 150"/>
                      <a:gd name="T30" fmla="*/ 21 w 279"/>
                      <a:gd name="T31" fmla="*/ 3 h 150"/>
                      <a:gd name="T32" fmla="*/ 20 w 279"/>
                      <a:gd name="T33" fmla="*/ 3 h 150"/>
                      <a:gd name="T34" fmla="*/ 20 w 279"/>
                      <a:gd name="T35" fmla="*/ 2 h 150"/>
                      <a:gd name="T36" fmla="*/ 18 w 279"/>
                      <a:gd name="T37" fmla="*/ 2 h 150"/>
                      <a:gd name="T38" fmla="*/ 17 w 279"/>
                      <a:gd name="T39" fmla="*/ 1 h 150"/>
                      <a:gd name="T40" fmla="*/ 16 w 279"/>
                      <a:gd name="T41" fmla="*/ 0 h 150"/>
                      <a:gd name="T42" fmla="*/ 14 w 279"/>
                      <a:gd name="T43" fmla="*/ 0 h 150"/>
                      <a:gd name="T44" fmla="*/ 12 w 279"/>
                      <a:gd name="T45" fmla="*/ 0 h 150"/>
                      <a:gd name="T46" fmla="*/ 10 w 279"/>
                      <a:gd name="T47" fmla="*/ 0 h 150"/>
                      <a:gd name="T48" fmla="*/ 8 w 279"/>
                      <a:gd name="T49" fmla="*/ 0 h 150"/>
                      <a:gd name="T50" fmla="*/ 6 w 279"/>
                      <a:gd name="T51" fmla="*/ 0 h 150"/>
                      <a:gd name="T52" fmla="*/ 4 w 279"/>
                      <a:gd name="T53" fmla="*/ 0 h 150"/>
                      <a:gd name="T54" fmla="*/ 3 w 279"/>
                      <a:gd name="T55" fmla="*/ 1 h 150"/>
                      <a:gd name="T56" fmla="*/ 2 w 279"/>
                      <a:gd name="T57" fmla="*/ 1 h 150"/>
                      <a:gd name="T58" fmla="*/ 2 w 279"/>
                      <a:gd name="T59" fmla="*/ 2 h 150"/>
                      <a:gd name="T60" fmla="*/ 1 w 279"/>
                      <a:gd name="T61" fmla="*/ 2 h 150"/>
                      <a:gd name="T62" fmla="*/ 1 w 279"/>
                      <a:gd name="T63" fmla="*/ 3 h 150"/>
                      <a:gd name="T64" fmla="*/ 0 w 279"/>
                      <a:gd name="T65" fmla="*/ 4 h 150"/>
                      <a:gd name="T66" fmla="*/ 0 w 279"/>
                      <a:gd name="T67" fmla="*/ 5 h 150"/>
                      <a:gd name="T68" fmla="*/ 0 w 279"/>
                      <a:gd name="T69" fmla="*/ 6 h 150"/>
                      <a:gd name="T70" fmla="*/ 0 w 279"/>
                      <a:gd name="T71" fmla="*/ 7 h 150"/>
                      <a:gd name="T72" fmla="*/ 0 w 279"/>
                      <a:gd name="T73" fmla="*/ 8 h 150"/>
                      <a:gd name="T74" fmla="*/ 1 w 279"/>
                      <a:gd name="T75" fmla="*/ 9 h 150"/>
                      <a:gd name="T76" fmla="*/ 1 w 279"/>
                      <a:gd name="T77" fmla="*/ 10 h 150"/>
                      <a:gd name="T78" fmla="*/ 2 w 279"/>
                      <a:gd name="T79" fmla="*/ 11 h 150"/>
                      <a:gd name="T80" fmla="*/ 3 w 279"/>
                      <a:gd name="T81" fmla="*/ 11 h 150"/>
                      <a:gd name="T82" fmla="*/ 4 w 279"/>
                      <a:gd name="T83" fmla="*/ 11 h 150"/>
                      <a:gd name="T84" fmla="*/ 5 w 279"/>
                      <a:gd name="T85" fmla="*/ 12 h 150"/>
                      <a:gd name="T86" fmla="*/ 6 w 279"/>
                      <a:gd name="T87" fmla="*/ 12 h 150"/>
                      <a:gd name="T88" fmla="*/ 8 w 279"/>
                      <a:gd name="T89" fmla="*/ 13 h 150"/>
                      <a:gd name="T90" fmla="*/ 8 w 279"/>
                      <a:gd name="T91" fmla="*/ 13 h 150"/>
                      <a:gd name="T92" fmla="*/ 8 w 279"/>
                      <a:gd name="T93" fmla="*/ 14 h 150"/>
                      <a:gd name="T94" fmla="*/ 9 w 279"/>
                      <a:gd name="T95" fmla="*/ 14 h 150"/>
                      <a:gd name="T96" fmla="*/ 8 w 279"/>
                      <a:gd name="T97" fmla="*/ 15 h 150"/>
                      <a:gd name="T98" fmla="*/ 10 w 279"/>
                      <a:gd name="T99" fmla="*/ 14 h 150"/>
                      <a:gd name="T100" fmla="*/ 11 w 279"/>
                      <a:gd name="T101" fmla="*/ 14 h 150"/>
                      <a:gd name="T102" fmla="*/ 12 w 279"/>
                      <a:gd name="T103" fmla="*/ 14 h 150"/>
                      <a:gd name="T104" fmla="*/ 13 w 279"/>
                      <a:gd name="T105" fmla="*/ 13 h 150"/>
                      <a:gd name="T106" fmla="*/ 14 w 279"/>
                      <a:gd name="T107" fmla="*/ 14 h 150"/>
                      <a:gd name="T108" fmla="*/ 17 w 279"/>
                      <a:gd name="T109" fmla="*/ 14 h 150"/>
                      <a:gd name="T110" fmla="*/ 20 w 279"/>
                      <a:gd name="T111" fmla="*/ 14 h 150"/>
                      <a:gd name="T112" fmla="*/ 23 w 279"/>
                      <a:gd name="T113" fmla="*/ 15 h 150"/>
                      <a:gd name="T114" fmla="*/ 29 w 279"/>
                      <a:gd name="T115" fmla="*/ 16 h 150"/>
                      <a:gd name="T116" fmla="*/ 31 w 279"/>
                      <a:gd name="T117" fmla="*/ 17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9" h="150">
                        <a:moveTo>
                          <a:pt x="279" y="150"/>
                        </a:moveTo>
                        <a:lnTo>
                          <a:pt x="275" y="120"/>
                        </a:lnTo>
                        <a:lnTo>
                          <a:pt x="272" y="96"/>
                        </a:lnTo>
                        <a:lnTo>
                          <a:pt x="272" y="75"/>
                        </a:lnTo>
                        <a:lnTo>
                          <a:pt x="274" y="60"/>
                        </a:lnTo>
                        <a:lnTo>
                          <a:pt x="276" y="36"/>
                        </a:lnTo>
                        <a:lnTo>
                          <a:pt x="279" y="15"/>
                        </a:lnTo>
                        <a:lnTo>
                          <a:pt x="278" y="18"/>
                        </a:lnTo>
                        <a:lnTo>
                          <a:pt x="276" y="19"/>
                        </a:lnTo>
                        <a:lnTo>
                          <a:pt x="274" y="22"/>
                        </a:lnTo>
                        <a:lnTo>
                          <a:pt x="270" y="24"/>
                        </a:lnTo>
                        <a:lnTo>
                          <a:pt x="259" y="26"/>
                        </a:lnTo>
                        <a:lnTo>
                          <a:pt x="246" y="28"/>
                        </a:lnTo>
                        <a:lnTo>
                          <a:pt x="222" y="30"/>
                        </a:lnTo>
                        <a:lnTo>
                          <a:pt x="204" y="30"/>
                        </a:lnTo>
                        <a:lnTo>
                          <a:pt x="193" y="29"/>
                        </a:lnTo>
                        <a:lnTo>
                          <a:pt x="184" y="25"/>
                        </a:lnTo>
                        <a:lnTo>
                          <a:pt x="176" y="21"/>
                        </a:lnTo>
                        <a:lnTo>
                          <a:pt x="166" y="15"/>
                        </a:lnTo>
                        <a:lnTo>
                          <a:pt x="155" y="10"/>
                        </a:lnTo>
                        <a:lnTo>
                          <a:pt x="143" y="4"/>
                        </a:lnTo>
                        <a:lnTo>
                          <a:pt x="127" y="2"/>
                        </a:lnTo>
                        <a:lnTo>
                          <a:pt x="106" y="0"/>
                        </a:lnTo>
                        <a:lnTo>
                          <a:pt x="88" y="0"/>
                        </a:lnTo>
                        <a:lnTo>
                          <a:pt x="71" y="0"/>
                        </a:lnTo>
                        <a:lnTo>
                          <a:pt x="53" y="0"/>
                        </a:lnTo>
                        <a:lnTo>
                          <a:pt x="37" y="3"/>
                        </a:lnTo>
                        <a:lnTo>
                          <a:pt x="28" y="6"/>
                        </a:lnTo>
                        <a:lnTo>
                          <a:pt x="22" y="10"/>
                        </a:lnTo>
                        <a:lnTo>
                          <a:pt x="16" y="14"/>
                        </a:lnTo>
                        <a:lnTo>
                          <a:pt x="11" y="19"/>
                        </a:lnTo>
                        <a:lnTo>
                          <a:pt x="7" y="25"/>
                        </a:lnTo>
                        <a:lnTo>
                          <a:pt x="4" y="33"/>
                        </a:lnTo>
                        <a:lnTo>
                          <a:pt x="1" y="43"/>
                        </a:lnTo>
                        <a:lnTo>
                          <a:pt x="1" y="52"/>
                        </a:lnTo>
                        <a:lnTo>
                          <a:pt x="0" y="66"/>
                        </a:lnTo>
                        <a:lnTo>
                          <a:pt x="3" y="75"/>
                        </a:lnTo>
                        <a:lnTo>
                          <a:pt x="7" y="85"/>
                        </a:lnTo>
                        <a:lnTo>
                          <a:pt x="11" y="90"/>
                        </a:lnTo>
                        <a:lnTo>
                          <a:pt x="18" y="96"/>
                        </a:lnTo>
                        <a:lnTo>
                          <a:pt x="26" y="100"/>
                        </a:lnTo>
                        <a:lnTo>
                          <a:pt x="33" y="103"/>
                        </a:lnTo>
                        <a:lnTo>
                          <a:pt x="41" y="105"/>
                        </a:lnTo>
                        <a:lnTo>
                          <a:pt x="57" y="109"/>
                        </a:lnTo>
                        <a:lnTo>
                          <a:pt x="69" y="113"/>
                        </a:lnTo>
                        <a:lnTo>
                          <a:pt x="73" y="118"/>
                        </a:lnTo>
                        <a:lnTo>
                          <a:pt x="76" y="122"/>
                        </a:lnTo>
                        <a:lnTo>
                          <a:pt x="77" y="128"/>
                        </a:lnTo>
                        <a:lnTo>
                          <a:pt x="76" y="135"/>
                        </a:lnTo>
                        <a:lnTo>
                          <a:pt x="90" y="130"/>
                        </a:lnTo>
                        <a:lnTo>
                          <a:pt x="98" y="124"/>
                        </a:lnTo>
                        <a:lnTo>
                          <a:pt x="105" y="122"/>
                        </a:lnTo>
                        <a:lnTo>
                          <a:pt x="113" y="120"/>
                        </a:lnTo>
                        <a:lnTo>
                          <a:pt x="129" y="122"/>
                        </a:lnTo>
                        <a:lnTo>
                          <a:pt x="152" y="124"/>
                        </a:lnTo>
                        <a:lnTo>
                          <a:pt x="180" y="130"/>
                        </a:lnTo>
                        <a:lnTo>
                          <a:pt x="207" y="135"/>
                        </a:lnTo>
                        <a:lnTo>
                          <a:pt x="257" y="146"/>
                        </a:lnTo>
                        <a:lnTo>
                          <a:pt x="279" y="15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8" name="Freeform 1086"/>
                  <p:cNvSpPr>
                    <a:spLocks/>
                  </p:cNvSpPr>
                  <p:nvPr/>
                </p:nvSpPr>
                <p:spPr bwMode="auto">
                  <a:xfrm>
                    <a:off x="4428422" y="1829667"/>
                    <a:ext cx="128115" cy="109458"/>
                  </a:xfrm>
                  <a:custGeom>
                    <a:avLst/>
                    <a:gdLst>
                      <a:gd name="T0" fmla="*/ 30 w 308"/>
                      <a:gd name="T1" fmla="*/ 13 h 263"/>
                      <a:gd name="T2" fmla="*/ 19 w 308"/>
                      <a:gd name="T3" fmla="*/ 10 h 263"/>
                      <a:gd name="T4" fmla="*/ 17 w 308"/>
                      <a:gd name="T5" fmla="*/ 11 h 263"/>
                      <a:gd name="T6" fmla="*/ 16 w 308"/>
                      <a:gd name="T7" fmla="*/ 10 h 263"/>
                      <a:gd name="T8" fmla="*/ 15 w 308"/>
                      <a:gd name="T9" fmla="*/ 13 h 263"/>
                      <a:gd name="T10" fmla="*/ 18 w 308"/>
                      <a:gd name="T11" fmla="*/ 17 h 263"/>
                      <a:gd name="T12" fmla="*/ 21 w 308"/>
                      <a:gd name="T13" fmla="*/ 21 h 263"/>
                      <a:gd name="T14" fmla="*/ 23 w 308"/>
                      <a:gd name="T15" fmla="*/ 25 h 263"/>
                      <a:gd name="T16" fmla="*/ 25 w 308"/>
                      <a:gd name="T17" fmla="*/ 29 h 263"/>
                      <a:gd name="T18" fmla="*/ 21 w 308"/>
                      <a:gd name="T19" fmla="*/ 29 h 263"/>
                      <a:gd name="T20" fmla="*/ 18 w 308"/>
                      <a:gd name="T21" fmla="*/ 28 h 263"/>
                      <a:gd name="T22" fmla="*/ 16 w 308"/>
                      <a:gd name="T23" fmla="*/ 28 h 263"/>
                      <a:gd name="T24" fmla="*/ 16 w 308"/>
                      <a:gd name="T25" fmla="*/ 26 h 263"/>
                      <a:gd name="T26" fmla="*/ 14 w 308"/>
                      <a:gd name="T27" fmla="*/ 23 h 263"/>
                      <a:gd name="T28" fmla="*/ 11 w 308"/>
                      <a:gd name="T29" fmla="*/ 20 h 263"/>
                      <a:gd name="T30" fmla="*/ 9 w 308"/>
                      <a:gd name="T31" fmla="*/ 16 h 263"/>
                      <a:gd name="T32" fmla="*/ 5 w 308"/>
                      <a:gd name="T33" fmla="*/ 13 h 263"/>
                      <a:gd name="T34" fmla="*/ 3 w 308"/>
                      <a:gd name="T35" fmla="*/ 12 h 263"/>
                      <a:gd name="T36" fmla="*/ 2 w 308"/>
                      <a:gd name="T37" fmla="*/ 12 h 263"/>
                      <a:gd name="T38" fmla="*/ 1 w 308"/>
                      <a:gd name="T39" fmla="*/ 10 h 263"/>
                      <a:gd name="T40" fmla="*/ 0 w 308"/>
                      <a:gd name="T41" fmla="*/ 7 h 263"/>
                      <a:gd name="T42" fmla="*/ 5 w 308"/>
                      <a:gd name="T43" fmla="*/ 7 h 263"/>
                      <a:gd name="T44" fmla="*/ 8 w 308"/>
                      <a:gd name="T45" fmla="*/ 7 h 263"/>
                      <a:gd name="T46" fmla="*/ 11 w 308"/>
                      <a:gd name="T47" fmla="*/ 7 h 263"/>
                      <a:gd name="T48" fmla="*/ 13 w 308"/>
                      <a:gd name="T49" fmla="*/ 5 h 263"/>
                      <a:gd name="T50" fmla="*/ 16 w 308"/>
                      <a:gd name="T51" fmla="*/ 3 h 263"/>
                      <a:gd name="T52" fmla="*/ 17 w 308"/>
                      <a:gd name="T53" fmla="*/ 1 h 263"/>
                      <a:gd name="T54" fmla="*/ 19 w 308"/>
                      <a:gd name="T55" fmla="*/ 0 h 263"/>
                      <a:gd name="T56" fmla="*/ 24 w 308"/>
                      <a:gd name="T57" fmla="*/ 4 h 263"/>
                      <a:gd name="T58" fmla="*/ 26 w 308"/>
                      <a:gd name="T59" fmla="*/ 5 h 263"/>
                      <a:gd name="T60" fmla="*/ 29 w 308"/>
                      <a:gd name="T61" fmla="*/ 5 h 263"/>
                      <a:gd name="T62" fmla="*/ 33 w 308"/>
                      <a:gd name="T63" fmla="*/ 5 h 263"/>
                      <a:gd name="T64" fmla="*/ 34 w 308"/>
                      <a:gd name="T65" fmla="*/ 7 h 263"/>
                      <a:gd name="T66" fmla="*/ 34 w 308"/>
                      <a:gd name="T67" fmla="*/ 7 h 263"/>
                      <a:gd name="T68" fmla="*/ 34 w 308"/>
                      <a:gd name="T69" fmla="*/ 7 h 263"/>
                      <a:gd name="T70" fmla="*/ 34 w 308"/>
                      <a:gd name="T71" fmla="*/ 9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8" h="263">
                        <a:moveTo>
                          <a:pt x="308" y="82"/>
                        </a:moveTo>
                        <a:lnTo>
                          <a:pt x="271" y="113"/>
                        </a:lnTo>
                        <a:lnTo>
                          <a:pt x="188" y="90"/>
                        </a:lnTo>
                        <a:lnTo>
                          <a:pt x="173" y="94"/>
                        </a:lnTo>
                        <a:lnTo>
                          <a:pt x="159" y="96"/>
                        </a:lnTo>
                        <a:lnTo>
                          <a:pt x="153" y="96"/>
                        </a:lnTo>
                        <a:lnTo>
                          <a:pt x="147" y="94"/>
                        </a:lnTo>
                        <a:lnTo>
                          <a:pt x="142" y="93"/>
                        </a:lnTo>
                        <a:lnTo>
                          <a:pt x="136" y="90"/>
                        </a:lnTo>
                        <a:lnTo>
                          <a:pt x="136" y="113"/>
                        </a:lnTo>
                        <a:lnTo>
                          <a:pt x="147" y="135"/>
                        </a:lnTo>
                        <a:lnTo>
                          <a:pt x="159" y="156"/>
                        </a:lnTo>
                        <a:lnTo>
                          <a:pt x="172" y="172"/>
                        </a:lnTo>
                        <a:lnTo>
                          <a:pt x="184" y="188"/>
                        </a:lnTo>
                        <a:lnTo>
                          <a:pt x="195" y="203"/>
                        </a:lnTo>
                        <a:lnTo>
                          <a:pt x="207" y="221"/>
                        </a:lnTo>
                        <a:lnTo>
                          <a:pt x="217" y="240"/>
                        </a:lnTo>
                        <a:lnTo>
                          <a:pt x="226" y="263"/>
                        </a:lnTo>
                        <a:lnTo>
                          <a:pt x="208" y="263"/>
                        </a:lnTo>
                        <a:lnTo>
                          <a:pt x="192" y="262"/>
                        </a:lnTo>
                        <a:lnTo>
                          <a:pt x="176" y="260"/>
                        </a:lnTo>
                        <a:lnTo>
                          <a:pt x="158" y="255"/>
                        </a:lnTo>
                        <a:lnTo>
                          <a:pt x="153" y="252"/>
                        </a:lnTo>
                        <a:lnTo>
                          <a:pt x="148" y="247"/>
                        </a:lnTo>
                        <a:lnTo>
                          <a:pt x="144" y="240"/>
                        </a:lnTo>
                        <a:lnTo>
                          <a:pt x="140" y="233"/>
                        </a:lnTo>
                        <a:lnTo>
                          <a:pt x="133" y="220"/>
                        </a:lnTo>
                        <a:lnTo>
                          <a:pt x="128" y="210"/>
                        </a:lnTo>
                        <a:lnTo>
                          <a:pt x="117" y="194"/>
                        </a:lnTo>
                        <a:lnTo>
                          <a:pt x="103" y="176"/>
                        </a:lnTo>
                        <a:lnTo>
                          <a:pt x="91" y="160"/>
                        </a:lnTo>
                        <a:lnTo>
                          <a:pt x="78" y="143"/>
                        </a:lnTo>
                        <a:lnTo>
                          <a:pt x="63" y="130"/>
                        </a:lnTo>
                        <a:lnTo>
                          <a:pt x="48" y="119"/>
                        </a:lnTo>
                        <a:lnTo>
                          <a:pt x="39" y="113"/>
                        </a:lnTo>
                        <a:lnTo>
                          <a:pt x="31" y="111"/>
                        </a:lnTo>
                        <a:lnTo>
                          <a:pt x="23" y="106"/>
                        </a:lnTo>
                        <a:lnTo>
                          <a:pt x="15" y="105"/>
                        </a:lnTo>
                        <a:lnTo>
                          <a:pt x="9" y="97"/>
                        </a:lnTo>
                        <a:lnTo>
                          <a:pt x="5" y="86"/>
                        </a:lnTo>
                        <a:lnTo>
                          <a:pt x="1" y="72"/>
                        </a:lnTo>
                        <a:lnTo>
                          <a:pt x="0" y="60"/>
                        </a:lnTo>
                        <a:lnTo>
                          <a:pt x="24" y="64"/>
                        </a:lnTo>
                        <a:lnTo>
                          <a:pt x="45" y="67"/>
                        </a:lnTo>
                        <a:lnTo>
                          <a:pt x="63" y="67"/>
                        </a:lnTo>
                        <a:lnTo>
                          <a:pt x="76" y="67"/>
                        </a:lnTo>
                        <a:lnTo>
                          <a:pt x="90" y="64"/>
                        </a:lnTo>
                        <a:lnTo>
                          <a:pt x="101" y="60"/>
                        </a:lnTo>
                        <a:lnTo>
                          <a:pt x="109" y="55"/>
                        </a:lnTo>
                        <a:lnTo>
                          <a:pt x="117" y="49"/>
                        </a:lnTo>
                        <a:lnTo>
                          <a:pt x="129" y="37"/>
                        </a:lnTo>
                        <a:lnTo>
                          <a:pt x="140" y="23"/>
                        </a:lnTo>
                        <a:lnTo>
                          <a:pt x="146" y="17"/>
                        </a:lnTo>
                        <a:lnTo>
                          <a:pt x="151" y="10"/>
                        </a:lnTo>
                        <a:lnTo>
                          <a:pt x="158" y="4"/>
                        </a:lnTo>
                        <a:lnTo>
                          <a:pt x="166" y="0"/>
                        </a:lnTo>
                        <a:lnTo>
                          <a:pt x="188" y="17"/>
                        </a:lnTo>
                        <a:lnTo>
                          <a:pt x="211" y="32"/>
                        </a:lnTo>
                        <a:lnTo>
                          <a:pt x="222" y="37"/>
                        </a:lnTo>
                        <a:lnTo>
                          <a:pt x="233" y="41"/>
                        </a:lnTo>
                        <a:lnTo>
                          <a:pt x="245" y="44"/>
                        </a:lnTo>
                        <a:lnTo>
                          <a:pt x="256" y="45"/>
                        </a:lnTo>
                        <a:lnTo>
                          <a:pt x="278" y="45"/>
                        </a:lnTo>
                        <a:lnTo>
                          <a:pt x="293" y="45"/>
                        </a:lnTo>
                        <a:lnTo>
                          <a:pt x="298" y="56"/>
                        </a:lnTo>
                        <a:lnTo>
                          <a:pt x="302" y="62"/>
                        </a:lnTo>
                        <a:lnTo>
                          <a:pt x="305" y="63"/>
                        </a:lnTo>
                        <a:lnTo>
                          <a:pt x="307" y="64"/>
                        </a:lnTo>
                        <a:lnTo>
                          <a:pt x="308" y="64"/>
                        </a:lnTo>
                        <a:lnTo>
                          <a:pt x="308" y="66"/>
                        </a:lnTo>
                        <a:lnTo>
                          <a:pt x="308" y="71"/>
                        </a:lnTo>
                        <a:lnTo>
                          <a:pt x="308" y="82"/>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29" name="Freeform 34"/>
                  <p:cNvSpPr>
                    <a:spLocks/>
                  </p:cNvSpPr>
                  <p:nvPr/>
                </p:nvSpPr>
                <p:spPr bwMode="auto">
                  <a:xfrm>
                    <a:off x="4382401" y="1701551"/>
                    <a:ext cx="167918" cy="72143"/>
                  </a:xfrm>
                  <a:custGeom>
                    <a:avLst/>
                    <a:gdLst>
                      <a:gd name="T0" fmla="*/ 43 w 405"/>
                      <a:gd name="T1" fmla="*/ 14 h 172"/>
                      <a:gd name="T2" fmla="*/ 40 w 405"/>
                      <a:gd name="T3" fmla="*/ 16 h 172"/>
                      <a:gd name="T4" fmla="*/ 39 w 405"/>
                      <a:gd name="T5" fmla="*/ 17 h 172"/>
                      <a:gd name="T6" fmla="*/ 38 w 405"/>
                      <a:gd name="T7" fmla="*/ 18 h 172"/>
                      <a:gd name="T8" fmla="*/ 35 w 405"/>
                      <a:gd name="T9" fmla="*/ 17 h 172"/>
                      <a:gd name="T10" fmla="*/ 34 w 405"/>
                      <a:gd name="T11" fmla="*/ 16 h 172"/>
                      <a:gd name="T12" fmla="*/ 33 w 405"/>
                      <a:gd name="T13" fmla="*/ 16 h 172"/>
                      <a:gd name="T14" fmla="*/ 32 w 405"/>
                      <a:gd name="T15" fmla="*/ 16 h 172"/>
                      <a:gd name="T16" fmla="*/ 32 w 405"/>
                      <a:gd name="T17" fmla="*/ 17 h 172"/>
                      <a:gd name="T18" fmla="*/ 32 w 405"/>
                      <a:gd name="T19" fmla="*/ 19 h 172"/>
                      <a:gd name="T20" fmla="*/ 31 w 405"/>
                      <a:gd name="T21" fmla="*/ 20 h 172"/>
                      <a:gd name="T22" fmla="*/ 29 w 405"/>
                      <a:gd name="T23" fmla="*/ 19 h 172"/>
                      <a:gd name="T24" fmla="*/ 28 w 405"/>
                      <a:gd name="T25" fmla="*/ 18 h 172"/>
                      <a:gd name="T26" fmla="*/ 26 w 405"/>
                      <a:gd name="T27" fmla="*/ 18 h 172"/>
                      <a:gd name="T28" fmla="*/ 13 w 405"/>
                      <a:gd name="T29" fmla="*/ 19 h 172"/>
                      <a:gd name="T30" fmla="*/ 9 w 405"/>
                      <a:gd name="T31" fmla="*/ 17 h 172"/>
                      <a:gd name="T32" fmla="*/ 7 w 405"/>
                      <a:gd name="T33" fmla="*/ 15 h 172"/>
                      <a:gd name="T34" fmla="*/ 5 w 405"/>
                      <a:gd name="T35" fmla="*/ 13 h 172"/>
                      <a:gd name="T36" fmla="*/ 4 w 405"/>
                      <a:gd name="T37" fmla="*/ 11 h 172"/>
                      <a:gd name="T38" fmla="*/ 3 w 405"/>
                      <a:gd name="T39" fmla="*/ 8 h 172"/>
                      <a:gd name="T40" fmla="*/ 2 w 405"/>
                      <a:gd name="T41" fmla="*/ 7 h 172"/>
                      <a:gd name="T42" fmla="*/ 0 w 405"/>
                      <a:gd name="T43" fmla="*/ 5 h 172"/>
                      <a:gd name="T44" fmla="*/ 3 w 405"/>
                      <a:gd name="T45" fmla="*/ 6 h 172"/>
                      <a:gd name="T46" fmla="*/ 6 w 405"/>
                      <a:gd name="T47" fmla="*/ 5 h 172"/>
                      <a:gd name="T48" fmla="*/ 9 w 405"/>
                      <a:gd name="T49" fmla="*/ 4 h 172"/>
                      <a:gd name="T50" fmla="*/ 10 w 405"/>
                      <a:gd name="T51" fmla="*/ 3 h 172"/>
                      <a:gd name="T52" fmla="*/ 14 w 405"/>
                      <a:gd name="T53" fmla="*/ 1 h 172"/>
                      <a:gd name="T54" fmla="*/ 16 w 405"/>
                      <a:gd name="T55" fmla="*/ 0 h 172"/>
                      <a:gd name="T56" fmla="*/ 19 w 405"/>
                      <a:gd name="T57" fmla="*/ 0 h 172"/>
                      <a:gd name="T58" fmla="*/ 24 w 405"/>
                      <a:gd name="T59" fmla="*/ 3 h 172"/>
                      <a:gd name="T60" fmla="*/ 29 w 405"/>
                      <a:gd name="T61" fmla="*/ 6 h 172"/>
                      <a:gd name="T62" fmla="*/ 35 w 405"/>
                      <a:gd name="T63" fmla="*/ 9 h 172"/>
                      <a:gd name="T64" fmla="*/ 38 w 405"/>
                      <a:gd name="T65" fmla="*/ 10 h 172"/>
                      <a:gd name="T66" fmla="*/ 40 w 405"/>
                      <a:gd name="T67" fmla="*/ 11 h 172"/>
                      <a:gd name="T68" fmla="*/ 42 w 405"/>
                      <a:gd name="T69" fmla="*/ 12 h 172"/>
                      <a:gd name="T70" fmla="*/ 45 w 405"/>
                      <a:gd name="T71" fmla="*/ 13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5" h="172">
                        <a:moveTo>
                          <a:pt x="405" y="112"/>
                        </a:moveTo>
                        <a:lnTo>
                          <a:pt x="390" y="122"/>
                        </a:lnTo>
                        <a:lnTo>
                          <a:pt x="368" y="135"/>
                        </a:lnTo>
                        <a:lnTo>
                          <a:pt x="364" y="141"/>
                        </a:lnTo>
                        <a:lnTo>
                          <a:pt x="360" y="146"/>
                        </a:lnTo>
                        <a:lnTo>
                          <a:pt x="353" y="150"/>
                        </a:lnTo>
                        <a:lnTo>
                          <a:pt x="346" y="153"/>
                        </a:lnTo>
                        <a:lnTo>
                          <a:pt x="338" y="154"/>
                        </a:lnTo>
                        <a:lnTo>
                          <a:pt x="329" y="153"/>
                        </a:lnTo>
                        <a:lnTo>
                          <a:pt x="319" y="149"/>
                        </a:lnTo>
                        <a:lnTo>
                          <a:pt x="308" y="142"/>
                        </a:lnTo>
                        <a:lnTo>
                          <a:pt x="303" y="139"/>
                        </a:lnTo>
                        <a:lnTo>
                          <a:pt x="299" y="138"/>
                        </a:lnTo>
                        <a:lnTo>
                          <a:pt x="294" y="137"/>
                        </a:lnTo>
                        <a:lnTo>
                          <a:pt x="292" y="138"/>
                        </a:lnTo>
                        <a:lnTo>
                          <a:pt x="289" y="139"/>
                        </a:lnTo>
                        <a:lnTo>
                          <a:pt x="288" y="142"/>
                        </a:lnTo>
                        <a:lnTo>
                          <a:pt x="286" y="145"/>
                        </a:lnTo>
                        <a:lnTo>
                          <a:pt x="285" y="149"/>
                        </a:lnTo>
                        <a:lnTo>
                          <a:pt x="285" y="165"/>
                        </a:lnTo>
                        <a:lnTo>
                          <a:pt x="285" y="172"/>
                        </a:lnTo>
                        <a:lnTo>
                          <a:pt x="275" y="172"/>
                        </a:lnTo>
                        <a:lnTo>
                          <a:pt x="267" y="171"/>
                        </a:lnTo>
                        <a:lnTo>
                          <a:pt x="260" y="168"/>
                        </a:lnTo>
                        <a:lnTo>
                          <a:pt x="255" y="164"/>
                        </a:lnTo>
                        <a:lnTo>
                          <a:pt x="250" y="161"/>
                        </a:lnTo>
                        <a:lnTo>
                          <a:pt x="243" y="157"/>
                        </a:lnTo>
                        <a:lnTo>
                          <a:pt x="235" y="153"/>
                        </a:lnTo>
                        <a:lnTo>
                          <a:pt x="225" y="150"/>
                        </a:lnTo>
                        <a:lnTo>
                          <a:pt x="120" y="165"/>
                        </a:lnTo>
                        <a:lnTo>
                          <a:pt x="101" y="156"/>
                        </a:lnTo>
                        <a:lnTo>
                          <a:pt x="85" y="146"/>
                        </a:lnTo>
                        <a:lnTo>
                          <a:pt x="72" y="138"/>
                        </a:lnTo>
                        <a:lnTo>
                          <a:pt x="61" y="130"/>
                        </a:lnTo>
                        <a:lnTo>
                          <a:pt x="55" y="122"/>
                        </a:lnTo>
                        <a:lnTo>
                          <a:pt x="48" y="113"/>
                        </a:lnTo>
                        <a:lnTo>
                          <a:pt x="44" y="107"/>
                        </a:lnTo>
                        <a:lnTo>
                          <a:pt x="40" y="100"/>
                        </a:lnTo>
                        <a:lnTo>
                          <a:pt x="34" y="86"/>
                        </a:lnTo>
                        <a:lnTo>
                          <a:pt x="27" y="73"/>
                        </a:lnTo>
                        <a:lnTo>
                          <a:pt x="23" y="66"/>
                        </a:lnTo>
                        <a:lnTo>
                          <a:pt x="18" y="59"/>
                        </a:lnTo>
                        <a:lnTo>
                          <a:pt x="10" y="52"/>
                        </a:lnTo>
                        <a:lnTo>
                          <a:pt x="0" y="45"/>
                        </a:lnTo>
                        <a:lnTo>
                          <a:pt x="16" y="48"/>
                        </a:lnTo>
                        <a:lnTo>
                          <a:pt x="31" y="49"/>
                        </a:lnTo>
                        <a:lnTo>
                          <a:pt x="45" y="49"/>
                        </a:lnTo>
                        <a:lnTo>
                          <a:pt x="57" y="47"/>
                        </a:lnTo>
                        <a:lnTo>
                          <a:pt x="68" y="44"/>
                        </a:lnTo>
                        <a:lnTo>
                          <a:pt x="78" y="40"/>
                        </a:lnTo>
                        <a:lnTo>
                          <a:pt x="86" y="36"/>
                        </a:lnTo>
                        <a:lnTo>
                          <a:pt x="94" y="30"/>
                        </a:lnTo>
                        <a:lnTo>
                          <a:pt x="111" y="19"/>
                        </a:lnTo>
                        <a:lnTo>
                          <a:pt x="127" y="10"/>
                        </a:lnTo>
                        <a:lnTo>
                          <a:pt x="136" y="6"/>
                        </a:lnTo>
                        <a:lnTo>
                          <a:pt x="147" y="3"/>
                        </a:lnTo>
                        <a:lnTo>
                          <a:pt x="160" y="0"/>
                        </a:lnTo>
                        <a:lnTo>
                          <a:pt x="172" y="0"/>
                        </a:lnTo>
                        <a:lnTo>
                          <a:pt x="194" y="14"/>
                        </a:lnTo>
                        <a:lnTo>
                          <a:pt x="217" y="29"/>
                        </a:lnTo>
                        <a:lnTo>
                          <a:pt x="241" y="43"/>
                        </a:lnTo>
                        <a:lnTo>
                          <a:pt x="263" y="55"/>
                        </a:lnTo>
                        <a:lnTo>
                          <a:pt x="300" y="75"/>
                        </a:lnTo>
                        <a:lnTo>
                          <a:pt x="315" y="82"/>
                        </a:lnTo>
                        <a:lnTo>
                          <a:pt x="329" y="86"/>
                        </a:lnTo>
                        <a:lnTo>
                          <a:pt x="339" y="89"/>
                        </a:lnTo>
                        <a:lnTo>
                          <a:pt x="349" y="93"/>
                        </a:lnTo>
                        <a:lnTo>
                          <a:pt x="357" y="97"/>
                        </a:lnTo>
                        <a:lnTo>
                          <a:pt x="367" y="101"/>
                        </a:lnTo>
                        <a:lnTo>
                          <a:pt x="378" y="105"/>
                        </a:lnTo>
                        <a:lnTo>
                          <a:pt x="390" y="109"/>
                        </a:lnTo>
                        <a:lnTo>
                          <a:pt x="405" y="112"/>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30" name="Freeform 821"/>
                  <p:cNvSpPr>
                    <a:spLocks/>
                  </p:cNvSpPr>
                  <p:nvPr/>
                </p:nvSpPr>
                <p:spPr bwMode="auto">
                  <a:xfrm>
                    <a:off x="4251798" y="1731588"/>
                    <a:ext cx="21145" cy="24877"/>
                  </a:xfrm>
                  <a:custGeom>
                    <a:avLst/>
                    <a:gdLst>
                      <a:gd name="T0" fmla="*/ 0 w 52"/>
                      <a:gd name="T1" fmla="*/ 3 h 60"/>
                      <a:gd name="T2" fmla="*/ 0 w 52"/>
                      <a:gd name="T3" fmla="*/ 2 h 60"/>
                      <a:gd name="T4" fmla="*/ 0 w 52"/>
                      <a:gd name="T5" fmla="*/ 2 h 60"/>
                      <a:gd name="T6" fmla="*/ 0 w 52"/>
                      <a:gd name="T7" fmla="*/ 2 h 60"/>
                      <a:gd name="T8" fmla="*/ 2 w 52"/>
                      <a:gd name="T9" fmla="*/ 2 h 60"/>
                      <a:gd name="T10" fmla="*/ 6 w 52"/>
                      <a:gd name="T11" fmla="*/ 0 h 60"/>
                      <a:gd name="T12" fmla="*/ 5 w 52"/>
                      <a:gd name="T13" fmla="*/ 7 h 60"/>
                      <a:gd name="T14" fmla="*/ 4 w 52"/>
                      <a:gd name="T15" fmla="*/ 6 h 60"/>
                      <a:gd name="T16" fmla="*/ 2 w 52"/>
                      <a:gd name="T17" fmla="*/ 5 h 60"/>
                      <a:gd name="T18" fmla="*/ 1 w 52"/>
                      <a:gd name="T19" fmla="*/ 4 h 60"/>
                      <a:gd name="T20" fmla="*/ 0 w 52"/>
                      <a:gd name="T21" fmla="*/ 3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60">
                        <a:moveTo>
                          <a:pt x="0" y="30"/>
                        </a:moveTo>
                        <a:lnTo>
                          <a:pt x="1" y="22"/>
                        </a:lnTo>
                        <a:lnTo>
                          <a:pt x="1" y="18"/>
                        </a:lnTo>
                        <a:lnTo>
                          <a:pt x="4" y="15"/>
                        </a:lnTo>
                        <a:lnTo>
                          <a:pt x="15" y="15"/>
                        </a:lnTo>
                        <a:lnTo>
                          <a:pt x="52" y="0"/>
                        </a:lnTo>
                        <a:lnTo>
                          <a:pt x="45" y="60"/>
                        </a:lnTo>
                        <a:lnTo>
                          <a:pt x="34" y="56"/>
                        </a:lnTo>
                        <a:lnTo>
                          <a:pt x="19" y="45"/>
                        </a:lnTo>
                        <a:lnTo>
                          <a:pt x="5" y="36"/>
                        </a:lnTo>
                        <a:lnTo>
                          <a:pt x="0" y="3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31" name="Freeform 800"/>
                  <p:cNvSpPr>
                    <a:spLocks/>
                  </p:cNvSpPr>
                  <p:nvPr/>
                </p:nvSpPr>
                <p:spPr bwMode="auto">
                  <a:xfrm>
                    <a:off x="4556538" y="1951562"/>
                    <a:ext cx="53485" cy="83337"/>
                  </a:xfrm>
                  <a:custGeom>
                    <a:avLst/>
                    <a:gdLst>
                      <a:gd name="T0" fmla="*/ 14 w 128"/>
                      <a:gd name="T1" fmla="*/ 12 h 203"/>
                      <a:gd name="T2" fmla="*/ 11 w 128"/>
                      <a:gd name="T3" fmla="*/ 7 h 203"/>
                      <a:gd name="T4" fmla="*/ 9 w 128"/>
                      <a:gd name="T5" fmla="*/ 3 h 203"/>
                      <a:gd name="T6" fmla="*/ 8 w 128"/>
                      <a:gd name="T7" fmla="*/ 2 h 203"/>
                      <a:gd name="T8" fmla="*/ 6 w 128"/>
                      <a:gd name="T9" fmla="*/ 1 h 203"/>
                      <a:gd name="T10" fmla="*/ 6 w 128"/>
                      <a:gd name="T11" fmla="*/ 0 h 203"/>
                      <a:gd name="T12" fmla="*/ 6 w 128"/>
                      <a:gd name="T13" fmla="*/ 0 h 203"/>
                      <a:gd name="T14" fmla="*/ 5 w 128"/>
                      <a:gd name="T15" fmla="*/ 0 h 203"/>
                      <a:gd name="T16" fmla="*/ 5 w 128"/>
                      <a:gd name="T17" fmla="*/ 0 h 203"/>
                      <a:gd name="T18" fmla="*/ 4 w 128"/>
                      <a:gd name="T19" fmla="*/ 0 h 203"/>
                      <a:gd name="T20" fmla="*/ 4 w 128"/>
                      <a:gd name="T21" fmla="*/ 0 h 203"/>
                      <a:gd name="T22" fmla="*/ 3 w 128"/>
                      <a:gd name="T23" fmla="*/ 0 h 203"/>
                      <a:gd name="T24" fmla="*/ 3 w 128"/>
                      <a:gd name="T25" fmla="*/ 1 h 203"/>
                      <a:gd name="T26" fmla="*/ 2 w 128"/>
                      <a:gd name="T27" fmla="*/ 1 h 203"/>
                      <a:gd name="T28" fmla="*/ 2 w 128"/>
                      <a:gd name="T29" fmla="*/ 1 h 203"/>
                      <a:gd name="T30" fmla="*/ 2 w 128"/>
                      <a:gd name="T31" fmla="*/ 2 h 203"/>
                      <a:gd name="T32" fmla="*/ 2 w 128"/>
                      <a:gd name="T33" fmla="*/ 2 h 203"/>
                      <a:gd name="T34" fmla="*/ 2 w 128"/>
                      <a:gd name="T35" fmla="*/ 4 h 203"/>
                      <a:gd name="T36" fmla="*/ 1 w 128"/>
                      <a:gd name="T37" fmla="*/ 5 h 203"/>
                      <a:gd name="T38" fmla="*/ 1 w 128"/>
                      <a:gd name="T39" fmla="*/ 6 h 203"/>
                      <a:gd name="T40" fmla="*/ 1 w 128"/>
                      <a:gd name="T41" fmla="*/ 7 h 203"/>
                      <a:gd name="T42" fmla="*/ 1 w 128"/>
                      <a:gd name="T43" fmla="*/ 8 h 203"/>
                      <a:gd name="T44" fmla="*/ 0 w 128"/>
                      <a:gd name="T45" fmla="*/ 9 h 203"/>
                      <a:gd name="T46" fmla="*/ 1 w 128"/>
                      <a:gd name="T47" fmla="*/ 11 h 203"/>
                      <a:gd name="T48" fmla="*/ 1 w 128"/>
                      <a:gd name="T49" fmla="*/ 13 h 203"/>
                      <a:gd name="T50" fmla="*/ 2 w 128"/>
                      <a:gd name="T51" fmla="*/ 15 h 203"/>
                      <a:gd name="T52" fmla="*/ 3 w 128"/>
                      <a:gd name="T53" fmla="*/ 17 h 203"/>
                      <a:gd name="T54" fmla="*/ 4 w 128"/>
                      <a:gd name="T55" fmla="*/ 17 h 203"/>
                      <a:gd name="T56" fmla="*/ 6 w 128"/>
                      <a:gd name="T57" fmla="*/ 18 h 203"/>
                      <a:gd name="T58" fmla="*/ 7 w 128"/>
                      <a:gd name="T59" fmla="*/ 19 h 203"/>
                      <a:gd name="T60" fmla="*/ 8 w 128"/>
                      <a:gd name="T61" fmla="*/ 20 h 203"/>
                      <a:gd name="T62" fmla="*/ 8 w 128"/>
                      <a:gd name="T63" fmla="*/ 21 h 203"/>
                      <a:gd name="T64" fmla="*/ 8 w 128"/>
                      <a:gd name="T65" fmla="*/ 21 h 203"/>
                      <a:gd name="T66" fmla="*/ 8 w 128"/>
                      <a:gd name="T67" fmla="*/ 22 h 203"/>
                      <a:gd name="T68" fmla="*/ 9 w 128"/>
                      <a:gd name="T69" fmla="*/ 22 h 203"/>
                      <a:gd name="T70" fmla="*/ 10 w 128"/>
                      <a:gd name="T71" fmla="*/ 21 h 203"/>
                      <a:gd name="T72" fmla="*/ 11 w 128"/>
                      <a:gd name="T73" fmla="*/ 20 h 203"/>
                      <a:gd name="T74" fmla="*/ 12 w 128"/>
                      <a:gd name="T75" fmla="*/ 19 h 203"/>
                      <a:gd name="T76" fmla="*/ 12 w 128"/>
                      <a:gd name="T77" fmla="*/ 18 h 203"/>
                      <a:gd name="T78" fmla="*/ 13 w 128"/>
                      <a:gd name="T79" fmla="*/ 17 h 203"/>
                      <a:gd name="T80" fmla="*/ 14 w 128"/>
                      <a:gd name="T81" fmla="*/ 15 h 203"/>
                      <a:gd name="T82" fmla="*/ 14 w 128"/>
                      <a:gd name="T83" fmla="*/ 14 h 203"/>
                      <a:gd name="T84" fmla="*/ 14 w 128"/>
                      <a:gd name="T85" fmla="*/ 12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03">
                        <a:moveTo>
                          <a:pt x="128" y="113"/>
                        </a:moveTo>
                        <a:lnTo>
                          <a:pt x="98" y="67"/>
                        </a:lnTo>
                        <a:lnTo>
                          <a:pt x="76" y="31"/>
                        </a:lnTo>
                        <a:lnTo>
                          <a:pt x="67" y="18"/>
                        </a:lnTo>
                        <a:lnTo>
                          <a:pt x="58" y="8"/>
                        </a:lnTo>
                        <a:lnTo>
                          <a:pt x="54" y="4"/>
                        </a:lnTo>
                        <a:lnTo>
                          <a:pt x="52" y="1"/>
                        </a:lnTo>
                        <a:lnTo>
                          <a:pt x="49" y="0"/>
                        </a:lnTo>
                        <a:lnTo>
                          <a:pt x="46" y="0"/>
                        </a:lnTo>
                        <a:lnTo>
                          <a:pt x="38" y="0"/>
                        </a:lnTo>
                        <a:lnTo>
                          <a:pt x="33" y="1"/>
                        </a:lnTo>
                        <a:lnTo>
                          <a:pt x="27" y="3"/>
                        </a:lnTo>
                        <a:lnTo>
                          <a:pt x="24" y="6"/>
                        </a:lnTo>
                        <a:lnTo>
                          <a:pt x="22" y="8"/>
                        </a:lnTo>
                        <a:lnTo>
                          <a:pt x="19" y="12"/>
                        </a:lnTo>
                        <a:lnTo>
                          <a:pt x="18" y="16"/>
                        </a:lnTo>
                        <a:lnTo>
                          <a:pt x="18" y="22"/>
                        </a:lnTo>
                        <a:lnTo>
                          <a:pt x="16" y="33"/>
                        </a:lnTo>
                        <a:lnTo>
                          <a:pt x="13" y="48"/>
                        </a:lnTo>
                        <a:lnTo>
                          <a:pt x="12" y="56"/>
                        </a:lnTo>
                        <a:lnTo>
                          <a:pt x="9" y="64"/>
                        </a:lnTo>
                        <a:lnTo>
                          <a:pt x="5" y="74"/>
                        </a:lnTo>
                        <a:lnTo>
                          <a:pt x="0" y="83"/>
                        </a:lnTo>
                        <a:lnTo>
                          <a:pt x="7" y="100"/>
                        </a:lnTo>
                        <a:lnTo>
                          <a:pt x="12" y="116"/>
                        </a:lnTo>
                        <a:lnTo>
                          <a:pt x="20" y="134"/>
                        </a:lnTo>
                        <a:lnTo>
                          <a:pt x="31" y="150"/>
                        </a:lnTo>
                        <a:lnTo>
                          <a:pt x="38" y="158"/>
                        </a:lnTo>
                        <a:lnTo>
                          <a:pt x="53" y="170"/>
                        </a:lnTo>
                        <a:lnTo>
                          <a:pt x="61" y="179"/>
                        </a:lnTo>
                        <a:lnTo>
                          <a:pt x="68" y="187"/>
                        </a:lnTo>
                        <a:lnTo>
                          <a:pt x="72" y="191"/>
                        </a:lnTo>
                        <a:lnTo>
                          <a:pt x="73" y="195"/>
                        </a:lnTo>
                        <a:lnTo>
                          <a:pt x="75" y="199"/>
                        </a:lnTo>
                        <a:lnTo>
                          <a:pt x="76" y="203"/>
                        </a:lnTo>
                        <a:lnTo>
                          <a:pt x="86" y="194"/>
                        </a:lnTo>
                        <a:lnTo>
                          <a:pt x="95" y="184"/>
                        </a:lnTo>
                        <a:lnTo>
                          <a:pt x="103" y="174"/>
                        </a:lnTo>
                        <a:lnTo>
                          <a:pt x="110" y="164"/>
                        </a:lnTo>
                        <a:lnTo>
                          <a:pt x="116" y="151"/>
                        </a:lnTo>
                        <a:lnTo>
                          <a:pt x="121" y="139"/>
                        </a:lnTo>
                        <a:lnTo>
                          <a:pt x="125" y="127"/>
                        </a:lnTo>
                        <a:lnTo>
                          <a:pt x="128" y="113"/>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232" name="Gruppieren 231"/>
                  <p:cNvGrpSpPr/>
                  <p:nvPr/>
                </p:nvGrpSpPr>
                <p:grpSpPr>
                  <a:xfrm>
                    <a:off x="3633610" y="1175408"/>
                    <a:ext cx="1564748" cy="1003777"/>
                    <a:chOff x="3633610" y="1175408"/>
                    <a:chExt cx="1564748" cy="1003777"/>
                  </a:xfrm>
                  <a:grpFill/>
                </p:grpSpPr>
                <p:sp>
                  <p:nvSpPr>
                    <p:cNvPr id="233" name="Freeform 823"/>
                    <p:cNvSpPr>
                      <a:spLocks/>
                    </p:cNvSpPr>
                    <p:nvPr/>
                  </p:nvSpPr>
                  <p:spPr bwMode="auto">
                    <a:xfrm>
                      <a:off x="4721968" y="1960270"/>
                      <a:ext cx="476390" cy="184088"/>
                    </a:xfrm>
                    <a:custGeom>
                      <a:avLst/>
                      <a:gdLst>
                        <a:gd name="T0" fmla="*/ 120 w 1150"/>
                        <a:gd name="T1" fmla="*/ 15 h 444"/>
                        <a:gd name="T2" fmla="*/ 117 w 1150"/>
                        <a:gd name="T3" fmla="*/ 14 h 444"/>
                        <a:gd name="T4" fmla="*/ 116 w 1150"/>
                        <a:gd name="T5" fmla="*/ 10 h 444"/>
                        <a:gd name="T6" fmla="*/ 115 w 1150"/>
                        <a:gd name="T7" fmla="*/ 6 h 444"/>
                        <a:gd name="T8" fmla="*/ 112 w 1150"/>
                        <a:gd name="T9" fmla="*/ 4 h 444"/>
                        <a:gd name="T10" fmla="*/ 103 w 1150"/>
                        <a:gd name="T11" fmla="*/ 3 h 444"/>
                        <a:gd name="T12" fmla="*/ 90 w 1150"/>
                        <a:gd name="T13" fmla="*/ 6 h 444"/>
                        <a:gd name="T14" fmla="*/ 83 w 1150"/>
                        <a:gd name="T15" fmla="*/ 8 h 444"/>
                        <a:gd name="T16" fmla="*/ 78 w 1150"/>
                        <a:gd name="T17" fmla="*/ 9 h 444"/>
                        <a:gd name="T18" fmla="*/ 76 w 1150"/>
                        <a:gd name="T19" fmla="*/ 9 h 444"/>
                        <a:gd name="T20" fmla="*/ 72 w 1150"/>
                        <a:gd name="T21" fmla="*/ 6 h 444"/>
                        <a:gd name="T22" fmla="*/ 67 w 1150"/>
                        <a:gd name="T23" fmla="*/ 5 h 444"/>
                        <a:gd name="T24" fmla="*/ 63 w 1150"/>
                        <a:gd name="T25" fmla="*/ 3 h 444"/>
                        <a:gd name="T26" fmla="*/ 59 w 1150"/>
                        <a:gd name="T27" fmla="*/ 3 h 444"/>
                        <a:gd name="T28" fmla="*/ 56 w 1150"/>
                        <a:gd name="T29" fmla="*/ 1 h 444"/>
                        <a:gd name="T30" fmla="*/ 51 w 1150"/>
                        <a:gd name="T31" fmla="*/ 1 h 444"/>
                        <a:gd name="T32" fmla="*/ 41 w 1150"/>
                        <a:gd name="T33" fmla="*/ 2 h 444"/>
                        <a:gd name="T34" fmla="*/ 34 w 1150"/>
                        <a:gd name="T35" fmla="*/ 3 h 444"/>
                        <a:gd name="T36" fmla="*/ 18 w 1150"/>
                        <a:gd name="T37" fmla="*/ 6 h 444"/>
                        <a:gd name="T38" fmla="*/ 16 w 1150"/>
                        <a:gd name="T39" fmla="*/ 8 h 444"/>
                        <a:gd name="T40" fmla="*/ 21 w 1150"/>
                        <a:gd name="T41" fmla="*/ 9 h 444"/>
                        <a:gd name="T42" fmla="*/ 20 w 1150"/>
                        <a:gd name="T43" fmla="*/ 11 h 444"/>
                        <a:gd name="T44" fmla="*/ 13 w 1150"/>
                        <a:gd name="T45" fmla="*/ 12 h 444"/>
                        <a:gd name="T46" fmla="*/ 7 w 1150"/>
                        <a:gd name="T47" fmla="*/ 12 h 444"/>
                        <a:gd name="T48" fmla="*/ 2 w 1150"/>
                        <a:gd name="T49" fmla="*/ 13 h 444"/>
                        <a:gd name="T50" fmla="*/ 0 w 1150"/>
                        <a:gd name="T51" fmla="*/ 15 h 444"/>
                        <a:gd name="T52" fmla="*/ 0 w 1150"/>
                        <a:gd name="T53" fmla="*/ 19 h 444"/>
                        <a:gd name="T54" fmla="*/ 2 w 1150"/>
                        <a:gd name="T55" fmla="*/ 21 h 444"/>
                        <a:gd name="T56" fmla="*/ 3 w 1150"/>
                        <a:gd name="T57" fmla="*/ 24 h 444"/>
                        <a:gd name="T58" fmla="*/ 2 w 1150"/>
                        <a:gd name="T59" fmla="*/ 26 h 444"/>
                        <a:gd name="T60" fmla="*/ 4 w 1150"/>
                        <a:gd name="T61" fmla="*/ 29 h 444"/>
                        <a:gd name="T62" fmla="*/ 8 w 1150"/>
                        <a:gd name="T63" fmla="*/ 31 h 444"/>
                        <a:gd name="T64" fmla="*/ 9 w 1150"/>
                        <a:gd name="T65" fmla="*/ 35 h 444"/>
                        <a:gd name="T66" fmla="*/ 11 w 1150"/>
                        <a:gd name="T67" fmla="*/ 38 h 444"/>
                        <a:gd name="T68" fmla="*/ 20 w 1150"/>
                        <a:gd name="T69" fmla="*/ 43 h 444"/>
                        <a:gd name="T70" fmla="*/ 26 w 1150"/>
                        <a:gd name="T71" fmla="*/ 46 h 444"/>
                        <a:gd name="T72" fmla="*/ 30 w 1150"/>
                        <a:gd name="T73" fmla="*/ 48 h 444"/>
                        <a:gd name="T74" fmla="*/ 33 w 1150"/>
                        <a:gd name="T75" fmla="*/ 43 h 444"/>
                        <a:gd name="T76" fmla="*/ 35 w 1150"/>
                        <a:gd name="T77" fmla="*/ 41 h 444"/>
                        <a:gd name="T78" fmla="*/ 39 w 1150"/>
                        <a:gd name="T79" fmla="*/ 41 h 444"/>
                        <a:gd name="T80" fmla="*/ 42 w 1150"/>
                        <a:gd name="T81" fmla="*/ 44 h 444"/>
                        <a:gd name="T82" fmla="*/ 45 w 1150"/>
                        <a:gd name="T83" fmla="*/ 47 h 444"/>
                        <a:gd name="T84" fmla="*/ 50 w 1150"/>
                        <a:gd name="T85" fmla="*/ 48 h 444"/>
                        <a:gd name="T86" fmla="*/ 55 w 1150"/>
                        <a:gd name="T87" fmla="*/ 45 h 444"/>
                        <a:gd name="T88" fmla="*/ 59 w 1150"/>
                        <a:gd name="T89" fmla="*/ 43 h 444"/>
                        <a:gd name="T90" fmla="*/ 62 w 1150"/>
                        <a:gd name="T91" fmla="*/ 42 h 444"/>
                        <a:gd name="T92" fmla="*/ 63 w 1150"/>
                        <a:gd name="T93" fmla="*/ 41 h 444"/>
                        <a:gd name="T94" fmla="*/ 67 w 1150"/>
                        <a:gd name="T95" fmla="*/ 44 h 444"/>
                        <a:gd name="T96" fmla="*/ 70 w 1150"/>
                        <a:gd name="T97" fmla="*/ 49 h 444"/>
                        <a:gd name="T98" fmla="*/ 75 w 1150"/>
                        <a:gd name="T99" fmla="*/ 45 h 444"/>
                        <a:gd name="T100" fmla="*/ 78 w 1150"/>
                        <a:gd name="T101" fmla="*/ 44 h 444"/>
                        <a:gd name="T102" fmla="*/ 87 w 1150"/>
                        <a:gd name="T103" fmla="*/ 43 h 444"/>
                        <a:gd name="T104" fmla="*/ 95 w 1150"/>
                        <a:gd name="T105" fmla="*/ 42 h 444"/>
                        <a:gd name="T106" fmla="*/ 104 w 1150"/>
                        <a:gd name="T107" fmla="*/ 39 h 444"/>
                        <a:gd name="T108" fmla="*/ 114 w 1150"/>
                        <a:gd name="T109" fmla="*/ 35 h 444"/>
                        <a:gd name="T110" fmla="*/ 119 w 1150"/>
                        <a:gd name="T111" fmla="*/ 37 h 444"/>
                        <a:gd name="T112" fmla="*/ 124 w 1150"/>
                        <a:gd name="T113" fmla="*/ 39 h 444"/>
                        <a:gd name="T114" fmla="*/ 128 w 1150"/>
                        <a:gd name="T115" fmla="*/ 38 h 444"/>
                        <a:gd name="T116" fmla="*/ 125 w 1150"/>
                        <a:gd name="T117" fmla="*/ 33 h 444"/>
                        <a:gd name="T118" fmla="*/ 122 w 1150"/>
                        <a:gd name="T119" fmla="*/ 26 h 444"/>
                        <a:gd name="T120" fmla="*/ 122 w 1150"/>
                        <a:gd name="T121" fmla="*/ 21 h 4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0" h="444">
                          <a:moveTo>
                            <a:pt x="1090" y="166"/>
                          </a:moveTo>
                          <a:lnTo>
                            <a:pt x="1090" y="151"/>
                          </a:lnTo>
                          <a:lnTo>
                            <a:pt x="1090" y="136"/>
                          </a:lnTo>
                          <a:lnTo>
                            <a:pt x="1079" y="138"/>
                          </a:lnTo>
                          <a:lnTo>
                            <a:pt x="1071" y="138"/>
                          </a:lnTo>
                          <a:lnTo>
                            <a:pt x="1064" y="135"/>
                          </a:lnTo>
                          <a:lnTo>
                            <a:pt x="1059" y="132"/>
                          </a:lnTo>
                          <a:lnTo>
                            <a:pt x="1054" y="127"/>
                          </a:lnTo>
                          <a:lnTo>
                            <a:pt x="1051" y="120"/>
                          </a:lnTo>
                          <a:lnTo>
                            <a:pt x="1048" y="113"/>
                          </a:lnTo>
                          <a:lnTo>
                            <a:pt x="1045" y="106"/>
                          </a:lnTo>
                          <a:lnTo>
                            <a:pt x="1043" y="90"/>
                          </a:lnTo>
                          <a:lnTo>
                            <a:pt x="1040" y="75"/>
                          </a:lnTo>
                          <a:lnTo>
                            <a:pt x="1039" y="68"/>
                          </a:lnTo>
                          <a:lnTo>
                            <a:pt x="1037" y="61"/>
                          </a:lnTo>
                          <a:lnTo>
                            <a:pt x="1033" y="57"/>
                          </a:lnTo>
                          <a:lnTo>
                            <a:pt x="1030" y="53"/>
                          </a:lnTo>
                          <a:lnTo>
                            <a:pt x="1024" y="48"/>
                          </a:lnTo>
                          <a:lnTo>
                            <a:pt x="1017" y="44"/>
                          </a:lnTo>
                          <a:lnTo>
                            <a:pt x="1010" y="39"/>
                          </a:lnTo>
                          <a:lnTo>
                            <a:pt x="1002" y="37"/>
                          </a:lnTo>
                          <a:lnTo>
                            <a:pt x="985" y="33"/>
                          </a:lnTo>
                          <a:lnTo>
                            <a:pt x="966" y="30"/>
                          </a:lnTo>
                          <a:lnTo>
                            <a:pt x="924" y="27"/>
                          </a:lnTo>
                          <a:lnTo>
                            <a:pt x="879" y="23"/>
                          </a:lnTo>
                          <a:lnTo>
                            <a:pt x="860" y="34"/>
                          </a:lnTo>
                          <a:lnTo>
                            <a:pt x="827" y="49"/>
                          </a:lnTo>
                          <a:lnTo>
                            <a:pt x="810" y="56"/>
                          </a:lnTo>
                          <a:lnTo>
                            <a:pt x="792" y="63"/>
                          </a:lnTo>
                          <a:lnTo>
                            <a:pt x="774" y="67"/>
                          </a:lnTo>
                          <a:lnTo>
                            <a:pt x="759" y="68"/>
                          </a:lnTo>
                          <a:lnTo>
                            <a:pt x="747" y="71"/>
                          </a:lnTo>
                          <a:lnTo>
                            <a:pt x="732" y="76"/>
                          </a:lnTo>
                          <a:lnTo>
                            <a:pt x="724" y="79"/>
                          </a:lnTo>
                          <a:lnTo>
                            <a:pt x="716" y="80"/>
                          </a:lnTo>
                          <a:lnTo>
                            <a:pt x="707" y="83"/>
                          </a:lnTo>
                          <a:lnTo>
                            <a:pt x="699" y="83"/>
                          </a:lnTo>
                          <a:lnTo>
                            <a:pt x="694" y="83"/>
                          </a:lnTo>
                          <a:lnTo>
                            <a:pt x="688" y="80"/>
                          </a:lnTo>
                          <a:lnTo>
                            <a:pt x="683" y="78"/>
                          </a:lnTo>
                          <a:lnTo>
                            <a:pt x="677" y="73"/>
                          </a:lnTo>
                          <a:lnTo>
                            <a:pt x="668" y="64"/>
                          </a:lnTo>
                          <a:lnTo>
                            <a:pt x="661" y="53"/>
                          </a:lnTo>
                          <a:lnTo>
                            <a:pt x="649" y="54"/>
                          </a:lnTo>
                          <a:lnTo>
                            <a:pt x="635" y="54"/>
                          </a:lnTo>
                          <a:lnTo>
                            <a:pt x="624" y="52"/>
                          </a:lnTo>
                          <a:lnTo>
                            <a:pt x="613" y="49"/>
                          </a:lnTo>
                          <a:lnTo>
                            <a:pt x="601" y="45"/>
                          </a:lnTo>
                          <a:lnTo>
                            <a:pt x="590" y="42"/>
                          </a:lnTo>
                          <a:lnTo>
                            <a:pt x="578" y="39"/>
                          </a:lnTo>
                          <a:lnTo>
                            <a:pt x="564" y="38"/>
                          </a:lnTo>
                          <a:lnTo>
                            <a:pt x="564" y="30"/>
                          </a:lnTo>
                          <a:lnTo>
                            <a:pt x="564" y="16"/>
                          </a:lnTo>
                          <a:lnTo>
                            <a:pt x="549" y="23"/>
                          </a:lnTo>
                          <a:lnTo>
                            <a:pt x="534" y="31"/>
                          </a:lnTo>
                          <a:lnTo>
                            <a:pt x="528" y="30"/>
                          </a:lnTo>
                          <a:lnTo>
                            <a:pt x="522" y="29"/>
                          </a:lnTo>
                          <a:lnTo>
                            <a:pt x="517" y="24"/>
                          </a:lnTo>
                          <a:lnTo>
                            <a:pt x="513" y="22"/>
                          </a:lnTo>
                          <a:lnTo>
                            <a:pt x="503" y="12"/>
                          </a:lnTo>
                          <a:lnTo>
                            <a:pt x="496" y="0"/>
                          </a:lnTo>
                          <a:lnTo>
                            <a:pt x="487" y="5"/>
                          </a:lnTo>
                          <a:lnTo>
                            <a:pt x="476" y="9"/>
                          </a:lnTo>
                          <a:lnTo>
                            <a:pt x="463" y="12"/>
                          </a:lnTo>
                          <a:lnTo>
                            <a:pt x="450" y="14"/>
                          </a:lnTo>
                          <a:lnTo>
                            <a:pt x="419" y="16"/>
                          </a:lnTo>
                          <a:lnTo>
                            <a:pt x="386" y="19"/>
                          </a:lnTo>
                          <a:lnTo>
                            <a:pt x="369" y="20"/>
                          </a:lnTo>
                          <a:lnTo>
                            <a:pt x="353" y="22"/>
                          </a:lnTo>
                          <a:lnTo>
                            <a:pt x="337" y="24"/>
                          </a:lnTo>
                          <a:lnTo>
                            <a:pt x="322" y="27"/>
                          </a:lnTo>
                          <a:lnTo>
                            <a:pt x="307" y="31"/>
                          </a:lnTo>
                          <a:lnTo>
                            <a:pt x="293" y="37"/>
                          </a:lnTo>
                          <a:lnTo>
                            <a:pt x="281" y="45"/>
                          </a:lnTo>
                          <a:lnTo>
                            <a:pt x="271" y="53"/>
                          </a:lnTo>
                          <a:lnTo>
                            <a:pt x="158" y="53"/>
                          </a:lnTo>
                          <a:lnTo>
                            <a:pt x="156" y="58"/>
                          </a:lnTo>
                          <a:lnTo>
                            <a:pt x="150" y="64"/>
                          </a:lnTo>
                          <a:lnTo>
                            <a:pt x="145" y="67"/>
                          </a:lnTo>
                          <a:lnTo>
                            <a:pt x="143" y="68"/>
                          </a:lnTo>
                          <a:lnTo>
                            <a:pt x="154" y="72"/>
                          </a:lnTo>
                          <a:lnTo>
                            <a:pt x="165" y="76"/>
                          </a:lnTo>
                          <a:lnTo>
                            <a:pt x="177" y="79"/>
                          </a:lnTo>
                          <a:lnTo>
                            <a:pt x="188" y="83"/>
                          </a:lnTo>
                          <a:lnTo>
                            <a:pt x="187" y="88"/>
                          </a:lnTo>
                          <a:lnTo>
                            <a:pt x="184" y="93"/>
                          </a:lnTo>
                          <a:lnTo>
                            <a:pt x="181" y="97"/>
                          </a:lnTo>
                          <a:lnTo>
                            <a:pt x="179" y="99"/>
                          </a:lnTo>
                          <a:lnTo>
                            <a:pt x="170" y="103"/>
                          </a:lnTo>
                          <a:lnTo>
                            <a:pt x="162" y="106"/>
                          </a:lnTo>
                          <a:lnTo>
                            <a:pt x="142" y="106"/>
                          </a:lnTo>
                          <a:lnTo>
                            <a:pt x="120" y="106"/>
                          </a:lnTo>
                          <a:lnTo>
                            <a:pt x="115" y="106"/>
                          </a:lnTo>
                          <a:lnTo>
                            <a:pt x="98" y="106"/>
                          </a:lnTo>
                          <a:lnTo>
                            <a:pt x="79" y="106"/>
                          </a:lnTo>
                          <a:lnTo>
                            <a:pt x="60" y="106"/>
                          </a:lnTo>
                          <a:lnTo>
                            <a:pt x="46" y="106"/>
                          </a:lnTo>
                          <a:lnTo>
                            <a:pt x="34" y="108"/>
                          </a:lnTo>
                          <a:lnTo>
                            <a:pt x="25" y="110"/>
                          </a:lnTo>
                          <a:lnTo>
                            <a:pt x="17" y="116"/>
                          </a:lnTo>
                          <a:lnTo>
                            <a:pt x="12" y="118"/>
                          </a:lnTo>
                          <a:lnTo>
                            <a:pt x="10" y="123"/>
                          </a:lnTo>
                          <a:lnTo>
                            <a:pt x="7" y="127"/>
                          </a:lnTo>
                          <a:lnTo>
                            <a:pt x="4" y="131"/>
                          </a:lnTo>
                          <a:lnTo>
                            <a:pt x="2" y="143"/>
                          </a:lnTo>
                          <a:lnTo>
                            <a:pt x="0" y="158"/>
                          </a:lnTo>
                          <a:lnTo>
                            <a:pt x="0" y="163"/>
                          </a:lnTo>
                          <a:lnTo>
                            <a:pt x="2" y="169"/>
                          </a:lnTo>
                          <a:lnTo>
                            <a:pt x="3" y="173"/>
                          </a:lnTo>
                          <a:lnTo>
                            <a:pt x="6" y="177"/>
                          </a:lnTo>
                          <a:lnTo>
                            <a:pt x="11" y="182"/>
                          </a:lnTo>
                          <a:lnTo>
                            <a:pt x="17" y="189"/>
                          </a:lnTo>
                          <a:lnTo>
                            <a:pt x="22" y="196"/>
                          </a:lnTo>
                          <a:lnTo>
                            <a:pt x="26" y="204"/>
                          </a:lnTo>
                          <a:lnTo>
                            <a:pt x="26" y="208"/>
                          </a:lnTo>
                          <a:lnTo>
                            <a:pt x="26" y="214"/>
                          </a:lnTo>
                          <a:lnTo>
                            <a:pt x="25" y="219"/>
                          </a:lnTo>
                          <a:lnTo>
                            <a:pt x="22" y="226"/>
                          </a:lnTo>
                          <a:lnTo>
                            <a:pt x="22" y="229"/>
                          </a:lnTo>
                          <a:lnTo>
                            <a:pt x="22" y="233"/>
                          </a:lnTo>
                          <a:lnTo>
                            <a:pt x="22" y="237"/>
                          </a:lnTo>
                          <a:lnTo>
                            <a:pt x="23" y="241"/>
                          </a:lnTo>
                          <a:lnTo>
                            <a:pt x="27" y="249"/>
                          </a:lnTo>
                          <a:lnTo>
                            <a:pt x="34" y="257"/>
                          </a:lnTo>
                          <a:lnTo>
                            <a:pt x="41" y="266"/>
                          </a:lnTo>
                          <a:lnTo>
                            <a:pt x="51" y="272"/>
                          </a:lnTo>
                          <a:lnTo>
                            <a:pt x="59" y="276"/>
                          </a:lnTo>
                          <a:lnTo>
                            <a:pt x="68" y="279"/>
                          </a:lnTo>
                          <a:lnTo>
                            <a:pt x="60" y="297"/>
                          </a:lnTo>
                          <a:lnTo>
                            <a:pt x="53" y="316"/>
                          </a:lnTo>
                          <a:lnTo>
                            <a:pt x="68" y="316"/>
                          </a:lnTo>
                          <a:lnTo>
                            <a:pt x="83" y="316"/>
                          </a:lnTo>
                          <a:lnTo>
                            <a:pt x="85" y="321"/>
                          </a:lnTo>
                          <a:lnTo>
                            <a:pt x="87" y="327"/>
                          </a:lnTo>
                          <a:lnTo>
                            <a:pt x="93" y="332"/>
                          </a:lnTo>
                          <a:lnTo>
                            <a:pt x="101" y="339"/>
                          </a:lnTo>
                          <a:lnTo>
                            <a:pt x="119" y="353"/>
                          </a:lnTo>
                          <a:lnTo>
                            <a:pt x="141" y="366"/>
                          </a:lnTo>
                          <a:lnTo>
                            <a:pt x="161" y="379"/>
                          </a:lnTo>
                          <a:lnTo>
                            <a:pt x="181" y="390"/>
                          </a:lnTo>
                          <a:lnTo>
                            <a:pt x="195" y="396"/>
                          </a:lnTo>
                          <a:lnTo>
                            <a:pt x="203" y="399"/>
                          </a:lnTo>
                          <a:lnTo>
                            <a:pt x="218" y="407"/>
                          </a:lnTo>
                          <a:lnTo>
                            <a:pt x="235" y="417"/>
                          </a:lnTo>
                          <a:lnTo>
                            <a:pt x="241" y="421"/>
                          </a:lnTo>
                          <a:lnTo>
                            <a:pt x="251" y="425"/>
                          </a:lnTo>
                          <a:lnTo>
                            <a:pt x="260" y="428"/>
                          </a:lnTo>
                          <a:lnTo>
                            <a:pt x="271" y="429"/>
                          </a:lnTo>
                          <a:lnTo>
                            <a:pt x="282" y="421"/>
                          </a:lnTo>
                          <a:lnTo>
                            <a:pt x="301" y="406"/>
                          </a:lnTo>
                          <a:lnTo>
                            <a:pt x="299" y="398"/>
                          </a:lnTo>
                          <a:lnTo>
                            <a:pt x="299" y="391"/>
                          </a:lnTo>
                          <a:lnTo>
                            <a:pt x="299" y="384"/>
                          </a:lnTo>
                          <a:lnTo>
                            <a:pt x="301" y="379"/>
                          </a:lnTo>
                          <a:lnTo>
                            <a:pt x="307" y="375"/>
                          </a:lnTo>
                          <a:lnTo>
                            <a:pt x="312" y="372"/>
                          </a:lnTo>
                          <a:lnTo>
                            <a:pt x="320" y="369"/>
                          </a:lnTo>
                          <a:lnTo>
                            <a:pt x="331" y="369"/>
                          </a:lnTo>
                          <a:lnTo>
                            <a:pt x="341" y="369"/>
                          </a:lnTo>
                          <a:lnTo>
                            <a:pt x="350" y="372"/>
                          </a:lnTo>
                          <a:lnTo>
                            <a:pt x="357" y="375"/>
                          </a:lnTo>
                          <a:lnTo>
                            <a:pt x="363" y="379"/>
                          </a:lnTo>
                          <a:lnTo>
                            <a:pt x="372" y="388"/>
                          </a:lnTo>
                          <a:lnTo>
                            <a:pt x="380" y="399"/>
                          </a:lnTo>
                          <a:lnTo>
                            <a:pt x="387" y="410"/>
                          </a:lnTo>
                          <a:lnTo>
                            <a:pt x="397" y="420"/>
                          </a:lnTo>
                          <a:lnTo>
                            <a:pt x="402" y="424"/>
                          </a:lnTo>
                          <a:lnTo>
                            <a:pt x="409" y="426"/>
                          </a:lnTo>
                          <a:lnTo>
                            <a:pt x="419" y="428"/>
                          </a:lnTo>
                          <a:lnTo>
                            <a:pt x="428" y="429"/>
                          </a:lnTo>
                          <a:lnTo>
                            <a:pt x="438" y="429"/>
                          </a:lnTo>
                          <a:lnTo>
                            <a:pt x="447" y="428"/>
                          </a:lnTo>
                          <a:lnTo>
                            <a:pt x="455" y="425"/>
                          </a:lnTo>
                          <a:lnTo>
                            <a:pt x="463" y="422"/>
                          </a:lnTo>
                          <a:lnTo>
                            <a:pt x="477" y="415"/>
                          </a:lnTo>
                          <a:lnTo>
                            <a:pt x="491" y="406"/>
                          </a:lnTo>
                          <a:lnTo>
                            <a:pt x="503" y="398"/>
                          </a:lnTo>
                          <a:lnTo>
                            <a:pt x="515" y="391"/>
                          </a:lnTo>
                          <a:lnTo>
                            <a:pt x="522" y="388"/>
                          </a:lnTo>
                          <a:lnTo>
                            <a:pt x="528" y="385"/>
                          </a:lnTo>
                          <a:lnTo>
                            <a:pt x="534" y="384"/>
                          </a:lnTo>
                          <a:lnTo>
                            <a:pt x="541" y="384"/>
                          </a:lnTo>
                          <a:lnTo>
                            <a:pt x="549" y="383"/>
                          </a:lnTo>
                          <a:lnTo>
                            <a:pt x="559" y="379"/>
                          </a:lnTo>
                          <a:lnTo>
                            <a:pt x="564" y="377"/>
                          </a:lnTo>
                          <a:lnTo>
                            <a:pt x="568" y="375"/>
                          </a:lnTo>
                          <a:lnTo>
                            <a:pt x="570" y="372"/>
                          </a:lnTo>
                          <a:lnTo>
                            <a:pt x="571" y="369"/>
                          </a:lnTo>
                          <a:lnTo>
                            <a:pt x="609" y="369"/>
                          </a:lnTo>
                          <a:lnTo>
                            <a:pt x="607" y="376"/>
                          </a:lnTo>
                          <a:lnTo>
                            <a:pt x="605" y="384"/>
                          </a:lnTo>
                          <a:lnTo>
                            <a:pt x="605" y="394"/>
                          </a:lnTo>
                          <a:lnTo>
                            <a:pt x="607" y="403"/>
                          </a:lnTo>
                          <a:lnTo>
                            <a:pt x="608" y="425"/>
                          </a:lnTo>
                          <a:lnTo>
                            <a:pt x="609" y="444"/>
                          </a:lnTo>
                          <a:lnTo>
                            <a:pt x="628" y="440"/>
                          </a:lnTo>
                          <a:lnTo>
                            <a:pt x="643" y="436"/>
                          </a:lnTo>
                          <a:lnTo>
                            <a:pt x="653" y="429"/>
                          </a:lnTo>
                          <a:lnTo>
                            <a:pt x="661" y="422"/>
                          </a:lnTo>
                          <a:lnTo>
                            <a:pt x="672" y="405"/>
                          </a:lnTo>
                          <a:lnTo>
                            <a:pt x="684" y="384"/>
                          </a:lnTo>
                          <a:lnTo>
                            <a:pt x="688" y="388"/>
                          </a:lnTo>
                          <a:lnTo>
                            <a:pt x="695" y="391"/>
                          </a:lnTo>
                          <a:lnTo>
                            <a:pt x="701" y="392"/>
                          </a:lnTo>
                          <a:lnTo>
                            <a:pt x="709" y="394"/>
                          </a:lnTo>
                          <a:lnTo>
                            <a:pt x="725" y="394"/>
                          </a:lnTo>
                          <a:lnTo>
                            <a:pt x="743" y="392"/>
                          </a:lnTo>
                          <a:lnTo>
                            <a:pt x="780" y="387"/>
                          </a:lnTo>
                          <a:lnTo>
                            <a:pt x="812" y="384"/>
                          </a:lnTo>
                          <a:lnTo>
                            <a:pt x="829" y="384"/>
                          </a:lnTo>
                          <a:lnTo>
                            <a:pt x="844" y="381"/>
                          </a:lnTo>
                          <a:lnTo>
                            <a:pt x="857" y="380"/>
                          </a:lnTo>
                          <a:lnTo>
                            <a:pt x="870" y="376"/>
                          </a:lnTo>
                          <a:lnTo>
                            <a:pt x="894" y="369"/>
                          </a:lnTo>
                          <a:lnTo>
                            <a:pt x="916" y="358"/>
                          </a:lnTo>
                          <a:lnTo>
                            <a:pt x="938" y="347"/>
                          </a:lnTo>
                          <a:lnTo>
                            <a:pt x="961" y="336"/>
                          </a:lnTo>
                          <a:lnTo>
                            <a:pt x="987" y="326"/>
                          </a:lnTo>
                          <a:lnTo>
                            <a:pt x="1015" y="316"/>
                          </a:lnTo>
                          <a:lnTo>
                            <a:pt x="1026" y="319"/>
                          </a:lnTo>
                          <a:lnTo>
                            <a:pt x="1037" y="324"/>
                          </a:lnTo>
                          <a:lnTo>
                            <a:pt x="1049" y="330"/>
                          </a:lnTo>
                          <a:lnTo>
                            <a:pt x="1060" y="331"/>
                          </a:lnTo>
                          <a:lnTo>
                            <a:pt x="1073" y="332"/>
                          </a:lnTo>
                          <a:lnTo>
                            <a:pt x="1085" y="335"/>
                          </a:lnTo>
                          <a:lnTo>
                            <a:pt x="1096" y="338"/>
                          </a:lnTo>
                          <a:lnTo>
                            <a:pt x="1105" y="343"/>
                          </a:lnTo>
                          <a:lnTo>
                            <a:pt x="1115" y="347"/>
                          </a:lnTo>
                          <a:lnTo>
                            <a:pt x="1126" y="350"/>
                          </a:lnTo>
                          <a:lnTo>
                            <a:pt x="1137" y="353"/>
                          </a:lnTo>
                          <a:lnTo>
                            <a:pt x="1150" y="354"/>
                          </a:lnTo>
                          <a:lnTo>
                            <a:pt x="1149" y="340"/>
                          </a:lnTo>
                          <a:lnTo>
                            <a:pt x="1146" y="328"/>
                          </a:lnTo>
                          <a:lnTo>
                            <a:pt x="1142" y="319"/>
                          </a:lnTo>
                          <a:lnTo>
                            <a:pt x="1139" y="309"/>
                          </a:lnTo>
                          <a:lnTo>
                            <a:pt x="1130" y="293"/>
                          </a:lnTo>
                          <a:lnTo>
                            <a:pt x="1122" y="278"/>
                          </a:lnTo>
                          <a:lnTo>
                            <a:pt x="1112" y="263"/>
                          </a:lnTo>
                          <a:lnTo>
                            <a:pt x="1105" y="245"/>
                          </a:lnTo>
                          <a:lnTo>
                            <a:pt x="1101" y="234"/>
                          </a:lnTo>
                          <a:lnTo>
                            <a:pt x="1100" y="223"/>
                          </a:lnTo>
                          <a:lnTo>
                            <a:pt x="1099" y="211"/>
                          </a:lnTo>
                          <a:lnTo>
                            <a:pt x="1097" y="196"/>
                          </a:lnTo>
                          <a:lnTo>
                            <a:pt x="1097" y="185"/>
                          </a:lnTo>
                          <a:lnTo>
                            <a:pt x="1094" y="176"/>
                          </a:lnTo>
                          <a:lnTo>
                            <a:pt x="1092" y="169"/>
                          </a:lnTo>
                          <a:lnTo>
                            <a:pt x="1090" y="166"/>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34" name="Freeform 837"/>
                    <p:cNvSpPr>
                      <a:spLocks/>
                    </p:cNvSpPr>
                    <p:nvPr/>
                  </p:nvSpPr>
                  <p:spPr bwMode="auto">
                    <a:xfrm>
                      <a:off x="3889841" y="1910516"/>
                      <a:ext cx="289814" cy="227622"/>
                    </a:xfrm>
                    <a:custGeom>
                      <a:avLst/>
                      <a:gdLst>
                        <a:gd name="T0" fmla="*/ 49 w 700"/>
                        <a:gd name="T1" fmla="*/ 3 h 549"/>
                        <a:gd name="T2" fmla="*/ 52 w 700"/>
                        <a:gd name="T3" fmla="*/ 6 h 549"/>
                        <a:gd name="T4" fmla="*/ 55 w 700"/>
                        <a:gd name="T5" fmla="*/ 8 h 549"/>
                        <a:gd name="T6" fmla="*/ 62 w 700"/>
                        <a:gd name="T7" fmla="*/ 11 h 549"/>
                        <a:gd name="T8" fmla="*/ 65 w 700"/>
                        <a:gd name="T9" fmla="*/ 10 h 549"/>
                        <a:gd name="T10" fmla="*/ 67 w 700"/>
                        <a:gd name="T11" fmla="*/ 9 h 549"/>
                        <a:gd name="T12" fmla="*/ 68 w 700"/>
                        <a:gd name="T13" fmla="*/ 9 h 549"/>
                        <a:gd name="T14" fmla="*/ 70 w 700"/>
                        <a:gd name="T15" fmla="*/ 11 h 549"/>
                        <a:gd name="T16" fmla="*/ 77 w 700"/>
                        <a:gd name="T17" fmla="*/ 11 h 549"/>
                        <a:gd name="T18" fmla="*/ 78 w 700"/>
                        <a:gd name="T19" fmla="*/ 15 h 549"/>
                        <a:gd name="T20" fmla="*/ 78 w 700"/>
                        <a:gd name="T21" fmla="*/ 16 h 549"/>
                        <a:gd name="T22" fmla="*/ 73 w 700"/>
                        <a:gd name="T23" fmla="*/ 17 h 549"/>
                        <a:gd name="T24" fmla="*/ 68 w 700"/>
                        <a:gd name="T25" fmla="*/ 21 h 549"/>
                        <a:gd name="T26" fmla="*/ 62 w 700"/>
                        <a:gd name="T27" fmla="*/ 26 h 549"/>
                        <a:gd name="T28" fmla="*/ 58 w 700"/>
                        <a:gd name="T29" fmla="*/ 30 h 549"/>
                        <a:gd name="T30" fmla="*/ 56 w 700"/>
                        <a:gd name="T31" fmla="*/ 33 h 549"/>
                        <a:gd name="T32" fmla="*/ 56 w 700"/>
                        <a:gd name="T33" fmla="*/ 37 h 549"/>
                        <a:gd name="T34" fmla="*/ 56 w 700"/>
                        <a:gd name="T35" fmla="*/ 41 h 549"/>
                        <a:gd name="T36" fmla="*/ 55 w 700"/>
                        <a:gd name="T37" fmla="*/ 44 h 549"/>
                        <a:gd name="T38" fmla="*/ 51 w 700"/>
                        <a:gd name="T39" fmla="*/ 49 h 549"/>
                        <a:gd name="T40" fmla="*/ 47 w 700"/>
                        <a:gd name="T41" fmla="*/ 53 h 549"/>
                        <a:gd name="T42" fmla="*/ 45 w 700"/>
                        <a:gd name="T43" fmla="*/ 55 h 549"/>
                        <a:gd name="T44" fmla="*/ 45 w 700"/>
                        <a:gd name="T45" fmla="*/ 56 h 549"/>
                        <a:gd name="T46" fmla="*/ 40 w 700"/>
                        <a:gd name="T47" fmla="*/ 56 h 549"/>
                        <a:gd name="T48" fmla="*/ 33 w 700"/>
                        <a:gd name="T49" fmla="*/ 56 h 549"/>
                        <a:gd name="T50" fmla="*/ 28 w 700"/>
                        <a:gd name="T51" fmla="*/ 57 h 549"/>
                        <a:gd name="T52" fmla="*/ 24 w 700"/>
                        <a:gd name="T53" fmla="*/ 60 h 549"/>
                        <a:gd name="T54" fmla="*/ 22 w 700"/>
                        <a:gd name="T55" fmla="*/ 61 h 549"/>
                        <a:gd name="T56" fmla="*/ 21 w 700"/>
                        <a:gd name="T57" fmla="*/ 60 h 549"/>
                        <a:gd name="T58" fmla="*/ 19 w 700"/>
                        <a:gd name="T59" fmla="*/ 58 h 549"/>
                        <a:gd name="T60" fmla="*/ 16 w 700"/>
                        <a:gd name="T61" fmla="*/ 53 h 549"/>
                        <a:gd name="T62" fmla="*/ 14 w 700"/>
                        <a:gd name="T63" fmla="*/ 51 h 549"/>
                        <a:gd name="T64" fmla="*/ 15 w 700"/>
                        <a:gd name="T65" fmla="*/ 47 h 549"/>
                        <a:gd name="T66" fmla="*/ 15 w 700"/>
                        <a:gd name="T67" fmla="*/ 40 h 549"/>
                        <a:gd name="T68" fmla="*/ 16 w 700"/>
                        <a:gd name="T69" fmla="*/ 33 h 549"/>
                        <a:gd name="T70" fmla="*/ 19 w 700"/>
                        <a:gd name="T71" fmla="*/ 25 h 549"/>
                        <a:gd name="T72" fmla="*/ 21 w 700"/>
                        <a:gd name="T73" fmla="*/ 19 h 549"/>
                        <a:gd name="T74" fmla="*/ 18 w 700"/>
                        <a:gd name="T75" fmla="*/ 17 h 549"/>
                        <a:gd name="T76" fmla="*/ 12 w 700"/>
                        <a:gd name="T77" fmla="*/ 15 h 549"/>
                        <a:gd name="T78" fmla="*/ 5 w 700"/>
                        <a:gd name="T79" fmla="*/ 14 h 549"/>
                        <a:gd name="T80" fmla="*/ 1 w 700"/>
                        <a:gd name="T81" fmla="*/ 9 h 549"/>
                        <a:gd name="T82" fmla="*/ 1 w 700"/>
                        <a:gd name="T83" fmla="*/ 5 h 549"/>
                        <a:gd name="T84" fmla="*/ 4 w 700"/>
                        <a:gd name="T85" fmla="*/ 4 h 549"/>
                        <a:gd name="T86" fmla="*/ 7 w 700"/>
                        <a:gd name="T87" fmla="*/ 2 h 549"/>
                        <a:gd name="T88" fmla="*/ 10 w 700"/>
                        <a:gd name="T89" fmla="*/ 0 h 549"/>
                        <a:gd name="T90" fmla="*/ 13 w 700"/>
                        <a:gd name="T91" fmla="*/ 0 h 549"/>
                        <a:gd name="T92" fmla="*/ 18 w 700"/>
                        <a:gd name="T93" fmla="*/ 1 h 549"/>
                        <a:gd name="T94" fmla="*/ 22 w 700"/>
                        <a:gd name="T95" fmla="*/ 2 h 549"/>
                        <a:gd name="T96" fmla="*/ 26 w 700"/>
                        <a:gd name="T97" fmla="*/ 3 h 549"/>
                        <a:gd name="T98" fmla="*/ 30 w 700"/>
                        <a:gd name="T99" fmla="*/ 4 h 549"/>
                        <a:gd name="T100" fmla="*/ 33 w 700"/>
                        <a:gd name="T101" fmla="*/ 5 h 549"/>
                        <a:gd name="T102" fmla="*/ 46 w 700"/>
                        <a:gd name="T103" fmla="*/ 3 h 5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00" h="549">
                          <a:moveTo>
                            <a:pt x="436" y="15"/>
                          </a:moveTo>
                          <a:lnTo>
                            <a:pt x="439" y="23"/>
                          </a:lnTo>
                          <a:lnTo>
                            <a:pt x="444" y="31"/>
                          </a:lnTo>
                          <a:lnTo>
                            <a:pt x="451" y="40"/>
                          </a:lnTo>
                          <a:lnTo>
                            <a:pt x="459" y="48"/>
                          </a:lnTo>
                          <a:lnTo>
                            <a:pt x="467" y="55"/>
                          </a:lnTo>
                          <a:lnTo>
                            <a:pt x="478" y="61"/>
                          </a:lnTo>
                          <a:lnTo>
                            <a:pt x="488" y="68"/>
                          </a:lnTo>
                          <a:lnTo>
                            <a:pt x="499" y="74"/>
                          </a:lnTo>
                          <a:lnTo>
                            <a:pt x="520" y="83"/>
                          </a:lnTo>
                          <a:lnTo>
                            <a:pt x="542" y="91"/>
                          </a:lnTo>
                          <a:lnTo>
                            <a:pt x="563" y="97"/>
                          </a:lnTo>
                          <a:lnTo>
                            <a:pt x="579" y="98"/>
                          </a:lnTo>
                          <a:lnTo>
                            <a:pt x="584" y="97"/>
                          </a:lnTo>
                          <a:lnTo>
                            <a:pt x="589" y="94"/>
                          </a:lnTo>
                          <a:lnTo>
                            <a:pt x="593" y="91"/>
                          </a:lnTo>
                          <a:lnTo>
                            <a:pt x="597" y="87"/>
                          </a:lnTo>
                          <a:lnTo>
                            <a:pt x="602" y="79"/>
                          </a:lnTo>
                          <a:lnTo>
                            <a:pt x="609" y="75"/>
                          </a:lnTo>
                          <a:lnTo>
                            <a:pt x="612" y="80"/>
                          </a:lnTo>
                          <a:lnTo>
                            <a:pt x="616" y="84"/>
                          </a:lnTo>
                          <a:lnTo>
                            <a:pt x="619" y="89"/>
                          </a:lnTo>
                          <a:lnTo>
                            <a:pt x="624" y="91"/>
                          </a:lnTo>
                          <a:lnTo>
                            <a:pt x="633" y="95"/>
                          </a:lnTo>
                          <a:lnTo>
                            <a:pt x="644" y="98"/>
                          </a:lnTo>
                          <a:lnTo>
                            <a:pt x="668" y="98"/>
                          </a:lnTo>
                          <a:lnTo>
                            <a:pt x="691" y="98"/>
                          </a:lnTo>
                          <a:lnTo>
                            <a:pt x="693" y="108"/>
                          </a:lnTo>
                          <a:lnTo>
                            <a:pt x="698" y="124"/>
                          </a:lnTo>
                          <a:lnTo>
                            <a:pt x="700" y="131"/>
                          </a:lnTo>
                          <a:lnTo>
                            <a:pt x="700" y="138"/>
                          </a:lnTo>
                          <a:lnTo>
                            <a:pt x="700" y="142"/>
                          </a:lnTo>
                          <a:lnTo>
                            <a:pt x="699" y="143"/>
                          </a:lnTo>
                          <a:lnTo>
                            <a:pt x="685" y="147"/>
                          </a:lnTo>
                          <a:lnTo>
                            <a:pt x="672" y="151"/>
                          </a:lnTo>
                          <a:lnTo>
                            <a:pt x="661" y="157"/>
                          </a:lnTo>
                          <a:lnTo>
                            <a:pt x="648" y="162"/>
                          </a:lnTo>
                          <a:lnTo>
                            <a:pt x="628" y="177"/>
                          </a:lnTo>
                          <a:lnTo>
                            <a:pt x="609" y="193"/>
                          </a:lnTo>
                          <a:lnTo>
                            <a:pt x="593" y="208"/>
                          </a:lnTo>
                          <a:lnTo>
                            <a:pt x="578" y="225"/>
                          </a:lnTo>
                          <a:lnTo>
                            <a:pt x="563" y="238"/>
                          </a:lnTo>
                          <a:lnTo>
                            <a:pt x="549" y="248"/>
                          </a:lnTo>
                          <a:lnTo>
                            <a:pt x="535" y="259"/>
                          </a:lnTo>
                          <a:lnTo>
                            <a:pt x="524" y="268"/>
                          </a:lnTo>
                          <a:lnTo>
                            <a:pt x="518" y="279"/>
                          </a:lnTo>
                          <a:lnTo>
                            <a:pt x="512" y="289"/>
                          </a:lnTo>
                          <a:lnTo>
                            <a:pt x="509" y="300"/>
                          </a:lnTo>
                          <a:lnTo>
                            <a:pt x="508" y="311"/>
                          </a:lnTo>
                          <a:lnTo>
                            <a:pt x="508" y="322"/>
                          </a:lnTo>
                          <a:lnTo>
                            <a:pt x="509" y="332"/>
                          </a:lnTo>
                          <a:lnTo>
                            <a:pt x="509" y="343"/>
                          </a:lnTo>
                          <a:lnTo>
                            <a:pt x="509" y="354"/>
                          </a:lnTo>
                          <a:lnTo>
                            <a:pt x="509" y="365"/>
                          </a:lnTo>
                          <a:lnTo>
                            <a:pt x="508" y="376"/>
                          </a:lnTo>
                          <a:lnTo>
                            <a:pt x="505" y="387"/>
                          </a:lnTo>
                          <a:lnTo>
                            <a:pt x="500" y="399"/>
                          </a:lnTo>
                          <a:lnTo>
                            <a:pt x="492" y="410"/>
                          </a:lnTo>
                          <a:lnTo>
                            <a:pt x="481" y="421"/>
                          </a:lnTo>
                          <a:lnTo>
                            <a:pt x="460" y="437"/>
                          </a:lnTo>
                          <a:lnTo>
                            <a:pt x="444" y="451"/>
                          </a:lnTo>
                          <a:lnTo>
                            <a:pt x="430" y="462"/>
                          </a:lnTo>
                          <a:lnTo>
                            <a:pt x="421" y="473"/>
                          </a:lnTo>
                          <a:lnTo>
                            <a:pt x="414" y="481"/>
                          </a:lnTo>
                          <a:lnTo>
                            <a:pt x="409" y="486"/>
                          </a:lnTo>
                          <a:lnTo>
                            <a:pt x="406" y="492"/>
                          </a:lnTo>
                          <a:lnTo>
                            <a:pt x="405" y="496"/>
                          </a:lnTo>
                          <a:lnTo>
                            <a:pt x="403" y="501"/>
                          </a:lnTo>
                          <a:lnTo>
                            <a:pt x="403" y="504"/>
                          </a:lnTo>
                          <a:lnTo>
                            <a:pt x="400" y="504"/>
                          </a:lnTo>
                          <a:lnTo>
                            <a:pt x="391" y="504"/>
                          </a:lnTo>
                          <a:lnTo>
                            <a:pt x="362" y="501"/>
                          </a:lnTo>
                          <a:lnTo>
                            <a:pt x="338" y="500"/>
                          </a:lnTo>
                          <a:lnTo>
                            <a:pt x="316" y="500"/>
                          </a:lnTo>
                          <a:lnTo>
                            <a:pt x="297" y="503"/>
                          </a:lnTo>
                          <a:lnTo>
                            <a:pt x="282" y="505"/>
                          </a:lnTo>
                          <a:lnTo>
                            <a:pt x="267" y="511"/>
                          </a:lnTo>
                          <a:lnTo>
                            <a:pt x="255" y="515"/>
                          </a:lnTo>
                          <a:lnTo>
                            <a:pt x="245" y="520"/>
                          </a:lnTo>
                          <a:lnTo>
                            <a:pt x="229" y="533"/>
                          </a:lnTo>
                          <a:lnTo>
                            <a:pt x="216" y="542"/>
                          </a:lnTo>
                          <a:lnTo>
                            <a:pt x="211" y="546"/>
                          </a:lnTo>
                          <a:lnTo>
                            <a:pt x="206" y="548"/>
                          </a:lnTo>
                          <a:lnTo>
                            <a:pt x="200" y="549"/>
                          </a:lnTo>
                          <a:lnTo>
                            <a:pt x="195" y="549"/>
                          </a:lnTo>
                          <a:lnTo>
                            <a:pt x="191" y="546"/>
                          </a:lnTo>
                          <a:lnTo>
                            <a:pt x="187" y="544"/>
                          </a:lnTo>
                          <a:lnTo>
                            <a:pt x="184" y="538"/>
                          </a:lnTo>
                          <a:lnTo>
                            <a:pt x="180" y="533"/>
                          </a:lnTo>
                          <a:lnTo>
                            <a:pt x="173" y="519"/>
                          </a:lnTo>
                          <a:lnTo>
                            <a:pt x="166" y="504"/>
                          </a:lnTo>
                          <a:lnTo>
                            <a:pt x="158" y="489"/>
                          </a:lnTo>
                          <a:lnTo>
                            <a:pt x="147" y="475"/>
                          </a:lnTo>
                          <a:lnTo>
                            <a:pt x="142" y="469"/>
                          </a:lnTo>
                          <a:lnTo>
                            <a:pt x="135" y="465"/>
                          </a:lnTo>
                          <a:lnTo>
                            <a:pt x="128" y="460"/>
                          </a:lnTo>
                          <a:lnTo>
                            <a:pt x="120" y="459"/>
                          </a:lnTo>
                          <a:lnTo>
                            <a:pt x="129" y="440"/>
                          </a:lnTo>
                          <a:lnTo>
                            <a:pt x="135" y="422"/>
                          </a:lnTo>
                          <a:lnTo>
                            <a:pt x="137" y="407"/>
                          </a:lnTo>
                          <a:lnTo>
                            <a:pt x="139" y="391"/>
                          </a:lnTo>
                          <a:lnTo>
                            <a:pt x="136" y="360"/>
                          </a:lnTo>
                          <a:lnTo>
                            <a:pt x="135" y="323"/>
                          </a:lnTo>
                          <a:lnTo>
                            <a:pt x="137" y="313"/>
                          </a:lnTo>
                          <a:lnTo>
                            <a:pt x="142" y="294"/>
                          </a:lnTo>
                          <a:lnTo>
                            <a:pt x="150" y="271"/>
                          </a:lnTo>
                          <a:lnTo>
                            <a:pt x="158" y="245"/>
                          </a:lnTo>
                          <a:lnTo>
                            <a:pt x="167" y="221"/>
                          </a:lnTo>
                          <a:lnTo>
                            <a:pt x="176" y="198"/>
                          </a:lnTo>
                          <a:lnTo>
                            <a:pt x="182" y="181"/>
                          </a:lnTo>
                          <a:lnTo>
                            <a:pt x="188" y="173"/>
                          </a:lnTo>
                          <a:lnTo>
                            <a:pt x="188" y="162"/>
                          </a:lnTo>
                          <a:lnTo>
                            <a:pt x="188" y="151"/>
                          </a:lnTo>
                          <a:lnTo>
                            <a:pt x="166" y="150"/>
                          </a:lnTo>
                          <a:lnTo>
                            <a:pt x="144" y="147"/>
                          </a:lnTo>
                          <a:lnTo>
                            <a:pt x="125" y="143"/>
                          </a:lnTo>
                          <a:lnTo>
                            <a:pt x="105" y="139"/>
                          </a:lnTo>
                          <a:lnTo>
                            <a:pt x="84" y="135"/>
                          </a:lnTo>
                          <a:lnTo>
                            <a:pt x="65" y="132"/>
                          </a:lnTo>
                          <a:lnTo>
                            <a:pt x="43" y="129"/>
                          </a:lnTo>
                          <a:lnTo>
                            <a:pt x="22" y="128"/>
                          </a:lnTo>
                          <a:lnTo>
                            <a:pt x="19" y="110"/>
                          </a:lnTo>
                          <a:lnTo>
                            <a:pt x="11" y="84"/>
                          </a:lnTo>
                          <a:lnTo>
                            <a:pt x="3" y="60"/>
                          </a:lnTo>
                          <a:lnTo>
                            <a:pt x="0" y="45"/>
                          </a:lnTo>
                          <a:lnTo>
                            <a:pt x="9" y="45"/>
                          </a:lnTo>
                          <a:lnTo>
                            <a:pt x="18" y="44"/>
                          </a:lnTo>
                          <a:lnTo>
                            <a:pt x="26" y="41"/>
                          </a:lnTo>
                          <a:lnTo>
                            <a:pt x="33" y="38"/>
                          </a:lnTo>
                          <a:lnTo>
                            <a:pt x="46" y="31"/>
                          </a:lnTo>
                          <a:lnTo>
                            <a:pt x="57" y="23"/>
                          </a:lnTo>
                          <a:lnTo>
                            <a:pt x="67" y="15"/>
                          </a:lnTo>
                          <a:lnTo>
                            <a:pt x="76" y="7"/>
                          </a:lnTo>
                          <a:lnTo>
                            <a:pt x="82" y="4"/>
                          </a:lnTo>
                          <a:lnTo>
                            <a:pt x="87" y="3"/>
                          </a:lnTo>
                          <a:lnTo>
                            <a:pt x="91" y="1"/>
                          </a:lnTo>
                          <a:lnTo>
                            <a:pt x="98" y="0"/>
                          </a:lnTo>
                          <a:lnTo>
                            <a:pt x="113" y="1"/>
                          </a:lnTo>
                          <a:lnTo>
                            <a:pt x="129" y="4"/>
                          </a:lnTo>
                          <a:lnTo>
                            <a:pt x="143" y="7"/>
                          </a:lnTo>
                          <a:lnTo>
                            <a:pt x="158" y="11"/>
                          </a:lnTo>
                          <a:lnTo>
                            <a:pt x="172" y="16"/>
                          </a:lnTo>
                          <a:lnTo>
                            <a:pt x="187" y="19"/>
                          </a:lnTo>
                          <a:lnTo>
                            <a:pt x="202" y="22"/>
                          </a:lnTo>
                          <a:lnTo>
                            <a:pt x="218" y="23"/>
                          </a:lnTo>
                          <a:lnTo>
                            <a:pt x="229" y="23"/>
                          </a:lnTo>
                          <a:lnTo>
                            <a:pt x="238" y="26"/>
                          </a:lnTo>
                          <a:lnTo>
                            <a:pt x="249" y="30"/>
                          </a:lnTo>
                          <a:lnTo>
                            <a:pt x="257" y="34"/>
                          </a:lnTo>
                          <a:lnTo>
                            <a:pt x="267" y="38"/>
                          </a:lnTo>
                          <a:lnTo>
                            <a:pt x="275" y="42"/>
                          </a:lnTo>
                          <a:lnTo>
                            <a:pt x="285" y="45"/>
                          </a:lnTo>
                          <a:lnTo>
                            <a:pt x="293" y="45"/>
                          </a:lnTo>
                          <a:lnTo>
                            <a:pt x="406" y="45"/>
                          </a:lnTo>
                          <a:lnTo>
                            <a:pt x="411" y="38"/>
                          </a:lnTo>
                          <a:lnTo>
                            <a:pt x="418" y="30"/>
                          </a:lnTo>
                          <a:lnTo>
                            <a:pt x="425" y="22"/>
                          </a:lnTo>
                          <a:lnTo>
                            <a:pt x="436" y="15"/>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35" name="Freeform 839"/>
                    <p:cNvSpPr>
                      <a:spLocks/>
                    </p:cNvSpPr>
                    <p:nvPr/>
                  </p:nvSpPr>
                  <p:spPr bwMode="auto">
                    <a:xfrm>
                      <a:off x="3879890" y="1970221"/>
                      <a:ext cx="88312" cy="139310"/>
                    </a:xfrm>
                    <a:custGeom>
                      <a:avLst/>
                      <a:gdLst>
                        <a:gd name="T0" fmla="*/ 8 w 211"/>
                        <a:gd name="T1" fmla="*/ 0 h 337"/>
                        <a:gd name="T2" fmla="*/ 12 w 211"/>
                        <a:gd name="T3" fmla="*/ 0 h 337"/>
                        <a:gd name="T4" fmla="*/ 16 w 211"/>
                        <a:gd name="T5" fmla="*/ 0 h 337"/>
                        <a:gd name="T6" fmla="*/ 20 w 211"/>
                        <a:gd name="T7" fmla="*/ 1 h 337"/>
                        <a:gd name="T8" fmla="*/ 24 w 211"/>
                        <a:gd name="T9" fmla="*/ 1 h 337"/>
                        <a:gd name="T10" fmla="*/ 24 w 211"/>
                        <a:gd name="T11" fmla="*/ 2 h 337"/>
                        <a:gd name="T12" fmla="*/ 24 w 211"/>
                        <a:gd name="T13" fmla="*/ 3 h 337"/>
                        <a:gd name="T14" fmla="*/ 23 w 211"/>
                        <a:gd name="T15" fmla="*/ 4 h 337"/>
                        <a:gd name="T16" fmla="*/ 23 w 211"/>
                        <a:gd name="T17" fmla="*/ 6 h 337"/>
                        <a:gd name="T18" fmla="*/ 22 w 211"/>
                        <a:gd name="T19" fmla="*/ 9 h 337"/>
                        <a:gd name="T20" fmla="*/ 21 w 211"/>
                        <a:gd name="T21" fmla="*/ 11 h 337"/>
                        <a:gd name="T22" fmla="*/ 20 w 211"/>
                        <a:gd name="T23" fmla="*/ 14 h 337"/>
                        <a:gd name="T24" fmla="*/ 19 w 211"/>
                        <a:gd name="T25" fmla="*/ 17 h 337"/>
                        <a:gd name="T26" fmla="*/ 18 w 211"/>
                        <a:gd name="T27" fmla="*/ 19 h 337"/>
                        <a:gd name="T28" fmla="*/ 18 w 211"/>
                        <a:gd name="T29" fmla="*/ 20 h 337"/>
                        <a:gd name="T30" fmla="*/ 18 w 211"/>
                        <a:gd name="T31" fmla="*/ 24 h 337"/>
                        <a:gd name="T32" fmla="*/ 19 w 211"/>
                        <a:gd name="T33" fmla="*/ 27 h 337"/>
                        <a:gd name="T34" fmla="*/ 18 w 211"/>
                        <a:gd name="T35" fmla="*/ 29 h 337"/>
                        <a:gd name="T36" fmla="*/ 18 w 211"/>
                        <a:gd name="T37" fmla="*/ 31 h 337"/>
                        <a:gd name="T38" fmla="*/ 17 w 211"/>
                        <a:gd name="T39" fmla="*/ 33 h 337"/>
                        <a:gd name="T40" fmla="*/ 16 w 211"/>
                        <a:gd name="T41" fmla="*/ 35 h 337"/>
                        <a:gd name="T42" fmla="*/ 13 w 211"/>
                        <a:gd name="T43" fmla="*/ 36 h 337"/>
                        <a:gd name="T44" fmla="*/ 12 w 211"/>
                        <a:gd name="T45" fmla="*/ 36 h 337"/>
                        <a:gd name="T46" fmla="*/ 11 w 211"/>
                        <a:gd name="T47" fmla="*/ 37 h 337"/>
                        <a:gd name="T48" fmla="*/ 10 w 211"/>
                        <a:gd name="T49" fmla="*/ 37 h 337"/>
                        <a:gd name="T50" fmla="*/ 9 w 211"/>
                        <a:gd name="T51" fmla="*/ 37 h 337"/>
                        <a:gd name="T52" fmla="*/ 8 w 211"/>
                        <a:gd name="T53" fmla="*/ 37 h 337"/>
                        <a:gd name="T54" fmla="*/ 7 w 211"/>
                        <a:gd name="T55" fmla="*/ 37 h 337"/>
                        <a:gd name="T56" fmla="*/ 5 w 211"/>
                        <a:gd name="T57" fmla="*/ 37 h 337"/>
                        <a:gd name="T58" fmla="*/ 5 w 211"/>
                        <a:gd name="T59" fmla="*/ 36 h 337"/>
                        <a:gd name="T60" fmla="*/ 5 w 211"/>
                        <a:gd name="T61" fmla="*/ 35 h 337"/>
                        <a:gd name="T62" fmla="*/ 5 w 211"/>
                        <a:gd name="T63" fmla="*/ 34 h 337"/>
                        <a:gd name="T64" fmla="*/ 4 w 211"/>
                        <a:gd name="T65" fmla="*/ 33 h 337"/>
                        <a:gd name="T66" fmla="*/ 3 w 211"/>
                        <a:gd name="T67" fmla="*/ 31 h 337"/>
                        <a:gd name="T68" fmla="*/ 3 w 211"/>
                        <a:gd name="T69" fmla="*/ 29 h 337"/>
                        <a:gd name="T70" fmla="*/ 2 w 211"/>
                        <a:gd name="T71" fmla="*/ 27 h 337"/>
                        <a:gd name="T72" fmla="*/ 1 w 211"/>
                        <a:gd name="T73" fmla="*/ 26 h 337"/>
                        <a:gd name="T74" fmla="*/ 0 w 211"/>
                        <a:gd name="T75" fmla="*/ 25 h 337"/>
                        <a:gd name="T76" fmla="*/ 0 w 211"/>
                        <a:gd name="T77" fmla="*/ 24 h 337"/>
                        <a:gd name="T78" fmla="*/ 0 w 211"/>
                        <a:gd name="T79" fmla="*/ 23 h 337"/>
                        <a:gd name="T80" fmla="*/ 0 w 211"/>
                        <a:gd name="T81" fmla="*/ 22 h 337"/>
                        <a:gd name="T82" fmla="*/ 0 w 211"/>
                        <a:gd name="T83" fmla="*/ 21 h 337"/>
                        <a:gd name="T84" fmla="*/ 0 w 211"/>
                        <a:gd name="T85" fmla="*/ 20 h 337"/>
                        <a:gd name="T86" fmla="*/ 0 w 211"/>
                        <a:gd name="T87" fmla="*/ 19 h 337"/>
                        <a:gd name="T88" fmla="*/ 1 w 211"/>
                        <a:gd name="T89" fmla="*/ 18 h 337"/>
                        <a:gd name="T90" fmla="*/ 1 w 211"/>
                        <a:gd name="T91" fmla="*/ 16 h 337"/>
                        <a:gd name="T92" fmla="*/ 2 w 211"/>
                        <a:gd name="T93" fmla="*/ 15 h 337"/>
                        <a:gd name="T94" fmla="*/ 4 w 211"/>
                        <a:gd name="T95" fmla="*/ 12 h 337"/>
                        <a:gd name="T96" fmla="*/ 6 w 211"/>
                        <a:gd name="T97" fmla="*/ 9 h 337"/>
                        <a:gd name="T98" fmla="*/ 6 w 211"/>
                        <a:gd name="T99" fmla="*/ 8 h 337"/>
                        <a:gd name="T100" fmla="*/ 6 w 211"/>
                        <a:gd name="T101" fmla="*/ 7 h 337"/>
                        <a:gd name="T102" fmla="*/ 7 w 211"/>
                        <a:gd name="T103" fmla="*/ 5 h 337"/>
                        <a:gd name="T104" fmla="*/ 7 w 211"/>
                        <a:gd name="T105" fmla="*/ 4 h 337"/>
                        <a:gd name="T106" fmla="*/ 7 w 211"/>
                        <a:gd name="T107" fmla="*/ 3 h 337"/>
                        <a:gd name="T108" fmla="*/ 7 w 211"/>
                        <a:gd name="T109" fmla="*/ 2 h 337"/>
                        <a:gd name="T110" fmla="*/ 7 w 211"/>
                        <a:gd name="T111" fmla="*/ 2 h 337"/>
                        <a:gd name="T112" fmla="*/ 7 w 211"/>
                        <a:gd name="T113" fmla="*/ 2 h 337"/>
                        <a:gd name="T114" fmla="*/ 7 w 211"/>
                        <a:gd name="T115" fmla="*/ 1 h 337"/>
                        <a:gd name="T116" fmla="*/ 7 w 211"/>
                        <a:gd name="T117" fmla="*/ 1 h 337"/>
                        <a:gd name="T118" fmla="*/ 8 w 211"/>
                        <a:gd name="T119" fmla="*/ 1 h 337"/>
                        <a:gd name="T120" fmla="*/ 8 w 211"/>
                        <a:gd name="T121" fmla="*/ 0 h 3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1" h="337">
                          <a:moveTo>
                            <a:pt x="68" y="0"/>
                          </a:moveTo>
                          <a:lnTo>
                            <a:pt x="107" y="1"/>
                          </a:lnTo>
                          <a:lnTo>
                            <a:pt x="139" y="4"/>
                          </a:lnTo>
                          <a:lnTo>
                            <a:pt x="171" y="7"/>
                          </a:lnTo>
                          <a:lnTo>
                            <a:pt x="211" y="8"/>
                          </a:lnTo>
                          <a:lnTo>
                            <a:pt x="211" y="19"/>
                          </a:lnTo>
                          <a:lnTo>
                            <a:pt x="211" y="30"/>
                          </a:lnTo>
                          <a:lnTo>
                            <a:pt x="205" y="38"/>
                          </a:lnTo>
                          <a:lnTo>
                            <a:pt x="199" y="55"/>
                          </a:lnTo>
                          <a:lnTo>
                            <a:pt x="190" y="78"/>
                          </a:lnTo>
                          <a:lnTo>
                            <a:pt x="181" y="102"/>
                          </a:lnTo>
                          <a:lnTo>
                            <a:pt x="173" y="128"/>
                          </a:lnTo>
                          <a:lnTo>
                            <a:pt x="165" y="151"/>
                          </a:lnTo>
                          <a:lnTo>
                            <a:pt x="160" y="170"/>
                          </a:lnTo>
                          <a:lnTo>
                            <a:pt x="158" y="180"/>
                          </a:lnTo>
                          <a:lnTo>
                            <a:pt x="159" y="217"/>
                          </a:lnTo>
                          <a:lnTo>
                            <a:pt x="162" y="248"/>
                          </a:lnTo>
                          <a:lnTo>
                            <a:pt x="160" y="264"/>
                          </a:lnTo>
                          <a:lnTo>
                            <a:pt x="158" y="279"/>
                          </a:lnTo>
                          <a:lnTo>
                            <a:pt x="152" y="297"/>
                          </a:lnTo>
                          <a:lnTo>
                            <a:pt x="143" y="316"/>
                          </a:lnTo>
                          <a:lnTo>
                            <a:pt x="120" y="322"/>
                          </a:lnTo>
                          <a:lnTo>
                            <a:pt x="105" y="327"/>
                          </a:lnTo>
                          <a:lnTo>
                            <a:pt x="95" y="331"/>
                          </a:lnTo>
                          <a:lnTo>
                            <a:pt x="88" y="335"/>
                          </a:lnTo>
                          <a:lnTo>
                            <a:pt x="83" y="337"/>
                          </a:lnTo>
                          <a:lnTo>
                            <a:pt x="75" y="337"/>
                          </a:lnTo>
                          <a:lnTo>
                            <a:pt x="64" y="335"/>
                          </a:lnTo>
                          <a:lnTo>
                            <a:pt x="45" y="331"/>
                          </a:lnTo>
                          <a:lnTo>
                            <a:pt x="45" y="322"/>
                          </a:lnTo>
                          <a:lnTo>
                            <a:pt x="43" y="312"/>
                          </a:lnTo>
                          <a:lnTo>
                            <a:pt x="41" y="304"/>
                          </a:lnTo>
                          <a:lnTo>
                            <a:pt x="38" y="294"/>
                          </a:lnTo>
                          <a:lnTo>
                            <a:pt x="31" y="279"/>
                          </a:lnTo>
                          <a:lnTo>
                            <a:pt x="23" y="263"/>
                          </a:lnTo>
                          <a:lnTo>
                            <a:pt x="15" y="248"/>
                          </a:lnTo>
                          <a:lnTo>
                            <a:pt x="6" y="232"/>
                          </a:lnTo>
                          <a:lnTo>
                            <a:pt x="4" y="223"/>
                          </a:lnTo>
                          <a:lnTo>
                            <a:pt x="2" y="214"/>
                          </a:lnTo>
                          <a:lnTo>
                            <a:pt x="1" y="206"/>
                          </a:lnTo>
                          <a:lnTo>
                            <a:pt x="0" y="195"/>
                          </a:lnTo>
                          <a:lnTo>
                            <a:pt x="1" y="187"/>
                          </a:lnTo>
                          <a:lnTo>
                            <a:pt x="1" y="179"/>
                          </a:lnTo>
                          <a:lnTo>
                            <a:pt x="4" y="170"/>
                          </a:lnTo>
                          <a:lnTo>
                            <a:pt x="6" y="162"/>
                          </a:lnTo>
                          <a:lnTo>
                            <a:pt x="13" y="146"/>
                          </a:lnTo>
                          <a:lnTo>
                            <a:pt x="20" y="131"/>
                          </a:lnTo>
                          <a:lnTo>
                            <a:pt x="38" y="104"/>
                          </a:lnTo>
                          <a:lnTo>
                            <a:pt x="53" y="83"/>
                          </a:lnTo>
                          <a:lnTo>
                            <a:pt x="54" y="71"/>
                          </a:lnTo>
                          <a:lnTo>
                            <a:pt x="57" y="60"/>
                          </a:lnTo>
                          <a:lnTo>
                            <a:pt x="60" y="49"/>
                          </a:lnTo>
                          <a:lnTo>
                            <a:pt x="60" y="38"/>
                          </a:lnTo>
                          <a:lnTo>
                            <a:pt x="61" y="26"/>
                          </a:lnTo>
                          <a:lnTo>
                            <a:pt x="61" y="19"/>
                          </a:lnTo>
                          <a:lnTo>
                            <a:pt x="62" y="15"/>
                          </a:lnTo>
                          <a:lnTo>
                            <a:pt x="64" y="14"/>
                          </a:lnTo>
                          <a:lnTo>
                            <a:pt x="65" y="12"/>
                          </a:lnTo>
                          <a:lnTo>
                            <a:pt x="66" y="10"/>
                          </a:lnTo>
                          <a:lnTo>
                            <a:pt x="68" y="7"/>
                          </a:lnTo>
                          <a:lnTo>
                            <a:pt x="68" y="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236" name="Gruppieren 235"/>
                    <p:cNvGrpSpPr/>
                    <p:nvPr/>
                  </p:nvGrpSpPr>
                  <p:grpSpPr>
                    <a:xfrm>
                      <a:off x="4005517" y="1699064"/>
                      <a:ext cx="323398" cy="277376"/>
                      <a:chOff x="4005517" y="1699064"/>
                      <a:chExt cx="323398" cy="277376"/>
                    </a:xfrm>
                    <a:grpFill/>
                  </p:grpSpPr>
                  <p:sp>
                    <p:nvSpPr>
                      <p:cNvPr id="265" name="Freeform 815"/>
                      <p:cNvSpPr>
                        <a:spLocks/>
                      </p:cNvSpPr>
                      <p:nvPr/>
                    </p:nvSpPr>
                    <p:spPr bwMode="auto">
                      <a:xfrm>
                        <a:off x="4005517" y="1699064"/>
                        <a:ext cx="296033" cy="252499"/>
                      </a:xfrm>
                      <a:custGeom>
                        <a:avLst/>
                        <a:gdLst>
                          <a:gd name="T0" fmla="*/ 18 w 714"/>
                          <a:gd name="T1" fmla="*/ 57 h 609"/>
                          <a:gd name="T2" fmla="*/ 18 w 714"/>
                          <a:gd name="T3" fmla="*/ 54 h 609"/>
                          <a:gd name="T4" fmla="*/ 18 w 714"/>
                          <a:gd name="T5" fmla="*/ 48 h 609"/>
                          <a:gd name="T6" fmla="*/ 18 w 714"/>
                          <a:gd name="T7" fmla="*/ 42 h 609"/>
                          <a:gd name="T8" fmla="*/ 16 w 714"/>
                          <a:gd name="T9" fmla="*/ 33 h 609"/>
                          <a:gd name="T10" fmla="*/ 10 w 714"/>
                          <a:gd name="T11" fmla="*/ 30 h 609"/>
                          <a:gd name="T12" fmla="*/ 2 w 714"/>
                          <a:gd name="T13" fmla="*/ 26 h 609"/>
                          <a:gd name="T14" fmla="*/ 0 w 714"/>
                          <a:gd name="T15" fmla="*/ 22 h 609"/>
                          <a:gd name="T16" fmla="*/ 2 w 714"/>
                          <a:gd name="T17" fmla="*/ 21 h 609"/>
                          <a:gd name="T18" fmla="*/ 6 w 714"/>
                          <a:gd name="T19" fmla="*/ 19 h 609"/>
                          <a:gd name="T20" fmla="*/ 13 w 714"/>
                          <a:gd name="T21" fmla="*/ 21 h 609"/>
                          <a:gd name="T22" fmla="*/ 16 w 714"/>
                          <a:gd name="T23" fmla="*/ 21 h 609"/>
                          <a:gd name="T24" fmla="*/ 18 w 714"/>
                          <a:gd name="T25" fmla="*/ 22 h 609"/>
                          <a:gd name="T26" fmla="*/ 21 w 714"/>
                          <a:gd name="T27" fmla="*/ 14 h 609"/>
                          <a:gd name="T28" fmla="*/ 23 w 714"/>
                          <a:gd name="T29" fmla="*/ 15 h 609"/>
                          <a:gd name="T30" fmla="*/ 26 w 714"/>
                          <a:gd name="T31" fmla="*/ 15 h 609"/>
                          <a:gd name="T32" fmla="*/ 29 w 714"/>
                          <a:gd name="T33" fmla="*/ 13 h 609"/>
                          <a:gd name="T34" fmla="*/ 32 w 714"/>
                          <a:gd name="T35" fmla="*/ 10 h 609"/>
                          <a:gd name="T36" fmla="*/ 35 w 714"/>
                          <a:gd name="T37" fmla="*/ 7 h 609"/>
                          <a:gd name="T38" fmla="*/ 37 w 714"/>
                          <a:gd name="T39" fmla="*/ 4 h 609"/>
                          <a:gd name="T40" fmla="*/ 40 w 714"/>
                          <a:gd name="T41" fmla="*/ 2 h 609"/>
                          <a:gd name="T42" fmla="*/ 46 w 714"/>
                          <a:gd name="T43" fmla="*/ 0 h 609"/>
                          <a:gd name="T44" fmla="*/ 51 w 714"/>
                          <a:gd name="T45" fmla="*/ 6 h 609"/>
                          <a:gd name="T46" fmla="*/ 57 w 714"/>
                          <a:gd name="T47" fmla="*/ 10 h 609"/>
                          <a:gd name="T48" fmla="*/ 63 w 714"/>
                          <a:gd name="T49" fmla="*/ 13 h 609"/>
                          <a:gd name="T50" fmla="*/ 68 w 714"/>
                          <a:gd name="T51" fmla="*/ 15 h 609"/>
                          <a:gd name="T52" fmla="*/ 74 w 714"/>
                          <a:gd name="T53" fmla="*/ 16 h 609"/>
                          <a:gd name="T54" fmla="*/ 79 w 714"/>
                          <a:gd name="T55" fmla="*/ 18 h 609"/>
                          <a:gd name="T56" fmla="*/ 77 w 714"/>
                          <a:gd name="T57" fmla="*/ 22 h 609"/>
                          <a:gd name="T58" fmla="*/ 74 w 714"/>
                          <a:gd name="T59" fmla="*/ 31 h 609"/>
                          <a:gd name="T60" fmla="*/ 71 w 714"/>
                          <a:gd name="T61" fmla="*/ 35 h 609"/>
                          <a:gd name="T62" fmla="*/ 69 w 714"/>
                          <a:gd name="T63" fmla="*/ 37 h 609"/>
                          <a:gd name="T64" fmla="*/ 71 w 714"/>
                          <a:gd name="T65" fmla="*/ 39 h 609"/>
                          <a:gd name="T66" fmla="*/ 74 w 714"/>
                          <a:gd name="T67" fmla="*/ 43 h 609"/>
                          <a:gd name="T68" fmla="*/ 74 w 714"/>
                          <a:gd name="T69" fmla="*/ 46 h 609"/>
                          <a:gd name="T70" fmla="*/ 74 w 714"/>
                          <a:gd name="T71" fmla="*/ 49 h 609"/>
                          <a:gd name="T72" fmla="*/ 75 w 714"/>
                          <a:gd name="T73" fmla="*/ 53 h 609"/>
                          <a:gd name="T74" fmla="*/ 77 w 714"/>
                          <a:gd name="T75" fmla="*/ 56 h 609"/>
                          <a:gd name="T76" fmla="*/ 71 w 714"/>
                          <a:gd name="T77" fmla="*/ 61 h 609"/>
                          <a:gd name="T78" fmla="*/ 67 w 714"/>
                          <a:gd name="T79" fmla="*/ 63 h 609"/>
                          <a:gd name="T80" fmla="*/ 64 w 714"/>
                          <a:gd name="T81" fmla="*/ 63 h 609"/>
                          <a:gd name="T82" fmla="*/ 60 w 714"/>
                          <a:gd name="T83" fmla="*/ 62 h 609"/>
                          <a:gd name="T84" fmla="*/ 57 w 714"/>
                          <a:gd name="T85" fmla="*/ 60 h 609"/>
                          <a:gd name="T86" fmla="*/ 54 w 714"/>
                          <a:gd name="T87" fmla="*/ 59 h 609"/>
                          <a:gd name="T88" fmla="*/ 52 w 714"/>
                          <a:gd name="T89" fmla="*/ 60 h 609"/>
                          <a:gd name="T90" fmla="*/ 49 w 714"/>
                          <a:gd name="T91" fmla="*/ 62 h 609"/>
                          <a:gd name="T92" fmla="*/ 46 w 714"/>
                          <a:gd name="T93" fmla="*/ 66 h 609"/>
                          <a:gd name="T94" fmla="*/ 46 w 714"/>
                          <a:gd name="T95" fmla="*/ 68 h 609"/>
                          <a:gd name="T96" fmla="*/ 39 w 714"/>
                          <a:gd name="T97" fmla="*/ 67 h 609"/>
                          <a:gd name="T98" fmla="*/ 38 w 714"/>
                          <a:gd name="T99" fmla="*/ 66 h 609"/>
                          <a:gd name="T100" fmla="*/ 36 w 714"/>
                          <a:gd name="T101" fmla="*/ 66 h 609"/>
                          <a:gd name="T102" fmla="*/ 35 w 714"/>
                          <a:gd name="T103" fmla="*/ 67 h 609"/>
                          <a:gd name="T104" fmla="*/ 32 w 714"/>
                          <a:gd name="T105" fmla="*/ 68 h 609"/>
                          <a:gd name="T106" fmla="*/ 25 w 714"/>
                          <a:gd name="T107" fmla="*/ 65 h 609"/>
                          <a:gd name="T108" fmla="*/ 21 w 714"/>
                          <a:gd name="T109" fmla="*/ 63 h 609"/>
                          <a:gd name="T110" fmla="*/ 18 w 714"/>
                          <a:gd name="T111" fmla="*/ 6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4" h="609">
                            <a:moveTo>
                              <a:pt x="158" y="526"/>
                            </a:moveTo>
                            <a:lnTo>
                              <a:pt x="159" y="521"/>
                            </a:lnTo>
                            <a:lnTo>
                              <a:pt x="161" y="514"/>
                            </a:lnTo>
                            <a:lnTo>
                              <a:pt x="161" y="507"/>
                            </a:lnTo>
                            <a:lnTo>
                              <a:pt x="161" y="500"/>
                            </a:lnTo>
                            <a:lnTo>
                              <a:pt x="159" y="487"/>
                            </a:lnTo>
                            <a:lnTo>
                              <a:pt x="158" y="474"/>
                            </a:lnTo>
                            <a:lnTo>
                              <a:pt x="159" y="447"/>
                            </a:lnTo>
                            <a:lnTo>
                              <a:pt x="162" y="431"/>
                            </a:lnTo>
                            <a:lnTo>
                              <a:pt x="163" y="417"/>
                            </a:lnTo>
                            <a:lnTo>
                              <a:pt x="165" y="398"/>
                            </a:lnTo>
                            <a:lnTo>
                              <a:pt x="163" y="378"/>
                            </a:lnTo>
                            <a:lnTo>
                              <a:pt x="157" y="349"/>
                            </a:lnTo>
                            <a:lnTo>
                              <a:pt x="150" y="319"/>
                            </a:lnTo>
                            <a:lnTo>
                              <a:pt x="143" y="293"/>
                            </a:lnTo>
                            <a:lnTo>
                              <a:pt x="132" y="290"/>
                            </a:lnTo>
                            <a:lnTo>
                              <a:pt x="114" y="282"/>
                            </a:lnTo>
                            <a:lnTo>
                              <a:pt x="91" y="271"/>
                            </a:lnTo>
                            <a:lnTo>
                              <a:pt x="65" y="259"/>
                            </a:lnTo>
                            <a:lnTo>
                              <a:pt x="41" y="245"/>
                            </a:lnTo>
                            <a:lnTo>
                              <a:pt x="20" y="233"/>
                            </a:lnTo>
                            <a:lnTo>
                              <a:pt x="5" y="224"/>
                            </a:lnTo>
                            <a:lnTo>
                              <a:pt x="0" y="218"/>
                            </a:lnTo>
                            <a:lnTo>
                              <a:pt x="0" y="195"/>
                            </a:lnTo>
                            <a:lnTo>
                              <a:pt x="7" y="195"/>
                            </a:lnTo>
                            <a:lnTo>
                              <a:pt x="13" y="192"/>
                            </a:lnTo>
                            <a:lnTo>
                              <a:pt x="22" y="188"/>
                            </a:lnTo>
                            <a:lnTo>
                              <a:pt x="28" y="184"/>
                            </a:lnTo>
                            <a:lnTo>
                              <a:pt x="43" y="177"/>
                            </a:lnTo>
                            <a:lnTo>
                              <a:pt x="53" y="173"/>
                            </a:lnTo>
                            <a:lnTo>
                              <a:pt x="98" y="195"/>
                            </a:lnTo>
                            <a:lnTo>
                              <a:pt x="106" y="191"/>
                            </a:lnTo>
                            <a:lnTo>
                              <a:pt x="116" y="188"/>
                            </a:lnTo>
                            <a:lnTo>
                              <a:pt x="125" y="187"/>
                            </a:lnTo>
                            <a:lnTo>
                              <a:pt x="135" y="187"/>
                            </a:lnTo>
                            <a:lnTo>
                              <a:pt x="143" y="188"/>
                            </a:lnTo>
                            <a:lnTo>
                              <a:pt x="151" y="191"/>
                            </a:lnTo>
                            <a:lnTo>
                              <a:pt x="159" y="192"/>
                            </a:lnTo>
                            <a:lnTo>
                              <a:pt x="165" y="195"/>
                            </a:lnTo>
                            <a:lnTo>
                              <a:pt x="165" y="105"/>
                            </a:lnTo>
                            <a:lnTo>
                              <a:pt x="176" y="116"/>
                            </a:lnTo>
                            <a:lnTo>
                              <a:pt x="185" y="125"/>
                            </a:lnTo>
                            <a:lnTo>
                              <a:pt x="191" y="130"/>
                            </a:lnTo>
                            <a:lnTo>
                              <a:pt x="196" y="132"/>
                            </a:lnTo>
                            <a:lnTo>
                              <a:pt x="203" y="135"/>
                            </a:lnTo>
                            <a:lnTo>
                              <a:pt x="210" y="135"/>
                            </a:lnTo>
                            <a:lnTo>
                              <a:pt x="221" y="135"/>
                            </a:lnTo>
                            <a:lnTo>
                              <a:pt x="230" y="132"/>
                            </a:lnTo>
                            <a:lnTo>
                              <a:pt x="241" y="128"/>
                            </a:lnTo>
                            <a:lnTo>
                              <a:pt x="252" y="123"/>
                            </a:lnTo>
                            <a:lnTo>
                              <a:pt x="261" y="117"/>
                            </a:lnTo>
                            <a:lnTo>
                              <a:pt x="272" y="109"/>
                            </a:lnTo>
                            <a:lnTo>
                              <a:pt x="282" y="101"/>
                            </a:lnTo>
                            <a:lnTo>
                              <a:pt x="291" y="93"/>
                            </a:lnTo>
                            <a:lnTo>
                              <a:pt x="300" y="83"/>
                            </a:lnTo>
                            <a:lnTo>
                              <a:pt x="308" y="74"/>
                            </a:lnTo>
                            <a:lnTo>
                              <a:pt x="316" y="63"/>
                            </a:lnTo>
                            <a:lnTo>
                              <a:pt x="323" y="53"/>
                            </a:lnTo>
                            <a:lnTo>
                              <a:pt x="328" y="44"/>
                            </a:lnTo>
                            <a:lnTo>
                              <a:pt x="332" y="33"/>
                            </a:lnTo>
                            <a:lnTo>
                              <a:pt x="336" y="25"/>
                            </a:lnTo>
                            <a:lnTo>
                              <a:pt x="338" y="15"/>
                            </a:lnTo>
                            <a:lnTo>
                              <a:pt x="360" y="14"/>
                            </a:lnTo>
                            <a:lnTo>
                              <a:pt x="379" y="11"/>
                            </a:lnTo>
                            <a:lnTo>
                              <a:pt x="396" y="6"/>
                            </a:lnTo>
                            <a:lnTo>
                              <a:pt x="413" y="0"/>
                            </a:lnTo>
                            <a:lnTo>
                              <a:pt x="413" y="38"/>
                            </a:lnTo>
                            <a:lnTo>
                              <a:pt x="435" y="45"/>
                            </a:lnTo>
                            <a:lnTo>
                              <a:pt x="456" y="53"/>
                            </a:lnTo>
                            <a:lnTo>
                              <a:pt x="475" y="64"/>
                            </a:lnTo>
                            <a:lnTo>
                              <a:pt x="494" y="76"/>
                            </a:lnTo>
                            <a:lnTo>
                              <a:pt x="514" y="89"/>
                            </a:lnTo>
                            <a:lnTo>
                              <a:pt x="533" y="100"/>
                            </a:lnTo>
                            <a:lnTo>
                              <a:pt x="552" y="111"/>
                            </a:lnTo>
                            <a:lnTo>
                              <a:pt x="571" y="120"/>
                            </a:lnTo>
                            <a:lnTo>
                              <a:pt x="579" y="124"/>
                            </a:lnTo>
                            <a:lnTo>
                              <a:pt x="594" y="132"/>
                            </a:lnTo>
                            <a:lnTo>
                              <a:pt x="612" y="139"/>
                            </a:lnTo>
                            <a:lnTo>
                              <a:pt x="624" y="143"/>
                            </a:lnTo>
                            <a:lnTo>
                              <a:pt x="646" y="145"/>
                            </a:lnTo>
                            <a:lnTo>
                              <a:pt x="669" y="147"/>
                            </a:lnTo>
                            <a:lnTo>
                              <a:pt x="692" y="153"/>
                            </a:lnTo>
                            <a:lnTo>
                              <a:pt x="714" y="158"/>
                            </a:lnTo>
                            <a:lnTo>
                              <a:pt x="708" y="166"/>
                            </a:lnTo>
                            <a:lnTo>
                              <a:pt x="703" y="176"/>
                            </a:lnTo>
                            <a:lnTo>
                              <a:pt x="699" y="185"/>
                            </a:lnTo>
                            <a:lnTo>
                              <a:pt x="693" y="198"/>
                            </a:lnTo>
                            <a:lnTo>
                              <a:pt x="684" y="224"/>
                            </a:lnTo>
                            <a:lnTo>
                              <a:pt x="674" y="249"/>
                            </a:lnTo>
                            <a:lnTo>
                              <a:pt x="665" y="277"/>
                            </a:lnTo>
                            <a:lnTo>
                              <a:pt x="653" y="300"/>
                            </a:lnTo>
                            <a:lnTo>
                              <a:pt x="646" y="309"/>
                            </a:lnTo>
                            <a:lnTo>
                              <a:pt x="639" y="319"/>
                            </a:lnTo>
                            <a:lnTo>
                              <a:pt x="632" y="326"/>
                            </a:lnTo>
                            <a:lnTo>
                              <a:pt x="624" y="331"/>
                            </a:lnTo>
                            <a:lnTo>
                              <a:pt x="625" y="337"/>
                            </a:lnTo>
                            <a:lnTo>
                              <a:pt x="629" y="342"/>
                            </a:lnTo>
                            <a:lnTo>
                              <a:pt x="636" y="348"/>
                            </a:lnTo>
                            <a:lnTo>
                              <a:pt x="643" y="352"/>
                            </a:lnTo>
                            <a:lnTo>
                              <a:pt x="658" y="358"/>
                            </a:lnTo>
                            <a:lnTo>
                              <a:pt x="669" y="361"/>
                            </a:lnTo>
                            <a:lnTo>
                              <a:pt x="669" y="383"/>
                            </a:lnTo>
                            <a:lnTo>
                              <a:pt x="668" y="399"/>
                            </a:lnTo>
                            <a:lnTo>
                              <a:pt x="665" y="407"/>
                            </a:lnTo>
                            <a:lnTo>
                              <a:pt x="662" y="413"/>
                            </a:lnTo>
                            <a:lnTo>
                              <a:pt x="661" y="421"/>
                            </a:lnTo>
                            <a:lnTo>
                              <a:pt x="662" y="433"/>
                            </a:lnTo>
                            <a:lnTo>
                              <a:pt x="663" y="444"/>
                            </a:lnTo>
                            <a:lnTo>
                              <a:pt x="668" y="457"/>
                            </a:lnTo>
                            <a:lnTo>
                              <a:pt x="670" y="467"/>
                            </a:lnTo>
                            <a:lnTo>
                              <a:pt x="676" y="478"/>
                            </a:lnTo>
                            <a:lnTo>
                              <a:pt x="680" y="489"/>
                            </a:lnTo>
                            <a:lnTo>
                              <a:pt x="685" y="497"/>
                            </a:lnTo>
                            <a:lnTo>
                              <a:pt x="692" y="504"/>
                            </a:lnTo>
                            <a:lnTo>
                              <a:pt x="674" y="519"/>
                            </a:lnTo>
                            <a:lnTo>
                              <a:pt x="658" y="534"/>
                            </a:lnTo>
                            <a:lnTo>
                              <a:pt x="642" y="549"/>
                            </a:lnTo>
                            <a:lnTo>
                              <a:pt x="625" y="561"/>
                            </a:lnTo>
                            <a:lnTo>
                              <a:pt x="616" y="566"/>
                            </a:lnTo>
                            <a:lnTo>
                              <a:pt x="606" y="570"/>
                            </a:lnTo>
                            <a:lnTo>
                              <a:pt x="597" y="572"/>
                            </a:lnTo>
                            <a:lnTo>
                              <a:pt x="587" y="572"/>
                            </a:lnTo>
                            <a:lnTo>
                              <a:pt x="576" y="571"/>
                            </a:lnTo>
                            <a:lnTo>
                              <a:pt x="565" y="568"/>
                            </a:lnTo>
                            <a:lnTo>
                              <a:pt x="553" y="564"/>
                            </a:lnTo>
                            <a:lnTo>
                              <a:pt x="541" y="556"/>
                            </a:lnTo>
                            <a:lnTo>
                              <a:pt x="530" y="546"/>
                            </a:lnTo>
                            <a:lnTo>
                              <a:pt x="518" y="540"/>
                            </a:lnTo>
                            <a:lnTo>
                              <a:pt x="511" y="537"/>
                            </a:lnTo>
                            <a:lnTo>
                              <a:pt x="504" y="536"/>
                            </a:lnTo>
                            <a:lnTo>
                              <a:pt x="497" y="534"/>
                            </a:lnTo>
                            <a:lnTo>
                              <a:pt x="489" y="534"/>
                            </a:lnTo>
                            <a:lnTo>
                              <a:pt x="481" y="534"/>
                            </a:lnTo>
                            <a:lnTo>
                              <a:pt x="474" y="536"/>
                            </a:lnTo>
                            <a:lnTo>
                              <a:pt x="467" y="538"/>
                            </a:lnTo>
                            <a:lnTo>
                              <a:pt x="460" y="541"/>
                            </a:lnTo>
                            <a:lnTo>
                              <a:pt x="448" y="549"/>
                            </a:lnTo>
                            <a:lnTo>
                              <a:pt x="437" y="560"/>
                            </a:lnTo>
                            <a:lnTo>
                              <a:pt x="428" y="572"/>
                            </a:lnTo>
                            <a:lnTo>
                              <a:pt x="420" y="585"/>
                            </a:lnTo>
                            <a:lnTo>
                              <a:pt x="417" y="591"/>
                            </a:lnTo>
                            <a:lnTo>
                              <a:pt x="415" y="597"/>
                            </a:lnTo>
                            <a:lnTo>
                              <a:pt x="414" y="604"/>
                            </a:lnTo>
                            <a:lnTo>
                              <a:pt x="413" y="609"/>
                            </a:lnTo>
                            <a:lnTo>
                              <a:pt x="390" y="609"/>
                            </a:lnTo>
                            <a:lnTo>
                              <a:pt x="366" y="609"/>
                            </a:lnTo>
                            <a:lnTo>
                              <a:pt x="355" y="606"/>
                            </a:lnTo>
                            <a:lnTo>
                              <a:pt x="346" y="602"/>
                            </a:lnTo>
                            <a:lnTo>
                              <a:pt x="341" y="600"/>
                            </a:lnTo>
                            <a:lnTo>
                              <a:pt x="338" y="595"/>
                            </a:lnTo>
                            <a:lnTo>
                              <a:pt x="334" y="591"/>
                            </a:lnTo>
                            <a:lnTo>
                              <a:pt x="331" y="586"/>
                            </a:lnTo>
                            <a:lnTo>
                              <a:pt x="324" y="590"/>
                            </a:lnTo>
                            <a:lnTo>
                              <a:pt x="319" y="598"/>
                            </a:lnTo>
                            <a:lnTo>
                              <a:pt x="315" y="602"/>
                            </a:lnTo>
                            <a:lnTo>
                              <a:pt x="311" y="605"/>
                            </a:lnTo>
                            <a:lnTo>
                              <a:pt x="306" y="608"/>
                            </a:lnTo>
                            <a:lnTo>
                              <a:pt x="301" y="609"/>
                            </a:lnTo>
                            <a:lnTo>
                              <a:pt x="285" y="608"/>
                            </a:lnTo>
                            <a:lnTo>
                              <a:pt x="264" y="602"/>
                            </a:lnTo>
                            <a:lnTo>
                              <a:pt x="242" y="594"/>
                            </a:lnTo>
                            <a:lnTo>
                              <a:pt x="221" y="585"/>
                            </a:lnTo>
                            <a:lnTo>
                              <a:pt x="210" y="579"/>
                            </a:lnTo>
                            <a:lnTo>
                              <a:pt x="200" y="572"/>
                            </a:lnTo>
                            <a:lnTo>
                              <a:pt x="189" y="566"/>
                            </a:lnTo>
                            <a:lnTo>
                              <a:pt x="181" y="559"/>
                            </a:lnTo>
                            <a:lnTo>
                              <a:pt x="173" y="551"/>
                            </a:lnTo>
                            <a:lnTo>
                              <a:pt x="166" y="542"/>
                            </a:lnTo>
                            <a:lnTo>
                              <a:pt x="161" y="534"/>
                            </a:lnTo>
                            <a:lnTo>
                              <a:pt x="158"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66" name="Freeform 864"/>
                      <p:cNvSpPr>
                        <a:spLocks/>
                      </p:cNvSpPr>
                      <p:nvPr/>
                    </p:nvSpPr>
                    <p:spPr bwMode="auto">
                      <a:xfrm>
                        <a:off x="4307770" y="1929174"/>
                        <a:ext cx="21145" cy="47266"/>
                      </a:xfrm>
                      <a:custGeom>
                        <a:avLst/>
                        <a:gdLst>
                          <a:gd name="T0" fmla="*/ 2 w 53"/>
                          <a:gd name="T1" fmla="*/ 4 h 113"/>
                          <a:gd name="T2" fmla="*/ 2 w 53"/>
                          <a:gd name="T3" fmla="*/ 4 h 113"/>
                          <a:gd name="T4" fmla="*/ 3 w 53"/>
                          <a:gd name="T5" fmla="*/ 4 h 113"/>
                          <a:gd name="T6" fmla="*/ 3 w 53"/>
                          <a:gd name="T7" fmla="*/ 3 h 113"/>
                          <a:gd name="T8" fmla="*/ 4 w 53"/>
                          <a:gd name="T9" fmla="*/ 2 h 113"/>
                          <a:gd name="T10" fmla="*/ 5 w 53"/>
                          <a:gd name="T11" fmla="*/ 1 h 113"/>
                          <a:gd name="T12" fmla="*/ 5 w 53"/>
                          <a:gd name="T13" fmla="*/ 0 h 113"/>
                          <a:gd name="T14" fmla="*/ 5 w 53"/>
                          <a:gd name="T15" fmla="*/ 3 h 113"/>
                          <a:gd name="T16" fmla="*/ 5 w 53"/>
                          <a:gd name="T17" fmla="*/ 7 h 113"/>
                          <a:gd name="T18" fmla="*/ 5 w 53"/>
                          <a:gd name="T19" fmla="*/ 9 h 113"/>
                          <a:gd name="T20" fmla="*/ 5 w 53"/>
                          <a:gd name="T21" fmla="*/ 11 h 113"/>
                          <a:gd name="T22" fmla="*/ 5 w 53"/>
                          <a:gd name="T23" fmla="*/ 11 h 113"/>
                          <a:gd name="T24" fmla="*/ 5 w 53"/>
                          <a:gd name="T25" fmla="*/ 12 h 113"/>
                          <a:gd name="T26" fmla="*/ 5 w 53"/>
                          <a:gd name="T27" fmla="*/ 12 h 113"/>
                          <a:gd name="T28" fmla="*/ 5 w 53"/>
                          <a:gd name="T29" fmla="*/ 13 h 113"/>
                          <a:gd name="T30" fmla="*/ 4 w 53"/>
                          <a:gd name="T31" fmla="*/ 13 h 113"/>
                          <a:gd name="T32" fmla="*/ 2 w 53"/>
                          <a:gd name="T33" fmla="*/ 13 h 113"/>
                          <a:gd name="T34" fmla="*/ 2 w 53"/>
                          <a:gd name="T35" fmla="*/ 13 h 113"/>
                          <a:gd name="T36" fmla="*/ 1 w 53"/>
                          <a:gd name="T37" fmla="*/ 12 h 113"/>
                          <a:gd name="T38" fmla="*/ 1 w 53"/>
                          <a:gd name="T39" fmla="*/ 12 h 113"/>
                          <a:gd name="T40" fmla="*/ 1 w 53"/>
                          <a:gd name="T41" fmla="*/ 12 h 113"/>
                          <a:gd name="T42" fmla="*/ 0 w 53"/>
                          <a:gd name="T43" fmla="*/ 11 h 113"/>
                          <a:gd name="T44" fmla="*/ 0 w 53"/>
                          <a:gd name="T45" fmla="*/ 11 h 113"/>
                          <a:gd name="T46" fmla="*/ 0 w 53"/>
                          <a:gd name="T47" fmla="*/ 10 h 113"/>
                          <a:gd name="T48" fmla="*/ 0 w 53"/>
                          <a:gd name="T49" fmla="*/ 9 h 113"/>
                          <a:gd name="T50" fmla="*/ 0 w 53"/>
                          <a:gd name="T51" fmla="*/ 9 h 113"/>
                          <a:gd name="T52" fmla="*/ 1 w 53"/>
                          <a:gd name="T53" fmla="*/ 7 h 113"/>
                          <a:gd name="T54" fmla="*/ 1 w 53"/>
                          <a:gd name="T55" fmla="*/ 5 h 113"/>
                          <a:gd name="T56" fmla="*/ 2 w 53"/>
                          <a:gd name="T57" fmla="*/ 4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 h="113">
                            <a:moveTo>
                              <a:pt x="15" y="38"/>
                            </a:moveTo>
                            <a:lnTo>
                              <a:pt x="19" y="37"/>
                            </a:lnTo>
                            <a:lnTo>
                              <a:pt x="24" y="33"/>
                            </a:lnTo>
                            <a:lnTo>
                              <a:pt x="30" y="26"/>
                            </a:lnTo>
                            <a:lnTo>
                              <a:pt x="37" y="19"/>
                            </a:lnTo>
                            <a:lnTo>
                              <a:pt x="48" y="7"/>
                            </a:lnTo>
                            <a:lnTo>
                              <a:pt x="53" y="0"/>
                            </a:lnTo>
                            <a:lnTo>
                              <a:pt x="50" y="31"/>
                            </a:lnTo>
                            <a:lnTo>
                              <a:pt x="48" y="65"/>
                            </a:lnTo>
                            <a:lnTo>
                              <a:pt x="46" y="80"/>
                            </a:lnTo>
                            <a:lnTo>
                              <a:pt x="46" y="94"/>
                            </a:lnTo>
                            <a:lnTo>
                              <a:pt x="48" y="101"/>
                            </a:lnTo>
                            <a:lnTo>
                              <a:pt x="49" y="105"/>
                            </a:lnTo>
                            <a:lnTo>
                              <a:pt x="50" y="110"/>
                            </a:lnTo>
                            <a:lnTo>
                              <a:pt x="53" y="113"/>
                            </a:lnTo>
                            <a:lnTo>
                              <a:pt x="38" y="113"/>
                            </a:lnTo>
                            <a:lnTo>
                              <a:pt x="23" y="113"/>
                            </a:lnTo>
                            <a:lnTo>
                              <a:pt x="18" y="113"/>
                            </a:lnTo>
                            <a:lnTo>
                              <a:pt x="12" y="110"/>
                            </a:lnTo>
                            <a:lnTo>
                              <a:pt x="9" y="108"/>
                            </a:lnTo>
                            <a:lnTo>
                              <a:pt x="5" y="104"/>
                            </a:lnTo>
                            <a:lnTo>
                              <a:pt x="3" y="99"/>
                            </a:lnTo>
                            <a:lnTo>
                              <a:pt x="1" y="94"/>
                            </a:lnTo>
                            <a:lnTo>
                              <a:pt x="0" y="89"/>
                            </a:lnTo>
                            <a:lnTo>
                              <a:pt x="0" y="83"/>
                            </a:lnTo>
                            <a:lnTo>
                              <a:pt x="3" y="76"/>
                            </a:lnTo>
                            <a:lnTo>
                              <a:pt x="8" y="60"/>
                            </a:lnTo>
                            <a:lnTo>
                              <a:pt x="12" y="45"/>
                            </a:lnTo>
                            <a:lnTo>
                              <a:pt x="15"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sp>
                  <p:nvSpPr>
                    <p:cNvPr id="237" name="Freeform 808"/>
                    <p:cNvSpPr>
                      <a:spLocks/>
                    </p:cNvSpPr>
                    <p:nvPr/>
                  </p:nvSpPr>
                  <p:spPr bwMode="auto">
                    <a:xfrm>
                      <a:off x="4251798" y="1589605"/>
                      <a:ext cx="199014" cy="217672"/>
                    </a:xfrm>
                    <a:custGeom>
                      <a:avLst/>
                      <a:gdLst>
                        <a:gd name="T0" fmla="*/ 50 w 481"/>
                        <a:gd name="T1" fmla="*/ 19 h 526"/>
                        <a:gd name="T2" fmla="*/ 48 w 481"/>
                        <a:gd name="T3" fmla="*/ 13 h 526"/>
                        <a:gd name="T4" fmla="*/ 46 w 481"/>
                        <a:gd name="T5" fmla="*/ 8 h 526"/>
                        <a:gd name="T6" fmla="*/ 43 w 481"/>
                        <a:gd name="T7" fmla="*/ 7 h 526"/>
                        <a:gd name="T8" fmla="*/ 40 w 481"/>
                        <a:gd name="T9" fmla="*/ 5 h 526"/>
                        <a:gd name="T10" fmla="*/ 36 w 481"/>
                        <a:gd name="T11" fmla="*/ 5 h 526"/>
                        <a:gd name="T12" fmla="*/ 34 w 481"/>
                        <a:gd name="T13" fmla="*/ 6 h 526"/>
                        <a:gd name="T14" fmla="*/ 31 w 481"/>
                        <a:gd name="T15" fmla="*/ 8 h 526"/>
                        <a:gd name="T16" fmla="*/ 29 w 481"/>
                        <a:gd name="T17" fmla="*/ 9 h 526"/>
                        <a:gd name="T18" fmla="*/ 26 w 481"/>
                        <a:gd name="T19" fmla="*/ 9 h 526"/>
                        <a:gd name="T20" fmla="*/ 21 w 481"/>
                        <a:gd name="T21" fmla="*/ 5 h 526"/>
                        <a:gd name="T22" fmla="*/ 13 w 481"/>
                        <a:gd name="T23" fmla="*/ 0 h 526"/>
                        <a:gd name="T24" fmla="*/ 11 w 481"/>
                        <a:gd name="T25" fmla="*/ 3 h 526"/>
                        <a:gd name="T26" fmla="*/ 11 w 481"/>
                        <a:gd name="T27" fmla="*/ 6 h 526"/>
                        <a:gd name="T28" fmla="*/ 12 w 481"/>
                        <a:gd name="T29" fmla="*/ 7 h 526"/>
                        <a:gd name="T30" fmla="*/ 14 w 481"/>
                        <a:gd name="T31" fmla="*/ 9 h 526"/>
                        <a:gd name="T32" fmla="*/ 12 w 481"/>
                        <a:gd name="T33" fmla="*/ 10 h 526"/>
                        <a:gd name="T34" fmla="*/ 7 w 481"/>
                        <a:gd name="T35" fmla="*/ 12 h 526"/>
                        <a:gd name="T36" fmla="*/ 7 w 481"/>
                        <a:gd name="T37" fmla="*/ 15 h 526"/>
                        <a:gd name="T38" fmla="*/ 5 w 481"/>
                        <a:gd name="T39" fmla="*/ 18 h 526"/>
                        <a:gd name="T40" fmla="*/ 4 w 481"/>
                        <a:gd name="T41" fmla="*/ 21 h 526"/>
                        <a:gd name="T42" fmla="*/ 3 w 481"/>
                        <a:gd name="T43" fmla="*/ 23 h 526"/>
                        <a:gd name="T44" fmla="*/ 1 w 481"/>
                        <a:gd name="T45" fmla="*/ 31 h 526"/>
                        <a:gd name="T46" fmla="*/ 2 w 481"/>
                        <a:gd name="T47" fmla="*/ 32 h 526"/>
                        <a:gd name="T48" fmla="*/ 2 w 481"/>
                        <a:gd name="T49" fmla="*/ 32 h 526"/>
                        <a:gd name="T50" fmla="*/ 3 w 481"/>
                        <a:gd name="T51" fmla="*/ 45 h 526"/>
                        <a:gd name="T52" fmla="*/ 11 w 481"/>
                        <a:gd name="T53" fmla="*/ 46 h 526"/>
                        <a:gd name="T54" fmla="*/ 12 w 481"/>
                        <a:gd name="T55" fmla="*/ 49 h 526"/>
                        <a:gd name="T56" fmla="*/ 10 w 481"/>
                        <a:gd name="T57" fmla="*/ 55 h 526"/>
                        <a:gd name="T58" fmla="*/ 13 w 481"/>
                        <a:gd name="T59" fmla="*/ 58 h 526"/>
                        <a:gd name="T60" fmla="*/ 19 w 481"/>
                        <a:gd name="T61" fmla="*/ 58 h 526"/>
                        <a:gd name="T62" fmla="*/ 25 w 481"/>
                        <a:gd name="T63" fmla="*/ 58 h 526"/>
                        <a:gd name="T64" fmla="*/ 34 w 481"/>
                        <a:gd name="T65" fmla="*/ 58 h 526"/>
                        <a:gd name="T66" fmla="*/ 42 w 481"/>
                        <a:gd name="T67" fmla="*/ 58 h 526"/>
                        <a:gd name="T68" fmla="*/ 46 w 481"/>
                        <a:gd name="T69" fmla="*/ 56 h 526"/>
                        <a:gd name="T70" fmla="*/ 44 w 481"/>
                        <a:gd name="T71" fmla="*/ 54 h 526"/>
                        <a:gd name="T72" fmla="*/ 44 w 481"/>
                        <a:gd name="T73" fmla="*/ 53 h 526"/>
                        <a:gd name="T74" fmla="*/ 45 w 481"/>
                        <a:gd name="T75" fmla="*/ 52 h 526"/>
                        <a:gd name="T76" fmla="*/ 47 w 481"/>
                        <a:gd name="T77" fmla="*/ 49 h 526"/>
                        <a:gd name="T78" fmla="*/ 44 w 481"/>
                        <a:gd name="T79" fmla="*/ 47 h 526"/>
                        <a:gd name="T80" fmla="*/ 41 w 481"/>
                        <a:gd name="T81" fmla="*/ 44 h 526"/>
                        <a:gd name="T82" fmla="*/ 39 w 481"/>
                        <a:gd name="T83" fmla="*/ 41 h 526"/>
                        <a:gd name="T84" fmla="*/ 38 w 481"/>
                        <a:gd name="T85" fmla="*/ 37 h 526"/>
                        <a:gd name="T86" fmla="*/ 35 w 481"/>
                        <a:gd name="T87" fmla="*/ 35 h 526"/>
                        <a:gd name="T88" fmla="*/ 40 w 481"/>
                        <a:gd name="T89" fmla="*/ 35 h 526"/>
                        <a:gd name="T90" fmla="*/ 43 w 481"/>
                        <a:gd name="T91" fmla="*/ 34 h 526"/>
                        <a:gd name="T92" fmla="*/ 47 w 481"/>
                        <a:gd name="T93" fmla="*/ 32 h 526"/>
                        <a:gd name="T94" fmla="*/ 51 w 481"/>
                        <a:gd name="T95" fmla="*/ 30 h 5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1" h="526">
                          <a:moveTo>
                            <a:pt x="481" y="271"/>
                          </a:moveTo>
                          <a:lnTo>
                            <a:pt x="467" y="221"/>
                          </a:lnTo>
                          <a:lnTo>
                            <a:pt x="455" y="173"/>
                          </a:lnTo>
                          <a:lnTo>
                            <a:pt x="448" y="149"/>
                          </a:lnTo>
                          <a:lnTo>
                            <a:pt x="440" y="124"/>
                          </a:lnTo>
                          <a:lnTo>
                            <a:pt x="435" y="113"/>
                          </a:lnTo>
                          <a:lnTo>
                            <a:pt x="428" y="101"/>
                          </a:lnTo>
                          <a:lnTo>
                            <a:pt x="421" y="87"/>
                          </a:lnTo>
                          <a:lnTo>
                            <a:pt x="413" y="75"/>
                          </a:lnTo>
                          <a:lnTo>
                            <a:pt x="403" y="74"/>
                          </a:lnTo>
                          <a:lnTo>
                            <a:pt x="395" y="71"/>
                          </a:lnTo>
                          <a:lnTo>
                            <a:pt x="388" y="66"/>
                          </a:lnTo>
                          <a:lnTo>
                            <a:pt x="380" y="60"/>
                          </a:lnTo>
                          <a:lnTo>
                            <a:pt x="372" y="55"/>
                          </a:lnTo>
                          <a:lnTo>
                            <a:pt x="361" y="49"/>
                          </a:lnTo>
                          <a:lnTo>
                            <a:pt x="347" y="47"/>
                          </a:lnTo>
                          <a:lnTo>
                            <a:pt x="331" y="45"/>
                          </a:lnTo>
                          <a:lnTo>
                            <a:pt x="326" y="45"/>
                          </a:lnTo>
                          <a:lnTo>
                            <a:pt x="320" y="47"/>
                          </a:lnTo>
                          <a:lnTo>
                            <a:pt x="315" y="49"/>
                          </a:lnTo>
                          <a:lnTo>
                            <a:pt x="311" y="51"/>
                          </a:lnTo>
                          <a:lnTo>
                            <a:pt x="301" y="57"/>
                          </a:lnTo>
                          <a:lnTo>
                            <a:pt x="292" y="64"/>
                          </a:lnTo>
                          <a:lnTo>
                            <a:pt x="282" y="71"/>
                          </a:lnTo>
                          <a:lnTo>
                            <a:pt x="273" y="77"/>
                          </a:lnTo>
                          <a:lnTo>
                            <a:pt x="267" y="79"/>
                          </a:lnTo>
                          <a:lnTo>
                            <a:pt x="260" y="81"/>
                          </a:lnTo>
                          <a:lnTo>
                            <a:pt x="255" y="82"/>
                          </a:lnTo>
                          <a:lnTo>
                            <a:pt x="248" y="83"/>
                          </a:lnTo>
                          <a:lnTo>
                            <a:pt x="238" y="79"/>
                          </a:lnTo>
                          <a:lnTo>
                            <a:pt x="225" y="71"/>
                          </a:lnTo>
                          <a:lnTo>
                            <a:pt x="208" y="59"/>
                          </a:lnTo>
                          <a:lnTo>
                            <a:pt x="189" y="45"/>
                          </a:lnTo>
                          <a:lnTo>
                            <a:pt x="157" y="19"/>
                          </a:lnTo>
                          <a:lnTo>
                            <a:pt x="143" y="7"/>
                          </a:lnTo>
                          <a:lnTo>
                            <a:pt x="120" y="0"/>
                          </a:lnTo>
                          <a:lnTo>
                            <a:pt x="110" y="11"/>
                          </a:lnTo>
                          <a:lnTo>
                            <a:pt x="104" y="21"/>
                          </a:lnTo>
                          <a:lnTo>
                            <a:pt x="101" y="27"/>
                          </a:lnTo>
                          <a:lnTo>
                            <a:pt x="99" y="34"/>
                          </a:lnTo>
                          <a:lnTo>
                            <a:pt x="98" y="42"/>
                          </a:lnTo>
                          <a:lnTo>
                            <a:pt x="98" y="53"/>
                          </a:lnTo>
                          <a:lnTo>
                            <a:pt x="98" y="56"/>
                          </a:lnTo>
                          <a:lnTo>
                            <a:pt x="99" y="60"/>
                          </a:lnTo>
                          <a:lnTo>
                            <a:pt x="104" y="64"/>
                          </a:lnTo>
                          <a:lnTo>
                            <a:pt x="106" y="68"/>
                          </a:lnTo>
                          <a:lnTo>
                            <a:pt x="116" y="77"/>
                          </a:lnTo>
                          <a:lnTo>
                            <a:pt x="128" y="83"/>
                          </a:lnTo>
                          <a:lnTo>
                            <a:pt x="120" y="83"/>
                          </a:lnTo>
                          <a:lnTo>
                            <a:pt x="112" y="85"/>
                          </a:lnTo>
                          <a:lnTo>
                            <a:pt x="105" y="87"/>
                          </a:lnTo>
                          <a:lnTo>
                            <a:pt x="98" y="92"/>
                          </a:lnTo>
                          <a:lnTo>
                            <a:pt x="83" y="98"/>
                          </a:lnTo>
                          <a:lnTo>
                            <a:pt x="67" y="105"/>
                          </a:lnTo>
                          <a:lnTo>
                            <a:pt x="65" y="119"/>
                          </a:lnTo>
                          <a:lnTo>
                            <a:pt x="64" y="130"/>
                          </a:lnTo>
                          <a:lnTo>
                            <a:pt x="61" y="138"/>
                          </a:lnTo>
                          <a:lnTo>
                            <a:pt x="59" y="145"/>
                          </a:lnTo>
                          <a:lnTo>
                            <a:pt x="52" y="156"/>
                          </a:lnTo>
                          <a:lnTo>
                            <a:pt x="46" y="164"/>
                          </a:lnTo>
                          <a:lnTo>
                            <a:pt x="39" y="171"/>
                          </a:lnTo>
                          <a:lnTo>
                            <a:pt x="34" y="180"/>
                          </a:lnTo>
                          <a:lnTo>
                            <a:pt x="33" y="186"/>
                          </a:lnTo>
                          <a:lnTo>
                            <a:pt x="31" y="192"/>
                          </a:lnTo>
                          <a:lnTo>
                            <a:pt x="30" y="200"/>
                          </a:lnTo>
                          <a:lnTo>
                            <a:pt x="30" y="210"/>
                          </a:lnTo>
                          <a:lnTo>
                            <a:pt x="0" y="278"/>
                          </a:lnTo>
                          <a:lnTo>
                            <a:pt x="4" y="280"/>
                          </a:lnTo>
                          <a:lnTo>
                            <a:pt x="8" y="281"/>
                          </a:lnTo>
                          <a:lnTo>
                            <a:pt x="11" y="282"/>
                          </a:lnTo>
                          <a:lnTo>
                            <a:pt x="14" y="285"/>
                          </a:lnTo>
                          <a:lnTo>
                            <a:pt x="16" y="286"/>
                          </a:lnTo>
                          <a:lnTo>
                            <a:pt x="18" y="288"/>
                          </a:lnTo>
                          <a:lnTo>
                            <a:pt x="19" y="288"/>
                          </a:lnTo>
                          <a:lnTo>
                            <a:pt x="22" y="286"/>
                          </a:lnTo>
                          <a:lnTo>
                            <a:pt x="45" y="323"/>
                          </a:lnTo>
                          <a:lnTo>
                            <a:pt x="30" y="361"/>
                          </a:lnTo>
                          <a:lnTo>
                            <a:pt x="30" y="406"/>
                          </a:lnTo>
                          <a:lnTo>
                            <a:pt x="52" y="408"/>
                          </a:lnTo>
                          <a:lnTo>
                            <a:pt x="75" y="410"/>
                          </a:lnTo>
                          <a:lnTo>
                            <a:pt x="98" y="416"/>
                          </a:lnTo>
                          <a:lnTo>
                            <a:pt x="120" y="421"/>
                          </a:lnTo>
                          <a:lnTo>
                            <a:pt x="114" y="431"/>
                          </a:lnTo>
                          <a:lnTo>
                            <a:pt x="110" y="442"/>
                          </a:lnTo>
                          <a:lnTo>
                            <a:pt x="105" y="454"/>
                          </a:lnTo>
                          <a:lnTo>
                            <a:pt x="101" y="468"/>
                          </a:lnTo>
                          <a:lnTo>
                            <a:pt x="93" y="497"/>
                          </a:lnTo>
                          <a:lnTo>
                            <a:pt x="82" y="526"/>
                          </a:lnTo>
                          <a:lnTo>
                            <a:pt x="99" y="525"/>
                          </a:lnTo>
                          <a:lnTo>
                            <a:pt x="116" y="523"/>
                          </a:lnTo>
                          <a:lnTo>
                            <a:pt x="134" y="522"/>
                          </a:lnTo>
                          <a:lnTo>
                            <a:pt x="151" y="522"/>
                          </a:lnTo>
                          <a:lnTo>
                            <a:pt x="169" y="522"/>
                          </a:lnTo>
                          <a:lnTo>
                            <a:pt x="187" y="522"/>
                          </a:lnTo>
                          <a:lnTo>
                            <a:pt x="206" y="521"/>
                          </a:lnTo>
                          <a:lnTo>
                            <a:pt x="225" y="519"/>
                          </a:lnTo>
                          <a:lnTo>
                            <a:pt x="253" y="521"/>
                          </a:lnTo>
                          <a:lnTo>
                            <a:pt x="281" y="523"/>
                          </a:lnTo>
                          <a:lnTo>
                            <a:pt x="308" y="523"/>
                          </a:lnTo>
                          <a:lnTo>
                            <a:pt x="334" y="523"/>
                          </a:lnTo>
                          <a:lnTo>
                            <a:pt x="358" y="522"/>
                          </a:lnTo>
                          <a:lnTo>
                            <a:pt x="382" y="519"/>
                          </a:lnTo>
                          <a:lnTo>
                            <a:pt x="402" y="517"/>
                          </a:lnTo>
                          <a:lnTo>
                            <a:pt x="421" y="511"/>
                          </a:lnTo>
                          <a:lnTo>
                            <a:pt x="414" y="506"/>
                          </a:lnTo>
                          <a:lnTo>
                            <a:pt x="406" y="499"/>
                          </a:lnTo>
                          <a:lnTo>
                            <a:pt x="403" y="495"/>
                          </a:lnTo>
                          <a:lnTo>
                            <a:pt x="401" y="491"/>
                          </a:lnTo>
                          <a:lnTo>
                            <a:pt x="399" y="487"/>
                          </a:lnTo>
                          <a:lnTo>
                            <a:pt x="398" y="481"/>
                          </a:lnTo>
                          <a:lnTo>
                            <a:pt x="401" y="480"/>
                          </a:lnTo>
                          <a:lnTo>
                            <a:pt x="403" y="477"/>
                          </a:lnTo>
                          <a:lnTo>
                            <a:pt x="406" y="473"/>
                          </a:lnTo>
                          <a:lnTo>
                            <a:pt x="409" y="468"/>
                          </a:lnTo>
                          <a:lnTo>
                            <a:pt x="412" y="455"/>
                          </a:lnTo>
                          <a:lnTo>
                            <a:pt x="413" y="443"/>
                          </a:lnTo>
                          <a:lnTo>
                            <a:pt x="425" y="443"/>
                          </a:lnTo>
                          <a:lnTo>
                            <a:pt x="436" y="443"/>
                          </a:lnTo>
                          <a:lnTo>
                            <a:pt x="417" y="432"/>
                          </a:lnTo>
                          <a:lnTo>
                            <a:pt x="401" y="423"/>
                          </a:lnTo>
                          <a:lnTo>
                            <a:pt x="388" y="413"/>
                          </a:lnTo>
                          <a:lnTo>
                            <a:pt x="377" y="403"/>
                          </a:lnTo>
                          <a:lnTo>
                            <a:pt x="371" y="395"/>
                          </a:lnTo>
                          <a:lnTo>
                            <a:pt x="364" y="387"/>
                          </a:lnTo>
                          <a:lnTo>
                            <a:pt x="360" y="379"/>
                          </a:lnTo>
                          <a:lnTo>
                            <a:pt x="356" y="371"/>
                          </a:lnTo>
                          <a:lnTo>
                            <a:pt x="350" y="357"/>
                          </a:lnTo>
                          <a:lnTo>
                            <a:pt x="343" y="344"/>
                          </a:lnTo>
                          <a:lnTo>
                            <a:pt x="339" y="337"/>
                          </a:lnTo>
                          <a:lnTo>
                            <a:pt x="334" y="330"/>
                          </a:lnTo>
                          <a:lnTo>
                            <a:pt x="326" y="323"/>
                          </a:lnTo>
                          <a:lnTo>
                            <a:pt x="316" y="316"/>
                          </a:lnTo>
                          <a:lnTo>
                            <a:pt x="332" y="319"/>
                          </a:lnTo>
                          <a:lnTo>
                            <a:pt x="347" y="320"/>
                          </a:lnTo>
                          <a:lnTo>
                            <a:pt x="361" y="320"/>
                          </a:lnTo>
                          <a:lnTo>
                            <a:pt x="373" y="318"/>
                          </a:lnTo>
                          <a:lnTo>
                            <a:pt x="383" y="315"/>
                          </a:lnTo>
                          <a:lnTo>
                            <a:pt x="392" y="311"/>
                          </a:lnTo>
                          <a:lnTo>
                            <a:pt x="402" y="307"/>
                          </a:lnTo>
                          <a:lnTo>
                            <a:pt x="409" y="301"/>
                          </a:lnTo>
                          <a:lnTo>
                            <a:pt x="425" y="290"/>
                          </a:lnTo>
                          <a:lnTo>
                            <a:pt x="440" y="281"/>
                          </a:lnTo>
                          <a:lnTo>
                            <a:pt x="448" y="277"/>
                          </a:lnTo>
                          <a:lnTo>
                            <a:pt x="458" y="274"/>
                          </a:lnTo>
                          <a:lnTo>
                            <a:pt x="469" y="271"/>
                          </a:lnTo>
                          <a:lnTo>
                            <a:pt x="481" y="271"/>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38" name="Freeform 819"/>
                    <p:cNvSpPr>
                      <a:spLocks/>
                    </p:cNvSpPr>
                    <p:nvPr/>
                  </p:nvSpPr>
                  <p:spPr bwMode="auto">
                    <a:xfrm>
                      <a:off x="4175923" y="1692845"/>
                      <a:ext cx="88312" cy="52241"/>
                    </a:xfrm>
                    <a:custGeom>
                      <a:avLst/>
                      <a:gdLst>
                        <a:gd name="T0" fmla="*/ 24 w 211"/>
                        <a:gd name="T1" fmla="*/ 9 h 128"/>
                        <a:gd name="T2" fmla="*/ 23 w 211"/>
                        <a:gd name="T3" fmla="*/ 9 h 128"/>
                        <a:gd name="T4" fmla="*/ 22 w 211"/>
                        <a:gd name="T5" fmla="*/ 10 h 128"/>
                        <a:gd name="T6" fmla="*/ 21 w 211"/>
                        <a:gd name="T7" fmla="*/ 10 h 128"/>
                        <a:gd name="T8" fmla="*/ 20 w 211"/>
                        <a:gd name="T9" fmla="*/ 11 h 128"/>
                        <a:gd name="T10" fmla="*/ 19 w 211"/>
                        <a:gd name="T11" fmla="*/ 11 h 128"/>
                        <a:gd name="T12" fmla="*/ 18 w 211"/>
                        <a:gd name="T13" fmla="*/ 12 h 128"/>
                        <a:gd name="T14" fmla="*/ 17 w 211"/>
                        <a:gd name="T15" fmla="*/ 13 h 128"/>
                        <a:gd name="T16" fmla="*/ 17 w 211"/>
                        <a:gd name="T17" fmla="*/ 14 h 128"/>
                        <a:gd name="T18" fmla="*/ 15 w 211"/>
                        <a:gd name="T19" fmla="*/ 13 h 128"/>
                        <a:gd name="T20" fmla="*/ 13 w 211"/>
                        <a:gd name="T21" fmla="*/ 12 h 128"/>
                        <a:gd name="T22" fmla="*/ 11 w 211"/>
                        <a:gd name="T23" fmla="*/ 11 h 128"/>
                        <a:gd name="T24" fmla="*/ 9 w 211"/>
                        <a:gd name="T25" fmla="*/ 10 h 128"/>
                        <a:gd name="T26" fmla="*/ 7 w 211"/>
                        <a:gd name="T27" fmla="*/ 9 h 128"/>
                        <a:gd name="T28" fmla="*/ 5 w 211"/>
                        <a:gd name="T29" fmla="*/ 7 h 128"/>
                        <a:gd name="T30" fmla="*/ 2 w 211"/>
                        <a:gd name="T31" fmla="*/ 6 h 128"/>
                        <a:gd name="T32" fmla="*/ 0 w 211"/>
                        <a:gd name="T33" fmla="*/ 6 h 128"/>
                        <a:gd name="T34" fmla="*/ 0 w 211"/>
                        <a:gd name="T35" fmla="*/ 2 h 128"/>
                        <a:gd name="T36" fmla="*/ 2 w 211"/>
                        <a:gd name="T37" fmla="*/ 1 h 128"/>
                        <a:gd name="T38" fmla="*/ 4 w 211"/>
                        <a:gd name="T39" fmla="*/ 0 h 128"/>
                        <a:gd name="T40" fmla="*/ 5 w 211"/>
                        <a:gd name="T41" fmla="*/ 0 h 128"/>
                        <a:gd name="T42" fmla="*/ 7 w 211"/>
                        <a:gd name="T43" fmla="*/ 1 h 128"/>
                        <a:gd name="T44" fmla="*/ 9 w 211"/>
                        <a:gd name="T45" fmla="*/ 1 h 128"/>
                        <a:gd name="T46" fmla="*/ 11 w 211"/>
                        <a:gd name="T47" fmla="*/ 1 h 128"/>
                        <a:gd name="T48" fmla="*/ 13 w 211"/>
                        <a:gd name="T49" fmla="*/ 1 h 128"/>
                        <a:gd name="T50" fmla="*/ 16 w 211"/>
                        <a:gd name="T51" fmla="*/ 1 h 128"/>
                        <a:gd name="T52" fmla="*/ 17 w 211"/>
                        <a:gd name="T53" fmla="*/ 1 h 128"/>
                        <a:gd name="T54" fmla="*/ 19 w 211"/>
                        <a:gd name="T55" fmla="*/ 1 h 128"/>
                        <a:gd name="T56" fmla="*/ 20 w 211"/>
                        <a:gd name="T57" fmla="*/ 3 h 128"/>
                        <a:gd name="T58" fmla="*/ 21 w 211"/>
                        <a:gd name="T59" fmla="*/ 4 h 128"/>
                        <a:gd name="T60" fmla="*/ 21 w 211"/>
                        <a:gd name="T61" fmla="*/ 4 h 128"/>
                        <a:gd name="T62" fmla="*/ 22 w 211"/>
                        <a:gd name="T63" fmla="*/ 4 h 128"/>
                        <a:gd name="T64" fmla="*/ 22 w 211"/>
                        <a:gd name="T65" fmla="*/ 4 h 128"/>
                        <a:gd name="T66" fmla="*/ 22 w 211"/>
                        <a:gd name="T67" fmla="*/ 4 h 128"/>
                        <a:gd name="T68" fmla="*/ 23 w 211"/>
                        <a:gd name="T69" fmla="*/ 4 h 128"/>
                        <a:gd name="T70" fmla="*/ 23 w 211"/>
                        <a:gd name="T71" fmla="*/ 4 h 128"/>
                        <a:gd name="T72" fmla="*/ 24 w 211"/>
                        <a:gd name="T73" fmla="*/ 9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1" h="128">
                          <a:moveTo>
                            <a:pt x="211" y="83"/>
                          </a:moveTo>
                          <a:lnTo>
                            <a:pt x="201" y="85"/>
                          </a:lnTo>
                          <a:lnTo>
                            <a:pt x="193" y="87"/>
                          </a:lnTo>
                          <a:lnTo>
                            <a:pt x="184" y="93"/>
                          </a:lnTo>
                          <a:lnTo>
                            <a:pt x="176" y="100"/>
                          </a:lnTo>
                          <a:lnTo>
                            <a:pt x="167" y="106"/>
                          </a:lnTo>
                          <a:lnTo>
                            <a:pt x="161" y="115"/>
                          </a:lnTo>
                          <a:lnTo>
                            <a:pt x="155" y="121"/>
                          </a:lnTo>
                          <a:lnTo>
                            <a:pt x="151" y="128"/>
                          </a:lnTo>
                          <a:lnTo>
                            <a:pt x="132" y="119"/>
                          </a:lnTo>
                          <a:lnTo>
                            <a:pt x="113" y="109"/>
                          </a:lnTo>
                          <a:lnTo>
                            <a:pt x="95" y="98"/>
                          </a:lnTo>
                          <a:lnTo>
                            <a:pt x="79" y="87"/>
                          </a:lnTo>
                          <a:lnTo>
                            <a:pt x="61" y="78"/>
                          </a:lnTo>
                          <a:lnTo>
                            <a:pt x="42" y="68"/>
                          </a:lnTo>
                          <a:lnTo>
                            <a:pt x="22" y="59"/>
                          </a:lnTo>
                          <a:lnTo>
                            <a:pt x="0" y="53"/>
                          </a:lnTo>
                          <a:lnTo>
                            <a:pt x="0" y="15"/>
                          </a:lnTo>
                          <a:lnTo>
                            <a:pt x="16" y="8"/>
                          </a:lnTo>
                          <a:lnTo>
                            <a:pt x="38" y="0"/>
                          </a:lnTo>
                          <a:lnTo>
                            <a:pt x="46" y="3"/>
                          </a:lnTo>
                          <a:lnTo>
                            <a:pt x="61" y="6"/>
                          </a:lnTo>
                          <a:lnTo>
                            <a:pt x="79" y="8"/>
                          </a:lnTo>
                          <a:lnTo>
                            <a:pt x="99" y="10"/>
                          </a:lnTo>
                          <a:lnTo>
                            <a:pt x="120" y="11"/>
                          </a:lnTo>
                          <a:lnTo>
                            <a:pt x="139" y="11"/>
                          </a:lnTo>
                          <a:lnTo>
                            <a:pt x="154" y="10"/>
                          </a:lnTo>
                          <a:lnTo>
                            <a:pt x="166" y="8"/>
                          </a:lnTo>
                          <a:lnTo>
                            <a:pt x="173" y="26"/>
                          </a:lnTo>
                          <a:lnTo>
                            <a:pt x="181" y="38"/>
                          </a:lnTo>
                          <a:lnTo>
                            <a:pt x="186" y="38"/>
                          </a:lnTo>
                          <a:lnTo>
                            <a:pt x="192" y="41"/>
                          </a:lnTo>
                          <a:lnTo>
                            <a:pt x="195" y="41"/>
                          </a:lnTo>
                          <a:lnTo>
                            <a:pt x="197" y="41"/>
                          </a:lnTo>
                          <a:lnTo>
                            <a:pt x="200" y="40"/>
                          </a:lnTo>
                          <a:lnTo>
                            <a:pt x="203" y="38"/>
                          </a:lnTo>
                          <a:lnTo>
                            <a:pt x="211" y="83"/>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39" name="Freeform 835"/>
                    <p:cNvSpPr>
                      <a:spLocks/>
                    </p:cNvSpPr>
                    <p:nvPr/>
                  </p:nvSpPr>
                  <p:spPr bwMode="auto">
                    <a:xfrm>
                      <a:off x="3879890" y="1564730"/>
                      <a:ext cx="100751" cy="134334"/>
                    </a:xfrm>
                    <a:custGeom>
                      <a:avLst/>
                      <a:gdLst>
                        <a:gd name="T0" fmla="*/ 22 w 241"/>
                        <a:gd name="T1" fmla="*/ 9 h 324"/>
                        <a:gd name="T2" fmla="*/ 21 w 241"/>
                        <a:gd name="T3" fmla="*/ 10 h 324"/>
                        <a:gd name="T4" fmla="*/ 19 w 241"/>
                        <a:gd name="T5" fmla="*/ 11 h 324"/>
                        <a:gd name="T6" fmla="*/ 19 w 241"/>
                        <a:gd name="T7" fmla="*/ 11 h 324"/>
                        <a:gd name="T8" fmla="*/ 19 w 241"/>
                        <a:gd name="T9" fmla="*/ 13 h 324"/>
                        <a:gd name="T10" fmla="*/ 21 w 241"/>
                        <a:gd name="T11" fmla="*/ 13 h 324"/>
                        <a:gd name="T12" fmla="*/ 25 w 241"/>
                        <a:gd name="T13" fmla="*/ 14 h 324"/>
                        <a:gd name="T14" fmla="*/ 27 w 241"/>
                        <a:gd name="T15" fmla="*/ 16 h 324"/>
                        <a:gd name="T16" fmla="*/ 27 w 241"/>
                        <a:gd name="T17" fmla="*/ 20 h 324"/>
                        <a:gd name="T18" fmla="*/ 27 w 241"/>
                        <a:gd name="T19" fmla="*/ 23 h 324"/>
                        <a:gd name="T20" fmla="*/ 26 w 241"/>
                        <a:gd name="T21" fmla="*/ 25 h 324"/>
                        <a:gd name="T22" fmla="*/ 24 w 241"/>
                        <a:gd name="T23" fmla="*/ 26 h 324"/>
                        <a:gd name="T24" fmla="*/ 23 w 241"/>
                        <a:gd name="T25" fmla="*/ 28 h 324"/>
                        <a:gd name="T26" fmla="*/ 21 w 241"/>
                        <a:gd name="T27" fmla="*/ 29 h 324"/>
                        <a:gd name="T28" fmla="*/ 19 w 241"/>
                        <a:gd name="T29" fmla="*/ 29 h 324"/>
                        <a:gd name="T30" fmla="*/ 19 w 241"/>
                        <a:gd name="T31" fmla="*/ 30 h 324"/>
                        <a:gd name="T32" fmla="*/ 17 w 241"/>
                        <a:gd name="T33" fmla="*/ 31 h 324"/>
                        <a:gd name="T34" fmla="*/ 15 w 241"/>
                        <a:gd name="T35" fmla="*/ 32 h 324"/>
                        <a:gd name="T36" fmla="*/ 14 w 241"/>
                        <a:gd name="T37" fmla="*/ 33 h 324"/>
                        <a:gd name="T38" fmla="*/ 11 w 241"/>
                        <a:gd name="T39" fmla="*/ 33 h 324"/>
                        <a:gd name="T40" fmla="*/ 8 w 241"/>
                        <a:gd name="T41" fmla="*/ 33 h 324"/>
                        <a:gd name="T42" fmla="*/ 4 w 241"/>
                        <a:gd name="T43" fmla="*/ 35 h 324"/>
                        <a:gd name="T44" fmla="*/ 3 w 241"/>
                        <a:gd name="T45" fmla="*/ 33 h 324"/>
                        <a:gd name="T46" fmla="*/ 0 w 241"/>
                        <a:gd name="T47" fmla="*/ 33 h 324"/>
                        <a:gd name="T48" fmla="*/ 1 w 241"/>
                        <a:gd name="T49" fmla="*/ 28 h 324"/>
                        <a:gd name="T50" fmla="*/ 3 w 241"/>
                        <a:gd name="T51" fmla="*/ 27 h 324"/>
                        <a:gd name="T52" fmla="*/ 5 w 241"/>
                        <a:gd name="T53" fmla="*/ 27 h 324"/>
                        <a:gd name="T54" fmla="*/ 7 w 241"/>
                        <a:gd name="T55" fmla="*/ 26 h 324"/>
                        <a:gd name="T56" fmla="*/ 8 w 241"/>
                        <a:gd name="T57" fmla="*/ 26 h 324"/>
                        <a:gd name="T58" fmla="*/ 7 w 241"/>
                        <a:gd name="T59" fmla="*/ 25 h 324"/>
                        <a:gd name="T60" fmla="*/ 5 w 241"/>
                        <a:gd name="T61" fmla="*/ 26 h 324"/>
                        <a:gd name="T62" fmla="*/ 5 w 241"/>
                        <a:gd name="T63" fmla="*/ 26 h 324"/>
                        <a:gd name="T64" fmla="*/ 4 w 241"/>
                        <a:gd name="T65" fmla="*/ 25 h 324"/>
                        <a:gd name="T66" fmla="*/ 5 w 241"/>
                        <a:gd name="T67" fmla="*/ 23 h 324"/>
                        <a:gd name="T68" fmla="*/ 5 w 241"/>
                        <a:gd name="T69" fmla="*/ 21 h 324"/>
                        <a:gd name="T70" fmla="*/ 2 w 241"/>
                        <a:gd name="T71" fmla="*/ 20 h 324"/>
                        <a:gd name="T72" fmla="*/ 1 w 241"/>
                        <a:gd name="T73" fmla="*/ 19 h 324"/>
                        <a:gd name="T74" fmla="*/ 0 w 241"/>
                        <a:gd name="T75" fmla="*/ 17 h 324"/>
                        <a:gd name="T76" fmla="*/ 1 w 241"/>
                        <a:gd name="T77" fmla="*/ 16 h 324"/>
                        <a:gd name="T78" fmla="*/ 3 w 241"/>
                        <a:gd name="T79" fmla="*/ 15 h 324"/>
                        <a:gd name="T80" fmla="*/ 4 w 241"/>
                        <a:gd name="T81" fmla="*/ 14 h 324"/>
                        <a:gd name="T82" fmla="*/ 4 w 241"/>
                        <a:gd name="T83" fmla="*/ 13 h 324"/>
                        <a:gd name="T84" fmla="*/ 6 w 241"/>
                        <a:gd name="T85" fmla="*/ 13 h 324"/>
                        <a:gd name="T86" fmla="*/ 9 w 241"/>
                        <a:gd name="T87" fmla="*/ 13 h 324"/>
                        <a:gd name="T88" fmla="*/ 11 w 241"/>
                        <a:gd name="T89" fmla="*/ 13 h 324"/>
                        <a:gd name="T90" fmla="*/ 12 w 241"/>
                        <a:gd name="T91" fmla="*/ 12 h 324"/>
                        <a:gd name="T92" fmla="*/ 12 w 241"/>
                        <a:gd name="T93" fmla="*/ 11 h 324"/>
                        <a:gd name="T94" fmla="*/ 13 w 241"/>
                        <a:gd name="T95" fmla="*/ 7 h 324"/>
                        <a:gd name="T96" fmla="*/ 14 w 241"/>
                        <a:gd name="T97" fmla="*/ 5 h 324"/>
                        <a:gd name="T98" fmla="*/ 14 w 241"/>
                        <a:gd name="T99" fmla="*/ 5 h 324"/>
                        <a:gd name="T100" fmla="*/ 15 w 241"/>
                        <a:gd name="T101" fmla="*/ 3 h 324"/>
                        <a:gd name="T102" fmla="*/ 16 w 241"/>
                        <a:gd name="T103" fmla="*/ 2 h 324"/>
                        <a:gd name="T104" fmla="*/ 17 w 241"/>
                        <a:gd name="T105" fmla="*/ 1 h 324"/>
                        <a:gd name="T106" fmla="*/ 18 w 241"/>
                        <a:gd name="T107" fmla="*/ 0 h 324"/>
                        <a:gd name="T108" fmla="*/ 20 w 241"/>
                        <a:gd name="T109" fmla="*/ 0 h 324"/>
                        <a:gd name="T110" fmla="*/ 22 w 241"/>
                        <a:gd name="T111" fmla="*/ 2 h 324"/>
                        <a:gd name="T112" fmla="*/ 24 w 241"/>
                        <a:gd name="T113" fmla="*/ 5 h 324"/>
                        <a:gd name="T114" fmla="*/ 24 w 241"/>
                        <a:gd name="T115" fmla="*/ 7 h 324"/>
                        <a:gd name="T116" fmla="*/ 23 w 241"/>
                        <a:gd name="T117" fmla="*/ 7 h 324"/>
                        <a:gd name="T118" fmla="*/ 23 w 241"/>
                        <a:gd name="T119" fmla="*/ 8 h 3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324">
                          <a:moveTo>
                            <a:pt x="203" y="68"/>
                          </a:moveTo>
                          <a:lnTo>
                            <a:pt x="196" y="80"/>
                          </a:lnTo>
                          <a:lnTo>
                            <a:pt x="186" y="90"/>
                          </a:lnTo>
                          <a:lnTo>
                            <a:pt x="182" y="93"/>
                          </a:lnTo>
                          <a:lnTo>
                            <a:pt x="177" y="97"/>
                          </a:lnTo>
                          <a:lnTo>
                            <a:pt x="171" y="98"/>
                          </a:lnTo>
                          <a:lnTo>
                            <a:pt x="166" y="99"/>
                          </a:lnTo>
                          <a:lnTo>
                            <a:pt x="166" y="103"/>
                          </a:lnTo>
                          <a:lnTo>
                            <a:pt x="167" y="109"/>
                          </a:lnTo>
                          <a:lnTo>
                            <a:pt x="170" y="113"/>
                          </a:lnTo>
                          <a:lnTo>
                            <a:pt x="174" y="116"/>
                          </a:lnTo>
                          <a:lnTo>
                            <a:pt x="184" y="121"/>
                          </a:lnTo>
                          <a:lnTo>
                            <a:pt x="195" y="125"/>
                          </a:lnTo>
                          <a:lnTo>
                            <a:pt x="219" y="128"/>
                          </a:lnTo>
                          <a:lnTo>
                            <a:pt x="241" y="129"/>
                          </a:lnTo>
                          <a:lnTo>
                            <a:pt x="241" y="146"/>
                          </a:lnTo>
                          <a:lnTo>
                            <a:pt x="241" y="163"/>
                          </a:lnTo>
                          <a:lnTo>
                            <a:pt x="241" y="182"/>
                          </a:lnTo>
                          <a:lnTo>
                            <a:pt x="241" y="204"/>
                          </a:lnTo>
                          <a:lnTo>
                            <a:pt x="239" y="210"/>
                          </a:lnTo>
                          <a:lnTo>
                            <a:pt x="234" y="215"/>
                          </a:lnTo>
                          <a:lnTo>
                            <a:pt x="229" y="221"/>
                          </a:lnTo>
                          <a:lnTo>
                            <a:pt x="222" y="227"/>
                          </a:lnTo>
                          <a:lnTo>
                            <a:pt x="215" y="234"/>
                          </a:lnTo>
                          <a:lnTo>
                            <a:pt x="210" y="241"/>
                          </a:lnTo>
                          <a:lnTo>
                            <a:pt x="204" y="248"/>
                          </a:lnTo>
                          <a:lnTo>
                            <a:pt x="203" y="256"/>
                          </a:lnTo>
                          <a:lnTo>
                            <a:pt x="188" y="257"/>
                          </a:lnTo>
                          <a:lnTo>
                            <a:pt x="175" y="261"/>
                          </a:lnTo>
                          <a:lnTo>
                            <a:pt x="171" y="264"/>
                          </a:lnTo>
                          <a:lnTo>
                            <a:pt x="169" y="266"/>
                          </a:lnTo>
                          <a:lnTo>
                            <a:pt x="166" y="268"/>
                          </a:lnTo>
                          <a:lnTo>
                            <a:pt x="166" y="271"/>
                          </a:lnTo>
                          <a:lnTo>
                            <a:pt x="151" y="278"/>
                          </a:lnTo>
                          <a:lnTo>
                            <a:pt x="140" y="286"/>
                          </a:lnTo>
                          <a:lnTo>
                            <a:pt x="135" y="289"/>
                          </a:lnTo>
                          <a:lnTo>
                            <a:pt x="130" y="291"/>
                          </a:lnTo>
                          <a:lnTo>
                            <a:pt x="125" y="293"/>
                          </a:lnTo>
                          <a:lnTo>
                            <a:pt x="121" y="294"/>
                          </a:lnTo>
                          <a:lnTo>
                            <a:pt x="102" y="294"/>
                          </a:lnTo>
                          <a:lnTo>
                            <a:pt x="87" y="297"/>
                          </a:lnTo>
                          <a:lnTo>
                            <a:pt x="73" y="300"/>
                          </a:lnTo>
                          <a:lnTo>
                            <a:pt x="61" y="304"/>
                          </a:lnTo>
                          <a:lnTo>
                            <a:pt x="36" y="313"/>
                          </a:lnTo>
                          <a:lnTo>
                            <a:pt x="8" y="324"/>
                          </a:lnTo>
                          <a:lnTo>
                            <a:pt x="23" y="301"/>
                          </a:lnTo>
                          <a:lnTo>
                            <a:pt x="12" y="301"/>
                          </a:lnTo>
                          <a:lnTo>
                            <a:pt x="0" y="301"/>
                          </a:lnTo>
                          <a:lnTo>
                            <a:pt x="0" y="256"/>
                          </a:lnTo>
                          <a:lnTo>
                            <a:pt x="6" y="255"/>
                          </a:lnTo>
                          <a:lnTo>
                            <a:pt x="15" y="252"/>
                          </a:lnTo>
                          <a:lnTo>
                            <a:pt x="23" y="247"/>
                          </a:lnTo>
                          <a:lnTo>
                            <a:pt x="30" y="241"/>
                          </a:lnTo>
                          <a:lnTo>
                            <a:pt x="42" y="241"/>
                          </a:lnTo>
                          <a:lnTo>
                            <a:pt x="56" y="240"/>
                          </a:lnTo>
                          <a:lnTo>
                            <a:pt x="61" y="238"/>
                          </a:lnTo>
                          <a:lnTo>
                            <a:pt x="66" y="236"/>
                          </a:lnTo>
                          <a:lnTo>
                            <a:pt x="72" y="232"/>
                          </a:lnTo>
                          <a:lnTo>
                            <a:pt x="75" y="226"/>
                          </a:lnTo>
                          <a:lnTo>
                            <a:pt x="66" y="229"/>
                          </a:lnTo>
                          <a:lnTo>
                            <a:pt x="54" y="232"/>
                          </a:lnTo>
                          <a:lnTo>
                            <a:pt x="47" y="233"/>
                          </a:lnTo>
                          <a:lnTo>
                            <a:pt x="42" y="233"/>
                          </a:lnTo>
                          <a:lnTo>
                            <a:pt x="41" y="232"/>
                          </a:lnTo>
                          <a:lnTo>
                            <a:pt x="39" y="230"/>
                          </a:lnTo>
                          <a:lnTo>
                            <a:pt x="38" y="229"/>
                          </a:lnTo>
                          <a:lnTo>
                            <a:pt x="38" y="226"/>
                          </a:lnTo>
                          <a:lnTo>
                            <a:pt x="45" y="204"/>
                          </a:lnTo>
                          <a:lnTo>
                            <a:pt x="53" y="189"/>
                          </a:lnTo>
                          <a:lnTo>
                            <a:pt x="41" y="187"/>
                          </a:lnTo>
                          <a:lnTo>
                            <a:pt x="30" y="182"/>
                          </a:lnTo>
                          <a:lnTo>
                            <a:pt x="21" y="180"/>
                          </a:lnTo>
                          <a:lnTo>
                            <a:pt x="15" y="174"/>
                          </a:lnTo>
                          <a:lnTo>
                            <a:pt x="11" y="169"/>
                          </a:lnTo>
                          <a:lnTo>
                            <a:pt x="6" y="162"/>
                          </a:lnTo>
                          <a:lnTo>
                            <a:pt x="2" y="154"/>
                          </a:lnTo>
                          <a:lnTo>
                            <a:pt x="0" y="144"/>
                          </a:lnTo>
                          <a:lnTo>
                            <a:pt x="11" y="142"/>
                          </a:lnTo>
                          <a:lnTo>
                            <a:pt x="19" y="138"/>
                          </a:lnTo>
                          <a:lnTo>
                            <a:pt x="26" y="135"/>
                          </a:lnTo>
                          <a:lnTo>
                            <a:pt x="30" y="132"/>
                          </a:lnTo>
                          <a:lnTo>
                            <a:pt x="34" y="128"/>
                          </a:lnTo>
                          <a:lnTo>
                            <a:pt x="36" y="124"/>
                          </a:lnTo>
                          <a:lnTo>
                            <a:pt x="38" y="118"/>
                          </a:lnTo>
                          <a:lnTo>
                            <a:pt x="38" y="114"/>
                          </a:lnTo>
                          <a:lnTo>
                            <a:pt x="57" y="114"/>
                          </a:lnTo>
                          <a:lnTo>
                            <a:pt x="69" y="114"/>
                          </a:lnTo>
                          <a:lnTo>
                            <a:pt x="80" y="114"/>
                          </a:lnTo>
                          <a:lnTo>
                            <a:pt x="90" y="114"/>
                          </a:lnTo>
                          <a:lnTo>
                            <a:pt x="95" y="113"/>
                          </a:lnTo>
                          <a:lnTo>
                            <a:pt x="100" y="112"/>
                          </a:lnTo>
                          <a:lnTo>
                            <a:pt x="103" y="109"/>
                          </a:lnTo>
                          <a:lnTo>
                            <a:pt x="106" y="106"/>
                          </a:lnTo>
                          <a:lnTo>
                            <a:pt x="111" y="98"/>
                          </a:lnTo>
                          <a:lnTo>
                            <a:pt x="114" y="88"/>
                          </a:lnTo>
                          <a:lnTo>
                            <a:pt x="117" y="67"/>
                          </a:lnTo>
                          <a:lnTo>
                            <a:pt x="121" y="46"/>
                          </a:lnTo>
                          <a:lnTo>
                            <a:pt x="124" y="45"/>
                          </a:lnTo>
                          <a:lnTo>
                            <a:pt x="128" y="44"/>
                          </a:lnTo>
                          <a:lnTo>
                            <a:pt x="129" y="41"/>
                          </a:lnTo>
                          <a:lnTo>
                            <a:pt x="132" y="38"/>
                          </a:lnTo>
                          <a:lnTo>
                            <a:pt x="136" y="30"/>
                          </a:lnTo>
                          <a:lnTo>
                            <a:pt x="140" y="20"/>
                          </a:lnTo>
                          <a:lnTo>
                            <a:pt x="143" y="16"/>
                          </a:lnTo>
                          <a:lnTo>
                            <a:pt x="145" y="12"/>
                          </a:lnTo>
                          <a:lnTo>
                            <a:pt x="150" y="8"/>
                          </a:lnTo>
                          <a:lnTo>
                            <a:pt x="155" y="5"/>
                          </a:lnTo>
                          <a:lnTo>
                            <a:pt x="162" y="3"/>
                          </a:lnTo>
                          <a:lnTo>
                            <a:pt x="169" y="1"/>
                          </a:lnTo>
                          <a:lnTo>
                            <a:pt x="178" y="0"/>
                          </a:lnTo>
                          <a:lnTo>
                            <a:pt x="188" y="1"/>
                          </a:lnTo>
                          <a:lnTo>
                            <a:pt x="196" y="22"/>
                          </a:lnTo>
                          <a:lnTo>
                            <a:pt x="205" y="41"/>
                          </a:lnTo>
                          <a:lnTo>
                            <a:pt x="208" y="49"/>
                          </a:lnTo>
                          <a:lnTo>
                            <a:pt x="208" y="56"/>
                          </a:lnTo>
                          <a:lnTo>
                            <a:pt x="207" y="60"/>
                          </a:lnTo>
                          <a:lnTo>
                            <a:pt x="204" y="63"/>
                          </a:lnTo>
                          <a:lnTo>
                            <a:pt x="200" y="65"/>
                          </a:lnTo>
                          <a:lnTo>
                            <a:pt x="196" y="68"/>
                          </a:lnTo>
                          <a:lnTo>
                            <a:pt x="203" y="68"/>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240" name="Gruppieren 239"/>
                    <p:cNvGrpSpPr/>
                    <p:nvPr/>
                  </p:nvGrpSpPr>
                  <p:grpSpPr>
                    <a:xfrm>
                      <a:off x="4279162" y="1823448"/>
                      <a:ext cx="262450" cy="296033"/>
                      <a:chOff x="4279162" y="1823448"/>
                      <a:chExt cx="262450" cy="296033"/>
                    </a:xfrm>
                    <a:grpFill/>
                  </p:grpSpPr>
                  <p:sp>
                    <p:nvSpPr>
                      <p:cNvPr id="262" name="Freeform 813"/>
                      <p:cNvSpPr>
                        <a:spLocks/>
                      </p:cNvSpPr>
                      <p:nvPr/>
                    </p:nvSpPr>
                    <p:spPr bwMode="auto">
                      <a:xfrm>
                        <a:off x="4279162" y="1823448"/>
                        <a:ext cx="262450" cy="254987"/>
                      </a:xfrm>
                      <a:custGeom>
                        <a:avLst/>
                        <a:gdLst>
                          <a:gd name="T0" fmla="*/ 39 w 632"/>
                          <a:gd name="T1" fmla="*/ 13 h 616"/>
                          <a:gd name="T2" fmla="*/ 37 w 632"/>
                          <a:gd name="T3" fmla="*/ 10 h 616"/>
                          <a:gd name="T4" fmla="*/ 32 w 632"/>
                          <a:gd name="T5" fmla="*/ 10 h 616"/>
                          <a:gd name="T6" fmla="*/ 31 w 632"/>
                          <a:gd name="T7" fmla="*/ 12 h 616"/>
                          <a:gd name="T8" fmla="*/ 31 w 632"/>
                          <a:gd name="T9" fmla="*/ 17 h 616"/>
                          <a:gd name="T10" fmla="*/ 33 w 632"/>
                          <a:gd name="T11" fmla="*/ 23 h 616"/>
                          <a:gd name="T12" fmla="*/ 36 w 632"/>
                          <a:gd name="T13" fmla="*/ 24 h 616"/>
                          <a:gd name="T14" fmla="*/ 38 w 632"/>
                          <a:gd name="T15" fmla="*/ 25 h 616"/>
                          <a:gd name="T16" fmla="*/ 44 w 632"/>
                          <a:gd name="T17" fmla="*/ 30 h 616"/>
                          <a:gd name="T18" fmla="*/ 57 w 632"/>
                          <a:gd name="T19" fmla="*/ 42 h 616"/>
                          <a:gd name="T20" fmla="*/ 61 w 632"/>
                          <a:gd name="T21" fmla="*/ 42 h 616"/>
                          <a:gd name="T22" fmla="*/ 65 w 632"/>
                          <a:gd name="T23" fmla="*/ 46 h 616"/>
                          <a:gd name="T24" fmla="*/ 70 w 632"/>
                          <a:gd name="T25" fmla="*/ 49 h 616"/>
                          <a:gd name="T26" fmla="*/ 69 w 632"/>
                          <a:gd name="T27" fmla="*/ 53 h 616"/>
                          <a:gd name="T28" fmla="*/ 64 w 632"/>
                          <a:gd name="T29" fmla="*/ 50 h 616"/>
                          <a:gd name="T30" fmla="*/ 62 w 632"/>
                          <a:gd name="T31" fmla="*/ 49 h 616"/>
                          <a:gd name="T32" fmla="*/ 61 w 632"/>
                          <a:gd name="T33" fmla="*/ 53 h 616"/>
                          <a:gd name="T34" fmla="*/ 62 w 632"/>
                          <a:gd name="T35" fmla="*/ 56 h 616"/>
                          <a:gd name="T36" fmla="*/ 63 w 632"/>
                          <a:gd name="T37" fmla="*/ 58 h 616"/>
                          <a:gd name="T38" fmla="*/ 61 w 632"/>
                          <a:gd name="T39" fmla="*/ 61 h 616"/>
                          <a:gd name="T40" fmla="*/ 59 w 632"/>
                          <a:gd name="T41" fmla="*/ 66 h 616"/>
                          <a:gd name="T42" fmla="*/ 57 w 632"/>
                          <a:gd name="T43" fmla="*/ 68 h 616"/>
                          <a:gd name="T44" fmla="*/ 54 w 632"/>
                          <a:gd name="T45" fmla="*/ 65 h 616"/>
                          <a:gd name="T46" fmla="*/ 57 w 632"/>
                          <a:gd name="T47" fmla="*/ 61 h 616"/>
                          <a:gd name="T48" fmla="*/ 56 w 632"/>
                          <a:gd name="T49" fmla="*/ 57 h 616"/>
                          <a:gd name="T50" fmla="*/ 53 w 632"/>
                          <a:gd name="T51" fmla="*/ 51 h 616"/>
                          <a:gd name="T52" fmla="*/ 49 w 632"/>
                          <a:gd name="T53" fmla="*/ 49 h 616"/>
                          <a:gd name="T54" fmla="*/ 44 w 632"/>
                          <a:gd name="T55" fmla="*/ 46 h 616"/>
                          <a:gd name="T56" fmla="*/ 39 w 632"/>
                          <a:gd name="T57" fmla="*/ 43 h 616"/>
                          <a:gd name="T58" fmla="*/ 34 w 632"/>
                          <a:gd name="T59" fmla="*/ 41 h 616"/>
                          <a:gd name="T60" fmla="*/ 28 w 632"/>
                          <a:gd name="T61" fmla="*/ 37 h 616"/>
                          <a:gd name="T62" fmla="*/ 21 w 632"/>
                          <a:gd name="T63" fmla="*/ 30 h 616"/>
                          <a:gd name="T64" fmla="*/ 16 w 632"/>
                          <a:gd name="T65" fmla="*/ 22 h 616"/>
                          <a:gd name="T66" fmla="*/ 10 w 632"/>
                          <a:gd name="T67" fmla="*/ 20 h 616"/>
                          <a:gd name="T68" fmla="*/ 7 w 632"/>
                          <a:gd name="T69" fmla="*/ 20 h 616"/>
                          <a:gd name="T70" fmla="*/ 3 w 632"/>
                          <a:gd name="T71" fmla="*/ 22 h 616"/>
                          <a:gd name="T72" fmla="*/ 1 w 632"/>
                          <a:gd name="T73" fmla="*/ 17 h 616"/>
                          <a:gd name="T74" fmla="*/ 0 w 632"/>
                          <a:gd name="T75" fmla="*/ 12 h 616"/>
                          <a:gd name="T76" fmla="*/ 1 w 632"/>
                          <a:gd name="T77" fmla="*/ 7 h 616"/>
                          <a:gd name="T78" fmla="*/ 6 w 632"/>
                          <a:gd name="T79" fmla="*/ 5 h 616"/>
                          <a:gd name="T80" fmla="*/ 8 w 632"/>
                          <a:gd name="T81" fmla="*/ 4 h 616"/>
                          <a:gd name="T82" fmla="*/ 10 w 632"/>
                          <a:gd name="T83" fmla="*/ 6 h 616"/>
                          <a:gd name="T84" fmla="*/ 14 w 632"/>
                          <a:gd name="T85" fmla="*/ 6 h 616"/>
                          <a:gd name="T86" fmla="*/ 20 w 632"/>
                          <a:gd name="T87" fmla="*/ 2 h 616"/>
                          <a:gd name="T88" fmla="*/ 32 w 632"/>
                          <a:gd name="T89" fmla="*/ 2 h 616"/>
                          <a:gd name="T90" fmla="*/ 38 w 632"/>
                          <a:gd name="T91" fmla="*/ 3 h 616"/>
                          <a:gd name="T92" fmla="*/ 41 w 632"/>
                          <a:gd name="T93" fmla="*/ 7 h 616"/>
                          <a:gd name="T94" fmla="*/ 40 w 632"/>
                          <a:gd name="T95" fmla="*/ 11 h 616"/>
                          <a:gd name="T96" fmla="*/ 41 w 632"/>
                          <a:gd name="T97" fmla="*/ 13 h 6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32" h="616">
                            <a:moveTo>
                              <a:pt x="369" y="120"/>
                            </a:moveTo>
                            <a:lnTo>
                              <a:pt x="364" y="120"/>
                            </a:lnTo>
                            <a:lnTo>
                              <a:pt x="358" y="120"/>
                            </a:lnTo>
                            <a:lnTo>
                              <a:pt x="351" y="120"/>
                            </a:lnTo>
                            <a:lnTo>
                              <a:pt x="346" y="117"/>
                            </a:lnTo>
                            <a:lnTo>
                              <a:pt x="340" y="112"/>
                            </a:lnTo>
                            <a:lnTo>
                              <a:pt x="335" y="104"/>
                            </a:lnTo>
                            <a:lnTo>
                              <a:pt x="330" y="92"/>
                            </a:lnTo>
                            <a:lnTo>
                              <a:pt x="324" y="75"/>
                            </a:lnTo>
                            <a:lnTo>
                              <a:pt x="306" y="81"/>
                            </a:lnTo>
                            <a:lnTo>
                              <a:pt x="294" y="86"/>
                            </a:lnTo>
                            <a:lnTo>
                              <a:pt x="290" y="89"/>
                            </a:lnTo>
                            <a:lnTo>
                              <a:pt x="286" y="92"/>
                            </a:lnTo>
                            <a:lnTo>
                              <a:pt x="283" y="94"/>
                            </a:lnTo>
                            <a:lnTo>
                              <a:pt x="282" y="97"/>
                            </a:lnTo>
                            <a:lnTo>
                              <a:pt x="279" y="105"/>
                            </a:lnTo>
                            <a:lnTo>
                              <a:pt x="278" y="115"/>
                            </a:lnTo>
                            <a:lnTo>
                              <a:pt x="278" y="127"/>
                            </a:lnTo>
                            <a:lnTo>
                              <a:pt x="279" y="143"/>
                            </a:lnTo>
                            <a:lnTo>
                              <a:pt x="279" y="157"/>
                            </a:lnTo>
                            <a:lnTo>
                              <a:pt x="283" y="171"/>
                            </a:lnTo>
                            <a:lnTo>
                              <a:pt x="287" y="183"/>
                            </a:lnTo>
                            <a:lnTo>
                              <a:pt x="294" y="194"/>
                            </a:lnTo>
                            <a:lnTo>
                              <a:pt x="301" y="205"/>
                            </a:lnTo>
                            <a:lnTo>
                              <a:pt x="310" y="211"/>
                            </a:lnTo>
                            <a:lnTo>
                              <a:pt x="315" y="214"/>
                            </a:lnTo>
                            <a:lnTo>
                              <a:pt x="320" y="217"/>
                            </a:lnTo>
                            <a:lnTo>
                              <a:pt x="325" y="217"/>
                            </a:lnTo>
                            <a:lnTo>
                              <a:pt x="331" y="218"/>
                            </a:lnTo>
                            <a:lnTo>
                              <a:pt x="332" y="221"/>
                            </a:lnTo>
                            <a:lnTo>
                              <a:pt x="334" y="225"/>
                            </a:lnTo>
                            <a:lnTo>
                              <a:pt x="338" y="228"/>
                            </a:lnTo>
                            <a:lnTo>
                              <a:pt x="342" y="233"/>
                            </a:lnTo>
                            <a:lnTo>
                              <a:pt x="353" y="241"/>
                            </a:lnTo>
                            <a:lnTo>
                              <a:pt x="366" y="251"/>
                            </a:lnTo>
                            <a:lnTo>
                              <a:pt x="391" y="267"/>
                            </a:lnTo>
                            <a:lnTo>
                              <a:pt x="406" y="278"/>
                            </a:lnTo>
                            <a:lnTo>
                              <a:pt x="482" y="346"/>
                            </a:lnTo>
                            <a:lnTo>
                              <a:pt x="497" y="363"/>
                            </a:lnTo>
                            <a:lnTo>
                              <a:pt x="512" y="376"/>
                            </a:lnTo>
                            <a:lnTo>
                              <a:pt x="520" y="380"/>
                            </a:lnTo>
                            <a:lnTo>
                              <a:pt x="529" y="383"/>
                            </a:lnTo>
                            <a:lnTo>
                              <a:pt x="538" y="384"/>
                            </a:lnTo>
                            <a:lnTo>
                              <a:pt x="549" y="383"/>
                            </a:lnTo>
                            <a:lnTo>
                              <a:pt x="554" y="390"/>
                            </a:lnTo>
                            <a:lnTo>
                              <a:pt x="563" y="399"/>
                            </a:lnTo>
                            <a:lnTo>
                              <a:pt x="575" y="409"/>
                            </a:lnTo>
                            <a:lnTo>
                              <a:pt x="587" y="418"/>
                            </a:lnTo>
                            <a:lnTo>
                              <a:pt x="601" y="428"/>
                            </a:lnTo>
                            <a:lnTo>
                              <a:pt x="614" y="436"/>
                            </a:lnTo>
                            <a:lnTo>
                              <a:pt x="624" y="442"/>
                            </a:lnTo>
                            <a:lnTo>
                              <a:pt x="632" y="443"/>
                            </a:lnTo>
                            <a:lnTo>
                              <a:pt x="631" y="451"/>
                            </a:lnTo>
                            <a:lnTo>
                              <a:pt x="627" y="462"/>
                            </a:lnTo>
                            <a:lnTo>
                              <a:pt x="623" y="473"/>
                            </a:lnTo>
                            <a:lnTo>
                              <a:pt x="617" y="481"/>
                            </a:lnTo>
                            <a:lnTo>
                              <a:pt x="602" y="458"/>
                            </a:lnTo>
                            <a:lnTo>
                              <a:pt x="594" y="457"/>
                            </a:lnTo>
                            <a:lnTo>
                              <a:pt x="584" y="454"/>
                            </a:lnTo>
                            <a:lnTo>
                              <a:pt x="579" y="451"/>
                            </a:lnTo>
                            <a:lnTo>
                              <a:pt x="575" y="448"/>
                            </a:lnTo>
                            <a:lnTo>
                              <a:pt x="572" y="446"/>
                            </a:lnTo>
                            <a:lnTo>
                              <a:pt x="572" y="443"/>
                            </a:lnTo>
                            <a:lnTo>
                              <a:pt x="560" y="443"/>
                            </a:lnTo>
                            <a:lnTo>
                              <a:pt x="549" y="443"/>
                            </a:lnTo>
                            <a:lnTo>
                              <a:pt x="549" y="458"/>
                            </a:lnTo>
                            <a:lnTo>
                              <a:pt x="549" y="473"/>
                            </a:lnTo>
                            <a:lnTo>
                              <a:pt x="549" y="480"/>
                            </a:lnTo>
                            <a:lnTo>
                              <a:pt x="550" y="485"/>
                            </a:lnTo>
                            <a:lnTo>
                              <a:pt x="553" y="492"/>
                            </a:lnTo>
                            <a:lnTo>
                              <a:pt x="554" y="497"/>
                            </a:lnTo>
                            <a:lnTo>
                              <a:pt x="558" y="503"/>
                            </a:lnTo>
                            <a:lnTo>
                              <a:pt x="563" y="507"/>
                            </a:lnTo>
                            <a:lnTo>
                              <a:pt x="567" y="510"/>
                            </a:lnTo>
                            <a:lnTo>
                              <a:pt x="572" y="511"/>
                            </a:lnTo>
                            <a:lnTo>
                              <a:pt x="567" y="523"/>
                            </a:lnTo>
                            <a:lnTo>
                              <a:pt x="560" y="536"/>
                            </a:lnTo>
                            <a:lnTo>
                              <a:pt x="557" y="541"/>
                            </a:lnTo>
                            <a:lnTo>
                              <a:pt x="554" y="545"/>
                            </a:lnTo>
                            <a:lnTo>
                              <a:pt x="552" y="548"/>
                            </a:lnTo>
                            <a:lnTo>
                              <a:pt x="549" y="548"/>
                            </a:lnTo>
                            <a:lnTo>
                              <a:pt x="542" y="568"/>
                            </a:lnTo>
                            <a:lnTo>
                              <a:pt x="535" y="585"/>
                            </a:lnTo>
                            <a:lnTo>
                              <a:pt x="531" y="593"/>
                            </a:lnTo>
                            <a:lnTo>
                              <a:pt x="529" y="601"/>
                            </a:lnTo>
                            <a:lnTo>
                              <a:pt x="527" y="608"/>
                            </a:lnTo>
                            <a:lnTo>
                              <a:pt x="527" y="616"/>
                            </a:lnTo>
                            <a:lnTo>
                              <a:pt x="515" y="613"/>
                            </a:lnTo>
                            <a:lnTo>
                              <a:pt x="497" y="609"/>
                            </a:lnTo>
                            <a:lnTo>
                              <a:pt x="481" y="604"/>
                            </a:lnTo>
                            <a:lnTo>
                              <a:pt x="474" y="601"/>
                            </a:lnTo>
                            <a:lnTo>
                              <a:pt x="486" y="586"/>
                            </a:lnTo>
                            <a:lnTo>
                              <a:pt x="499" y="574"/>
                            </a:lnTo>
                            <a:lnTo>
                              <a:pt x="504" y="567"/>
                            </a:lnTo>
                            <a:lnTo>
                              <a:pt x="508" y="560"/>
                            </a:lnTo>
                            <a:lnTo>
                              <a:pt x="511" y="552"/>
                            </a:lnTo>
                            <a:lnTo>
                              <a:pt x="512" y="541"/>
                            </a:lnTo>
                            <a:lnTo>
                              <a:pt x="511" y="533"/>
                            </a:lnTo>
                            <a:lnTo>
                              <a:pt x="509" y="523"/>
                            </a:lnTo>
                            <a:lnTo>
                              <a:pt x="507" y="515"/>
                            </a:lnTo>
                            <a:lnTo>
                              <a:pt x="504" y="507"/>
                            </a:lnTo>
                            <a:lnTo>
                              <a:pt x="496" y="489"/>
                            </a:lnTo>
                            <a:lnTo>
                              <a:pt x="485" y="474"/>
                            </a:lnTo>
                            <a:lnTo>
                              <a:pt x="474" y="461"/>
                            </a:lnTo>
                            <a:lnTo>
                              <a:pt x="460" y="448"/>
                            </a:lnTo>
                            <a:lnTo>
                              <a:pt x="455" y="444"/>
                            </a:lnTo>
                            <a:lnTo>
                              <a:pt x="448" y="440"/>
                            </a:lnTo>
                            <a:lnTo>
                              <a:pt x="443" y="438"/>
                            </a:lnTo>
                            <a:lnTo>
                              <a:pt x="436" y="436"/>
                            </a:lnTo>
                            <a:lnTo>
                              <a:pt x="421" y="432"/>
                            </a:lnTo>
                            <a:lnTo>
                              <a:pt x="407" y="425"/>
                            </a:lnTo>
                            <a:lnTo>
                              <a:pt x="395" y="418"/>
                            </a:lnTo>
                            <a:lnTo>
                              <a:pt x="385" y="410"/>
                            </a:lnTo>
                            <a:lnTo>
                              <a:pt x="373" y="397"/>
                            </a:lnTo>
                            <a:lnTo>
                              <a:pt x="369" y="391"/>
                            </a:lnTo>
                            <a:lnTo>
                              <a:pt x="354" y="388"/>
                            </a:lnTo>
                            <a:lnTo>
                              <a:pt x="340" y="384"/>
                            </a:lnTo>
                            <a:lnTo>
                              <a:pt x="327" y="382"/>
                            </a:lnTo>
                            <a:lnTo>
                              <a:pt x="315" y="376"/>
                            </a:lnTo>
                            <a:lnTo>
                              <a:pt x="302" y="371"/>
                            </a:lnTo>
                            <a:lnTo>
                              <a:pt x="290" y="365"/>
                            </a:lnTo>
                            <a:lnTo>
                              <a:pt x="279" y="360"/>
                            </a:lnTo>
                            <a:lnTo>
                              <a:pt x="270" y="353"/>
                            </a:lnTo>
                            <a:lnTo>
                              <a:pt x="249" y="338"/>
                            </a:lnTo>
                            <a:lnTo>
                              <a:pt x="231" y="322"/>
                            </a:lnTo>
                            <a:lnTo>
                              <a:pt x="215" y="305"/>
                            </a:lnTo>
                            <a:lnTo>
                              <a:pt x="201" y="288"/>
                            </a:lnTo>
                            <a:lnTo>
                              <a:pt x="189" y="271"/>
                            </a:lnTo>
                            <a:lnTo>
                              <a:pt x="178" y="254"/>
                            </a:lnTo>
                            <a:lnTo>
                              <a:pt x="167" y="237"/>
                            </a:lnTo>
                            <a:lnTo>
                              <a:pt x="159" y="222"/>
                            </a:lnTo>
                            <a:lnTo>
                              <a:pt x="146" y="196"/>
                            </a:lnTo>
                            <a:lnTo>
                              <a:pt x="136" y="180"/>
                            </a:lnTo>
                            <a:lnTo>
                              <a:pt x="120" y="180"/>
                            </a:lnTo>
                            <a:lnTo>
                              <a:pt x="106" y="180"/>
                            </a:lnTo>
                            <a:lnTo>
                              <a:pt x="94" y="180"/>
                            </a:lnTo>
                            <a:lnTo>
                              <a:pt x="83" y="180"/>
                            </a:lnTo>
                            <a:lnTo>
                              <a:pt x="75" y="180"/>
                            </a:lnTo>
                            <a:lnTo>
                              <a:pt x="68" y="181"/>
                            </a:lnTo>
                            <a:lnTo>
                              <a:pt x="61" y="183"/>
                            </a:lnTo>
                            <a:lnTo>
                              <a:pt x="54" y="186"/>
                            </a:lnTo>
                            <a:lnTo>
                              <a:pt x="42" y="192"/>
                            </a:lnTo>
                            <a:lnTo>
                              <a:pt x="31" y="203"/>
                            </a:lnTo>
                            <a:lnTo>
                              <a:pt x="24" y="196"/>
                            </a:lnTo>
                            <a:lnTo>
                              <a:pt x="19" y="188"/>
                            </a:lnTo>
                            <a:lnTo>
                              <a:pt x="15" y="177"/>
                            </a:lnTo>
                            <a:lnTo>
                              <a:pt x="9" y="166"/>
                            </a:lnTo>
                            <a:lnTo>
                              <a:pt x="7" y="156"/>
                            </a:lnTo>
                            <a:lnTo>
                              <a:pt x="2" y="143"/>
                            </a:lnTo>
                            <a:lnTo>
                              <a:pt x="1" y="132"/>
                            </a:lnTo>
                            <a:lnTo>
                              <a:pt x="0" y="120"/>
                            </a:lnTo>
                            <a:lnTo>
                              <a:pt x="1" y="111"/>
                            </a:lnTo>
                            <a:lnTo>
                              <a:pt x="4" y="101"/>
                            </a:lnTo>
                            <a:lnTo>
                              <a:pt x="7" y="90"/>
                            </a:lnTo>
                            <a:lnTo>
                              <a:pt x="8" y="75"/>
                            </a:lnTo>
                            <a:lnTo>
                              <a:pt x="8" y="60"/>
                            </a:lnTo>
                            <a:lnTo>
                              <a:pt x="31" y="60"/>
                            </a:lnTo>
                            <a:lnTo>
                              <a:pt x="38" y="57"/>
                            </a:lnTo>
                            <a:lnTo>
                              <a:pt x="45" y="53"/>
                            </a:lnTo>
                            <a:lnTo>
                              <a:pt x="50" y="49"/>
                            </a:lnTo>
                            <a:lnTo>
                              <a:pt x="56" y="45"/>
                            </a:lnTo>
                            <a:lnTo>
                              <a:pt x="65" y="37"/>
                            </a:lnTo>
                            <a:lnTo>
                              <a:pt x="76" y="30"/>
                            </a:lnTo>
                            <a:lnTo>
                              <a:pt x="76" y="36"/>
                            </a:lnTo>
                            <a:lnTo>
                              <a:pt x="77" y="40"/>
                            </a:lnTo>
                            <a:lnTo>
                              <a:pt x="79" y="44"/>
                            </a:lnTo>
                            <a:lnTo>
                              <a:pt x="80" y="48"/>
                            </a:lnTo>
                            <a:lnTo>
                              <a:pt x="86" y="52"/>
                            </a:lnTo>
                            <a:lnTo>
                              <a:pt x="92" y="56"/>
                            </a:lnTo>
                            <a:lnTo>
                              <a:pt x="107" y="60"/>
                            </a:lnTo>
                            <a:lnTo>
                              <a:pt x="121" y="60"/>
                            </a:lnTo>
                            <a:lnTo>
                              <a:pt x="125" y="53"/>
                            </a:lnTo>
                            <a:lnTo>
                              <a:pt x="135" y="45"/>
                            </a:lnTo>
                            <a:lnTo>
                              <a:pt x="146" y="37"/>
                            </a:lnTo>
                            <a:lnTo>
                              <a:pt x="158" y="27"/>
                            </a:lnTo>
                            <a:lnTo>
                              <a:pt x="182" y="14"/>
                            </a:lnTo>
                            <a:lnTo>
                              <a:pt x="196" y="7"/>
                            </a:lnTo>
                            <a:lnTo>
                              <a:pt x="271" y="0"/>
                            </a:lnTo>
                            <a:lnTo>
                              <a:pt x="280" y="10"/>
                            </a:lnTo>
                            <a:lnTo>
                              <a:pt x="290" y="17"/>
                            </a:lnTo>
                            <a:lnTo>
                              <a:pt x="302" y="22"/>
                            </a:lnTo>
                            <a:lnTo>
                              <a:pt x="315" y="26"/>
                            </a:lnTo>
                            <a:lnTo>
                              <a:pt x="327" y="29"/>
                            </a:lnTo>
                            <a:lnTo>
                              <a:pt x="340" y="29"/>
                            </a:lnTo>
                            <a:lnTo>
                              <a:pt x="354" y="30"/>
                            </a:lnTo>
                            <a:lnTo>
                              <a:pt x="369" y="30"/>
                            </a:lnTo>
                            <a:lnTo>
                              <a:pt x="368" y="45"/>
                            </a:lnTo>
                            <a:lnTo>
                              <a:pt x="365" y="59"/>
                            </a:lnTo>
                            <a:lnTo>
                              <a:pt x="362" y="70"/>
                            </a:lnTo>
                            <a:lnTo>
                              <a:pt x="361" y="81"/>
                            </a:lnTo>
                            <a:lnTo>
                              <a:pt x="360" y="90"/>
                            </a:lnTo>
                            <a:lnTo>
                              <a:pt x="360" y="100"/>
                            </a:lnTo>
                            <a:lnTo>
                              <a:pt x="361" y="105"/>
                            </a:lnTo>
                            <a:lnTo>
                              <a:pt x="362" y="109"/>
                            </a:lnTo>
                            <a:lnTo>
                              <a:pt x="365" y="115"/>
                            </a:lnTo>
                            <a:lnTo>
                              <a:pt x="369"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63" name="Freeform 862"/>
                      <p:cNvSpPr>
                        <a:spLocks/>
                      </p:cNvSpPr>
                      <p:nvPr/>
                    </p:nvSpPr>
                    <p:spPr bwMode="auto">
                      <a:xfrm>
                        <a:off x="4297819" y="1982659"/>
                        <a:ext cx="41047" cy="74630"/>
                      </a:xfrm>
                      <a:custGeom>
                        <a:avLst/>
                        <a:gdLst>
                          <a:gd name="T0" fmla="*/ 0 w 97"/>
                          <a:gd name="T1" fmla="*/ 4 h 181"/>
                          <a:gd name="T2" fmla="*/ 1 w 97"/>
                          <a:gd name="T3" fmla="*/ 4 h 181"/>
                          <a:gd name="T4" fmla="*/ 2 w 97"/>
                          <a:gd name="T5" fmla="*/ 4 h 181"/>
                          <a:gd name="T6" fmla="*/ 2 w 97"/>
                          <a:gd name="T7" fmla="*/ 4 h 181"/>
                          <a:gd name="T8" fmla="*/ 3 w 97"/>
                          <a:gd name="T9" fmla="*/ 4 h 181"/>
                          <a:gd name="T10" fmla="*/ 4 w 97"/>
                          <a:gd name="T11" fmla="*/ 3 h 181"/>
                          <a:gd name="T12" fmla="*/ 5 w 97"/>
                          <a:gd name="T13" fmla="*/ 2 h 181"/>
                          <a:gd name="T14" fmla="*/ 5 w 97"/>
                          <a:gd name="T15" fmla="*/ 2 h 181"/>
                          <a:gd name="T16" fmla="*/ 6 w 97"/>
                          <a:gd name="T17" fmla="*/ 1 h 181"/>
                          <a:gd name="T18" fmla="*/ 7 w 97"/>
                          <a:gd name="T19" fmla="*/ 0 h 181"/>
                          <a:gd name="T20" fmla="*/ 8 w 97"/>
                          <a:gd name="T21" fmla="*/ 0 h 181"/>
                          <a:gd name="T22" fmla="*/ 8 w 97"/>
                          <a:gd name="T23" fmla="*/ 0 h 181"/>
                          <a:gd name="T24" fmla="*/ 9 w 97"/>
                          <a:gd name="T25" fmla="*/ 1 h 181"/>
                          <a:gd name="T26" fmla="*/ 9 w 97"/>
                          <a:gd name="T27" fmla="*/ 1 h 181"/>
                          <a:gd name="T28" fmla="*/ 10 w 97"/>
                          <a:gd name="T29" fmla="*/ 2 h 181"/>
                          <a:gd name="T30" fmla="*/ 10 w 97"/>
                          <a:gd name="T31" fmla="*/ 3 h 181"/>
                          <a:gd name="T32" fmla="*/ 10 w 97"/>
                          <a:gd name="T33" fmla="*/ 4 h 181"/>
                          <a:gd name="T34" fmla="*/ 10 w 97"/>
                          <a:gd name="T35" fmla="*/ 5 h 181"/>
                          <a:gd name="T36" fmla="*/ 11 w 97"/>
                          <a:gd name="T37" fmla="*/ 6 h 181"/>
                          <a:gd name="T38" fmla="*/ 11 w 97"/>
                          <a:gd name="T39" fmla="*/ 7 h 181"/>
                          <a:gd name="T40" fmla="*/ 11 w 97"/>
                          <a:gd name="T41" fmla="*/ 8 h 181"/>
                          <a:gd name="T42" fmla="*/ 11 w 97"/>
                          <a:gd name="T43" fmla="*/ 12 h 181"/>
                          <a:gd name="T44" fmla="*/ 10 w 97"/>
                          <a:gd name="T45" fmla="*/ 15 h 181"/>
                          <a:gd name="T46" fmla="*/ 8 w 97"/>
                          <a:gd name="T47" fmla="*/ 16 h 181"/>
                          <a:gd name="T48" fmla="*/ 8 w 97"/>
                          <a:gd name="T49" fmla="*/ 17 h 181"/>
                          <a:gd name="T50" fmla="*/ 7 w 97"/>
                          <a:gd name="T51" fmla="*/ 18 h 181"/>
                          <a:gd name="T52" fmla="*/ 7 w 97"/>
                          <a:gd name="T53" fmla="*/ 19 h 181"/>
                          <a:gd name="T54" fmla="*/ 7 w 97"/>
                          <a:gd name="T55" fmla="*/ 20 h 181"/>
                          <a:gd name="T56" fmla="*/ 6 w 97"/>
                          <a:gd name="T57" fmla="*/ 19 h 181"/>
                          <a:gd name="T58" fmla="*/ 5 w 97"/>
                          <a:gd name="T59" fmla="*/ 19 h 181"/>
                          <a:gd name="T60" fmla="*/ 4 w 97"/>
                          <a:gd name="T61" fmla="*/ 18 h 181"/>
                          <a:gd name="T62" fmla="*/ 3 w 97"/>
                          <a:gd name="T63" fmla="*/ 17 h 181"/>
                          <a:gd name="T64" fmla="*/ 2 w 97"/>
                          <a:gd name="T65" fmla="*/ 16 h 181"/>
                          <a:gd name="T66" fmla="*/ 2 w 97"/>
                          <a:gd name="T67" fmla="*/ 15 h 181"/>
                          <a:gd name="T68" fmla="*/ 2 w 97"/>
                          <a:gd name="T69" fmla="*/ 14 h 181"/>
                          <a:gd name="T70" fmla="*/ 1 w 97"/>
                          <a:gd name="T71" fmla="*/ 13 h 181"/>
                          <a:gd name="T72" fmla="*/ 0 w 97"/>
                          <a:gd name="T73" fmla="*/ 11 h 181"/>
                          <a:gd name="T74" fmla="*/ 0 w 97"/>
                          <a:gd name="T75" fmla="*/ 9 h 181"/>
                          <a:gd name="T76" fmla="*/ 0 w 97"/>
                          <a:gd name="T77" fmla="*/ 6 h 181"/>
                          <a:gd name="T78" fmla="*/ 0 w 97"/>
                          <a:gd name="T79" fmla="*/ 4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181">
                            <a:moveTo>
                              <a:pt x="0" y="38"/>
                            </a:moveTo>
                            <a:lnTo>
                              <a:pt x="7" y="37"/>
                            </a:lnTo>
                            <a:lnTo>
                              <a:pt x="15" y="37"/>
                            </a:lnTo>
                            <a:lnTo>
                              <a:pt x="21" y="35"/>
                            </a:lnTo>
                            <a:lnTo>
                              <a:pt x="26" y="33"/>
                            </a:lnTo>
                            <a:lnTo>
                              <a:pt x="34" y="27"/>
                            </a:lnTo>
                            <a:lnTo>
                              <a:pt x="42" y="22"/>
                            </a:lnTo>
                            <a:lnTo>
                              <a:pt x="48" y="15"/>
                            </a:lnTo>
                            <a:lnTo>
                              <a:pt x="53" y="10"/>
                            </a:lnTo>
                            <a:lnTo>
                              <a:pt x="60" y="4"/>
                            </a:lnTo>
                            <a:lnTo>
                              <a:pt x="67" y="0"/>
                            </a:lnTo>
                            <a:lnTo>
                              <a:pt x="72" y="3"/>
                            </a:lnTo>
                            <a:lnTo>
                              <a:pt x="76" y="7"/>
                            </a:lnTo>
                            <a:lnTo>
                              <a:pt x="79" y="10"/>
                            </a:lnTo>
                            <a:lnTo>
                              <a:pt x="82" y="14"/>
                            </a:lnTo>
                            <a:lnTo>
                              <a:pt x="86" y="23"/>
                            </a:lnTo>
                            <a:lnTo>
                              <a:pt x="87" y="33"/>
                            </a:lnTo>
                            <a:lnTo>
                              <a:pt x="89" y="42"/>
                            </a:lnTo>
                            <a:lnTo>
                              <a:pt x="90" y="53"/>
                            </a:lnTo>
                            <a:lnTo>
                              <a:pt x="93" y="64"/>
                            </a:lnTo>
                            <a:lnTo>
                              <a:pt x="97" y="75"/>
                            </a:lnTo>
                            <a:lnTo>
                              <a:pt x="97" y="113"/>
                            </a:lnTo>
                            <a:lnTo>
                              <a:pt x="85" y="132"/>
                            </a:lnTo>
                            <a:lnTo>
                              <a:pt x="72" y="147"/>
                            </a:lnTo>
                            <a:lnTo>
                              <a:pt x="68" y="154"/>
                            </a:lnTo>
                            <a:lnTo>
                              <a:pt x="63" y="162"/>
                            </a:lnTo>
                            <a:lnTo>
                              <a:pt x="60" y="170"/>
                            </a:lnTo>
                            <a:lnTo>
                              <a:pt x="60" y="181"/>
                            </a:lnTo>
                            <a:lnTo>
                              <a:pt x="51" y="174"/>
                            </a:lnTo>
                            <a:lnTo>
                              <a:pt x="42" y="168"/>
                            </a:lnTo>
                            <a:lnTo>
                              <a:pt x="34" y="161"/>
                            </a:lnTo>
                            <a:lnTo>
                              <a:pt x="27" y="153"/>
                            </a:lnTo>
                            <a:lnTo>
                              <a:pt x="22" y="144"/>
                            </a:lnTo>
                            <a:lnTo>
                              <a:pt x="18" y="136"/>
                            </a:lnTo>
                            <a:lnTo>
                              <a:pt x="14" y="127"/>
                            </a:lnTo>
                            <a:lnTo>
                              <a:pt x="10" y="117"/>
                            </a:lnTo>
                            <a:lnTo>
                              <a:pt x="4" y="98"/>
                            </a:lnTo>
                            <a:lnTo>
                              <a:pt x="1" y="78"/>
                            </a:lnTo>
                            <a:lnTo>
                              <a:pt x="0" y="57"/>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64" name="Freeform 858"/>
                      <p:cNvSpPr>
                        <a:spLocks/>
                      </p:cNvSpPr>
                      <p:nvPr/>
                    </p:nvSpPr>
                    <p:spPr bwMode="auto">
                      <a:xfrm>
                        <a:off x="4403545" y="2075947"/>
                        <a:ext cx="69655" cy="43534"/>
                      </a:xfrm>
                      <a:custGeom>
                        <a:avLst/>
                        <a:gdLst>
                          <a:gd name="T0" fmla="*/ 11 w 166"/>
                          <a:gd name="T1" fmla="*/ 0 h 106"/>
                          <a:gd name="T2" fmla="*/ 13 w 166"/>
                          <a:gd name="T3" fmla="*/ 2 h 106"/>
                          <a:gd name="T4" fmla="*/ 13 w 166"/>
                          <a:gd name="T5" fmla="*/ 2 h 106"/>
                          <a:gd name="T6" fmla="*/ 13 w 166"/>
                          <a:gd name="T7" fmla="*/ 1 h 106"/>
                          <a:gd name="T8" fmla="*/ 14 w 166"/>
                          <a:gd name="T9" fmla="*/ 1 h 106"/>
                          <a:gd name="T10" fmla="*/ 15 w 166"/>
                          <a:gd name="T11" fmla="*/ 0 h 106"/>
                          <a:gd name="T12" fmla="*/ 16 w 166"/>
                          <a:gd name="T13" fmla="*/ 0 h 106"/>
                          <a:gd name="T14" fmla="*/ 18 w 166"/>
                          <a:gd name="T15" fmla="*/ 0 h 106"/>
                          <a:gd name="T16" fmla="*/ 19 w 166"/>
                          <a:gd name="T17" fmla="*/ 0 h 106"/>
                          <a:gd name="T18" fmla="*/ 19 w 166"/>
                          <a:gd name="T19" fmla="*/ 0 h 106"/>
                          <a:gd name="T20" fmla="*/ 19 w 166"/>
                          <a:gd name="T21" fmla="*/ 12 h 106"/>
                          <a:gd name="T22" fmla="*/ 18 w 166"/>
                          <a:gd name="T23" fmla="*/ 12 h 106"/>
                          <a:gd name="T24" fmla="*/ 16 w 166"/>
                          <a:gd name="T25" fmla="*/ 12 h 106"/>
                          <a:gd name="T26" fmla="*/ 15 w 166"/>
                          <a:gd name="T27" fmla="*/ 11 h 106"/>
                          <a:gd name="T28" fmla="*/ 14 w 166"/>
                          <a:gd name="T29" fmla="*/ 11 h 106"/>
                          <a:gd name="T30" fmla="*/ 13 w 166"/>
                          <a:gd name="T31" fmla="*/ 10 h 106"/>
                          <a:gd name="T32" fmla="*/ 12 w 166"/>
                          <a:gd name="T33" fmla="*/ 9 h 106"/>
                          <a:gd name="T34" fmla="*/ 11 w 166"/>
                          <a:gd name="T35" fmla="*/ 8 h 106"/>
                          <a:gd name="T36" fmla="*/ 11 w 166"/>
                          <a:gd name="T37" fmla="*/ 7 h 106"/>
                          <a:gd name="T38" fmla="*/ 10 w 166"/>
                          <a:gd name="T39" fmla="*/ 7 h 106"/>
                          <a:gd name="T40" fmla="*/ 8 w 166"/>
                          <a:gd name="T41" fmla="*/ 7 h 106"/>
                          <a:gd name="T42" fmla="*/ 7 w 166"/>
                          <a:gd name="T43" fmla="*/ 6 h 106"/>
                          <a:gd name="T44" fmla="*/ 6 w 166"/>
                          <a:gd name="T45" fmla="*/ 6 h 106"/>
                          <a:gd name="T46" fmla="*/ 5 w 166"/>
                          <a:gd name="T47" fmla="*/ 5 h 106"/>
                          <a:gd name="T48" fmla="*/ 4 w 166"/>
                          <a:gd name="T49" fmla="*/ 5 h 106"/>
                          <a:gd name="T50" fmla="*/ 2 w 166"/>
                          <a:gd name="T51" fmla="*/ 4 h 106"/>
                          <a:gd name="T52" fmla="*/ 1 w 166"/>
                          <a:gd name="T53" fmla="*/ 2 h 106"/>
                          <a:gd name="T54" fmla="*/ 0 w 166"/>
                          <a:gd name="T55" fmla="*/ 1 h 106"/>
                          <a:gd name="T56" fmla="*/ 0 w 166"/>
                          <a:gd name="T57" fmla="*/ 0 h 106"/>
                          <a:gd name="T58" fmla="*/ 11 w 166"/>
                          <a:gd name="T59" fmla="*/ 0 h 1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106">
                            <a:moveTo>
                              <a:pt x="98" y="0"/>
                            </a:moveTo>
                            <a:lnTo>
                              <a:pt x="113" y="22"/>
                            </a:lnTo>
                            <a:lnTo>
                              <a:pt x="116" y="15"/>
                            </a:lnTo>
                            <a:lnTo>
                              <a:pt x="120" y="10"/>
                            </a:lnTo>
                            <a:lnTo>
                              <a:pt x="124" y="6"/>
                            </a:lnTo>
                            <a:lnTo>
                              <a:pt x="129" y="3"/>
                            </a:lnTo>
                            <a:lnTo>
                              <a:pt x="143" y="0"/>
                            </a:lnTo>
                            <a:lnTo>
                              <a:pt x="158" y="0"/>
                            </a:lnTo>
                            <a:lnTo>
                              <a:pt x="162" y="0"/>
                            </a:lnTo>
                            <a:lnTo>
                              <a:pt x="166" y="0"/>
                            </a:lnTo>
                            <a:lnTo>
                              <a:pt x="166" y="105"/>
                            </a:lnTo>
                            <a:lnTo>
                              <a:pt x="154" y="106"/>
                            </a:lnTo>
                            <a:lnTo>
                              <a:pt x="143" y="105"/>
                            </a:lnTo>
                            <a:lnTo>
                              <a:pt x="133" y="102"/>
                            </a:lnTo>
                            <a:lnTo>
                              <a:pt x="123" y="97"/>
                            </a:lnTo>
                            <a:lnTo>
                              <a:pt x="114" y="89"/>
                            </a:lnTo>
                            <a:lnTo>
                              <a:pt x="108" y="81"/>
                            </a:lnTo>
                            <a:lnTo>
                              <a:pt x="102" y="71"/>
                            </a:lnTo>
                            <a:lnTo>
                              <a:pt x="98" y="60"/>
                            </a:lnTo>
                            <a:lnTo>
                              <a:pt x="87" y="60"/>
                            </a:lnTo>
                            <a:lnTo>
                              <a:pt x="75" y="60"/>
                            </a:lnTo>
                            <a:lnTo>
                              <a:pt x="65" y="59"/>
                            </a:lnTo>
                            <a:lnTo>
                              <a:pt x="54" y="55"/>
                            </a:lnTo>
                            <a:lnTo>
                              <a:pt x="44" y="49"/>
                            </a:lnTo>
                            <a:lnTo>
                              <a:pt x="33" y="41"/>
                            </a:lnTo>
                            <a:lnTo>
                              <a:pt x="22" y="32"/>
                            </a:lnTo>
                            <a:lnTo>
                              <a:pt x="12" y="22"/>
                            </a:lnTo>
                            <a:lnTo>
                              <a:pt x="4" y="11"/>
                            </a:lnTo>
                            <a:lnTo>
                              <a:pt x="0" y="0"/>
                            </a:lnTo>
                            <a:lnTo>
                              <a:pt x="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nvGrpSpPr>
                    <p:cNvPr id="241" name="Gruppieren 240"/>
                    <p:cNvGrpSpPr/>
                    <p:nvPr/>
                  </p:nvGrpSpPr>
                  <p:grpSpPr>
                    <a:xfrm>
                      <a:off x="3949545" y="1486368"/>
                      <a:ext cx="195282" cy="250011"/>
                      <a:chOff x="3949545" y="1486368"/>
                      <a:chExt cx="195282" cy="250011"/>
                    </a:xfrm>
                    <a:grpFill/>
                  </p:grpSpPr>
                  <p:sp>
                    <p:nvSpPr>
                      <p:cNvPr id="260" name="Freeform 833"/>
                      <p:cNvSpPr>
                        <a:spLocks/>
                      </p:cNvSpPr>
                      <p:nvPr/>
                    </p:nvSpPr>
                    <p:spPr bwMode="auto">
                      <a:xfrm>
                        <a:off x="3949545" y="1592094"/>
                        <a:ext cx="31096" cy="23633"/>
                      </a:xfrm>
                      <a:custGeom>
                        <a:avLst/>
                        <a:gdLst>
                          <a:gd name="T0" fmla="*/ 7 w 75"/>
                          <a:gd name="T1" fmla="*/ 6 h 57"/>
                          <a:gd name="T2" fmla="*/ 5 w 75"/>
                          <a:gd name="T3" fmla="*/ 6 h 57"/>
                          <a:gd name="T4" fmla="*/ 3 w 75"/>
                          <a:gd name="T5" fmla="*/ 6 h 57"/>
                          <a:gd name="T6" fmla="*/ 2 w 75"/>
                          <a:gd name="T7" fmla="*/ 6 h 57"/>
                          <a:gd name="T8" fmla="*/ 1 w 75"/>
                          <a:gd name="T9" fmla="*/ 6 h 57"/>
                          <a:gd name="T10" fmla="*/ 0 w 75"/>
                          <a:gd name="T11" fmla="*/ 6 h 57"/>
                          <a:gd name="T12" fmla="*/ 0 w 75"/>
                          <a:gd name="T13" fmla="*/ 5 h 57"/>
                          <a:gd name="T14" fmla="*/ 0 w 75"/>
                          <a:gd name="T15" fmla="*/ 5 h 57"/>
                          <a:gd name="T16" fmla="*/ 0 w 75"/>
                          <a:gd name="T17" fmla="*/ 4 h 57"/>
                          <a:gd name="T18" fmla="*/ 1 w 75"/>
                          <a:gd name="T19" fmla="*/ 4 h 57"/>
                          <a:gd name="T20" fmla="*/ 1 w 75"/>
                          <a:gd name="T21" fmla="*/ 4 h 57"/>
                          <a:gd name="T22" fmla="*/ 2 w 75"/>
                          <a:gd name="T23" fmla="*/ 3 h 57"/>
                          <a:gd name="T24" fmla="*/ 2 w 75"/>
                          <a:gd name="T25" fmla="*/ 3 h 57"/>
                          <a:gd name="T26" fmla="*/ 3 w 75"/>
                          <a:gd name="T27" fmla="*/ 1 h 57"/>
                          <a:gd name="T28" fmla="*/ 4 w 75"/>
                          <a:gd name="T29" fmla="*/ 0 h 57"/>
                          <a:gd name="T30" fmla="*/ 6 w 75"/>
                          <a:gd name="T31" fmla="*/ 0 h 57"/>
                          <a:gd name="T32" fmla="*/ 7 w 75"/>
                          <a:gd name="T33" fmla="*/ 0 h 57"/>
                          <a:gd name="T34" fmla="*/ 7 w 75"/>
                          <a:gd name="T35" fmla="*/ 0 h 57"/>
                          <a:gd name="T36" fmla="*/ 8 w 75"/>
                          <a:gd name="T37" fmla="*/ 0 h 57"/>
                          <a:gd name="T38" fmla="*/ 8 w 75"/>
                          <a:gd name="T39" fmla="*/ 1 h 57"/>
                          <a:gd name="T40" fmla="*/ 8 w 75"/>
                          <a:gd name="T41" fmla="*/ 2 h 57"/>
                          <a:gd name="T42" fmla="*/ 8 w 75"/>
                          <a:gd name="T43" fmla="*/ 3 h 57"/>
                          <a:gd name="T44" fmla="*/ 7 w 75"/>
                          <a:gd name="T45" fmla="*/ 3 h 57"/>
                          <a:gd name="T46" fmla="*/ 7 w 75"/>
                          <a:gd name="T47" fmla="*/ 5 h 57"/>
                          <a:gd name="T48" fmla="*/ 7 w 75"/>
                          <a:gd name="T49" fmla="*/ 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57">
                            <a:moveTo>
                              <a:pt x="60" y="53"/>
                            </a:moveTo>
                            <a:lnTo>
                              <a:pt x="44" y="55"/>
                            </a:lnTo>
                            <a:lnTo>
                              <a:pt x="24" y="57"/>
                            </a:lnTo>
                            <a:lnTo>
                              <a:pt x="15" y="56"/>
                            </a:lnTo>
                            <a:lnTo>
                              <a:pt x="7" y="53"/>
                            </a:lnTo>
                            <a:lnTo>
                              <a:pt x="4" y="50"/>
                            </a:lnTo>
                            <a:lnTo>
                              <a:pt x="1" y="48"/>
                            </a:lnTo>
                            <a:lnTo>
                              <a:pt x="0" y="44"/>
                            </a:lnTo>
                            <a:lnTo>
                              <a:pt x="0" y="38"/>
                            </a:lnTo>
                            <a:lnTo>
                              <a:pt x="5" y="37"/>
                            </a:lnTo>
                            <a:lnTo>
                              <a:pt x="11" y="34"/>
                            </a:lnTo>
                            <a:lnTo>
                              <a:pt x="16" y="30"/>
                            </a:lnTo>
                            <a:lnTo>
                              <a:pt x="20" y="25"/>
                            </a:lnTo>
                            <a:lnTo>
                              <a:pt x="30" y="12"/>
                            </a:lnTo>
                            <a:lnTo>
                              <a:pt x="37" y="0"/>
                            </a:lnTo>
                            <a:lnTo>
                              <a:pt x="53" y="1"/>
                            </a:lnTo>
                            <a:lnTo>
                              <a:pt x="59" y="4"/>
                            </a:lnTo>
                            <a:lnTo>
                              <a:pt x="64" y="4"/>
                            </a:lnTo>
                            <a:lnTo>
                              <a:pt x="75" y="0"/>
                            </a:lnTo>
                            <a:lnTo>
                              <a:pt x="73" y="8"/>
                            </a:lnTo>
                            <a:lnTo>
                              <a:pt x="72" y="16"/>
                            </a:lnTo>
                            <a:lnTo>
                              <a:pt x="69" y="23"/>
                            </a:lnTo>
                            <a:lnTo>
                              <a:pt x="67" y="30"/>
                            </a:lnTo>
                            <a:lnTo>
                              <a:pt x="61" y="42"/>
                            </a:lnTo>
                            <a:lnTo>
                              <a:pt x="6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61" name="Freeform 874"/>
                      <p:cNvSpPr>
                        <a:spLocks/>
                      </p:cNvSpPr>
                      <p:nvPr/>
                    </p:nvSpPr>
                    <p:spPr bwMode="auto">
                      <a:xfrm>
                        <a:off x="3964471" y="1486368"/>
                        <a:ext cx="180356" cy="250011"/>
                      </a:xfrm>
                      <a:custGeom>
                        <a:avLst/>
                        <a:gdLst>
                          <a:gd name="T0" fmla="*/ 3 w 436"/>
                          <a:gd name="T1" fmla="*/ 0 h 602"/>
                          <a:gd name="T2" fmla="*/ 11 w 436"/>
                          <a:gd name="T3" fmla="*/ 2 h 602"/>
                          <a:gd name="T4" fmla="*/ 14 w 436"/>
                          <a:gd name="T5" fmla="*/ 3 h 602"/>
                          <a:gd name="T6" fmla="*/ 10 w 436"/>
                          <a:gd name="T7" fmla="*/ 6 h 602"/>
                          <a:gd name="T8" fmla="*/ 8 w 436"/>
                          <a:gd name="T9" fmla="*/ 8 h 602"/>
                          <a:gd name="T10" fmla="*/ 13 w 436"/>
                          <a:gd name="T11" fmla="*/ 9 h 602"/>
                          <a:gd name="T12" fmla="*/ 26 w 436"/>
                          <a:gd name="T13" fmla="*/ 11 h 602"/>
                          <a:gd name="T14" fmla="*/ 23 w 436"/>
                          <a:gd name="T15" fmla="*/ 15 h 602"/>
                          <a:gd name="T16" fmla="*/ 17 w 436"/>
                          <a:gd name="T17" fmla="*/ 17 h 602"/>
                          <a:gd name="T18" fmla="*/ 19 w 436"/>
                          <a:gd name="T19" fmla="*/ 18 h 602"/>
                          <a:gd name="T20" fmla="*/ 24 w 436"/>
                          <a:gd name="T21" fmla="*/ 19 h 602"/>
                          <a:gd name="T22" fmla="*/ 27 w 436"/>
                          <a:gd name="T23" fmla="*/ 22 h 602"/>
                          <a:gd name="T24" fmla="*/ 31 w 436"/>
                          <a:gd name="T25" fmla="*/ 26 h 602"/>
                          <a:gd name="T26" fmla="*/ 32 w 436"/>
                          <a:gd name="T27" fmla="*/ 29 h 602"/>
                          <a:gd name="T28" fmla="*/ 32 w 436"/>
                          <a:gd name="T29" fmla="*/ 31 h 602"/>
                          <a:gd name="T30" fmla="*/ 35 w 436"/>
                          <a:gd name="T31" fmla="*/ 36 h 602"/>
                          <a:gd name="T32" fmla="*/ 37 w 436"/>
                          <a:gd name="T33" fmla="*/ 39 h 602"/>
                          <a:gd name="T34" fmla="*/ 39 w 436"/>
                          <a:gd name="T35" fmla="*/ 41 h 602"/>
                          <a:gd name="T36" fmla="*/ 41 w 436"/>
                          <a:gd name="T37" fmla="*/ 43 h 602"/>
                          <a:gd name="T38" fmla="*/ 44 w 436"/>
                          <a:gd name="T39" fmla="*/ 44 h 602"/>
                          <a:gd name="T40" fmla="*/ 48 w 436"/>
                          <a:gd name="T41" fmla="*/ 47 h 602"/>
                          <a:gd name="T42" fmla="*/ 47 w 436"/>
                          <a:gd name="T43" fmla="*/ 50 h 602"/>
                          <a:gd name="T44" fmla="*/ 44 w 436"/>
                          <a:gd name="T45" fmla="*/ 53 h 602"/>
                          <a:gd name="T46" fmla="*/ 43 w 436"/>
                          <a:gd name="T47" fmla="*/ 54 h 602"/>
                          <a:gd name="T48" fmla="*/ 45 w 436"/>
                          <a:gd name="T49" fmla="*/ 56 h 602"/>
                          <a:gd name="T50" fmla="*/ 44 w 436"/>
                          <a:gd name="T51" fmla="*/ 58 h 602"/>
                          <a:gd name="T52" fmla="*/ 18 w 436"/>
                          <a:gd name="T53" fmla="*/ 62 h 602"/>
                          <a:gd name="T54" fmla="*/ 11 w 436"/>
                          <a:gd name="T55" fmla="*/ 65 h 602"/>
                          <a:gd name="T56" fmla="*/ 7 w 436"/>
                          <a:gd name="T57" fmla="*/ 66 h 602"/>
                          <a:gd name="T58" fmla="*/ 6 w 436"/>
                          <a:gd name="T59" fmla="*/ 65 h 602"/>
                          <a:gd name="T60" fmla="*/ 7 w 436"/>
                          <a:gd name="T61" fmla="*/ 63 h 602"/>
                          <a:gd name="T62" fmla="*/ 11 w 436"/>
                          <a:gd name="T63" fmla="*/ 60 h 602"/>
                          <a:gd name="T64" fmla="*/ 19 w 436"/>
                          <a:gd name="T65" fmla="*/ 58 h 602"/>
                          <a:gd name="T66" fmla="*/ 21 w 436"/>
                          <a:gd name="T67" fmla="*/ 56 h 602"/>
                          <a:gd name="T68" fmla="*/ 21 w 436"/>
                          <a:gd name="T69" fmla="*/ 56 h 602"/>
                          <a:gd name="T70" fmla="*/ 20 w 436"/>
                          <a:gd name="T71" fmla="*/ 57 h 602"/>
                          <a:gd name="T72" fmla="*/ 13 w 436"/>
                          <a:gd name="T73" fmla="*/ 56 h 602"/>
                          <a:gd name="T74" fmla="*/ 9 w 436"/>
                          <a:gd name="T75" fmla="*/ 54 h 602"/>
                          <a:gd name="T76" fmla="*/ 8 w 436"/>
                          <a:gd name="T77" fmla="*/ 53 h 602"/>
                          <a:gd name="T78" fmla="*/ 10 w 436"/>
                          <a:gd name="T79" fmla="*/ 51 h 602"/>
                          <a:gd name="T80" fmla="*/ 10 w 436"/>
                          <a:gd name="T81" fmla="*/ 45 h 602"/>
                          <a:gd name="T82" fmla="*/ 13 w 436"/>
                          <a:gd name="T83" fmla="*/ 42 h 602"/>
                          <a:gd name="T84" fmla="*/ 19 w 436"/>
                          <a:gd name="T85" fmla="*/ 40 h 602"/>
                          <a:gd name="T86" fmla="*/ 21 w 436"/>
                          <a:gd name="T87" fmla="*/ 38 h 602"/>
                          <a:gd name="T88" fmla="*/ 18 w 436"/>
                          <a:gd name="T89" fmla="*/ 35 h 602"/>
                          <a:gd name="T90" fmla="*/ 17 w 436"/>
                          <a:gd name="T91" fmla="*/ 32 h 602"/>
                          <a:gd name="T92" fmla="*/ 11 w 436"/>
                          <a:gd name="T93" fmla="*/ 31 h 602"/>
                          <a:gd name="T94" fmla="*/ 9 w 436"/>
                          <a:gd name="T95" fmla="*/ 28 h 602"/>
                          <a:gd name="T96" fmla="*/ 11 w 436"/>
                          <a:gd name="T97" fmla="*/ 24 h 602"/>
                          <a:gd name="T98" fmla="*/ 13 w 436"/>
                          <a:gd name="T99" fmla="*/ 21 h 602"/>
                          <a:gd name="T100" fmla="*/ 9 w 436"/>
                          <a:gd name="T101" fmla="*/ 24 h 602"/>
                          <a:gd name="T102" fmla="*/ 3 w 436"/>
                          <a:gd name="T103" fmla="*/ 21 h 602"/>
                          <a:gd name="T104" fmla="*/ 3 w 436"/>
                          <a:gd name="T105" fmla="*/ 18 h 602"/>
                          <a:gd name="T106" fmla="*/ 2 w 436"/>
                          <a:gd name="T107" fmla="*/ 17 h 602"/>
                          <a:gd name="T108" fmla="*/ 3 w 436"/>
                          <a:gd name="T109" fmla="*/ 8 h 602"/>
                          <a:gd name="T110" fmla="*/ 2 w 436"/>
                          <a:gd name="T111" fmla="*/ 5 h 602"/>
                          <a:gd name="T112" fmla="*/ 1 w 436"/>
                          <a:gd name="T113" fmla="*/ 4 h 602"/>
                          <a:gd name="T114" fmla="*/ 1 w 436"/>
                          <a:gd name="T115" fmla="*/ 1 h 602"/>
                          <a:gd name="T116" fmla="*/ 0 w 436"/>
                          <a:gd name="T117" fmla="*/ 0 h 6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6" h="602">
                            <a:moveTo>
                              <a:pt x="0" y="1"/>
                            </a:moveTo>
                            <a:lnTo>
                              <a:pt x="7" y="0"/>
                            </a:lnTo>
                            <a:lnTo>
                              <a:pt x="17" y="0"/>
                            </a:lnTo>
                            <a:lnTo>
                              <a:pt x="30" y="3"/>
                            </a:lnTo>
                            <a:lnTo>
                              <a:pt x="45" y="5"/>
                            </a:lnTo>
                            <a:lnTo>
                              <a:pt x="61" y="9"/>
                            </a:lnTo>
                            <a:lnTo>
                              <a:pt x="81" y="12"/>
                            </a:lnTo>
                            <a:lnTo>
                              <a:pt x="103" y="15"/>
                            </a:lnTo>
                            <a:lnTo>
                              <a:pt x="128" y="16"/>
                            </a:lnTo>
                            <a:lnTo>
                              <a:pt x="128" y="20"/>
                            </a:lnTo>
                            <a:lnTo>
                              <a:pt x="126" y="24"/>
                            </a:lnTo>
                            <a:lnTo>
                              <a:pt x="125" y="29"/>
                            </a:lnTo>
                            <a:lnTo>
                              <a:pt x="122" y="31"/>
                            </a:lnTo>
                            <a:lnTo>
                              <a:pt x="116" y="38"/>
                            </a:lnTo>
                            <a:lnTo>
                              <a:pt x="106" y="45"/>
                            </a:lnTo>
                            <a:lnTo>
                              <a:pt x="87" y="56"/>
                            </a:lnTo>
                            <a:lnTo>
                              <a:pt x="73" y="65"/>
                            </a:lnTo>
                            <a:lnTo>
                              <a:pt x="72" y="67"/>
                            </a:lnTo>
                            <a:lnTo>
                              <a:pt x="71" y="69"/>
                            </a:lnTo>
                            <a:lnTo>
                              <a:pt x="72" y="71"/>
                            </a:lnTo>
                            <a:lnTo>
                              <a:pt x="73" y="72"/>
                            </a:lnTo>
                            <a:lnTo>
                              <a:pt x="80" y="76"/>
                            </a:lnTo>
                            <a:lnTo>
                              <a:pt x="94" y="79"/>
                            </a:lnTo>
                            <a:lnTo>
                              <a:pt x="116" y="83"/>
                            </a:lnTo>
                            <a:lnTo>
                              <a:pt x="144" y="86"/>
                            </a:lnTo>
                            <a:lnTo>
                              <a:pt x="184" y="88"/>
                            </a:lnTo>
                            <a:lnTo>
                              <a:pt x="233" y="91"/>
                            </a:lnTo>
                            <a:lnTo>
                              <a:pt x="233" y="103"/>
                            </a:lnTo>
                            <a:lnTo>
                              <a:pt x="233" y="121"/>
                            </a:lnTo>
                            <a:lnTo>
                              <a:pt x="230" y="125"/>
                            </a:lnTo>
                            <a:lnTo>
                              <a:pt x="222" y="129"/>
                            </a:lnTo>
                            <a:lnTo>
                              <a:pt x="211" y="135"/>
                            </a:lnTo>
                            <a:lnTo>
                              <a:pt x="197" y="139"/>
                            </a:lnTo>
                            <a:lnTo>
                              <a:pt x="170" y="148"/>
                            </a:lnTo>
                            <a:lnTo>
                              <a:pt x="151" y="151"/>
                            </a:lnTo>
                            <a:lnTo>
                              <a:pt x="152" y="154"/>
                            </a:lnTo>
                            <a:lnTo>
                              <a:pt x="155" y="157"/>
                            </a:lnTo>
                            <a:lnTo>
                              <a:pt x="159" y="158"/>
                            </a:lnTo>
                            <a:lnTo>
                              <a:pt x="163" y="161"/>
                            </a:lnTo>
                            <a:lnTo>
                              <a:pt x="173" y="163"/>
                            </a:lnTo>
                            <a:lnTo>
                              <a:pt x="184" y="165"/>
                            </a:lnTo>
                            <a:lnTo>
                              <a:pt x="205" y="166"/>
                            </a:lnTo>
                            <a:lnTo>
                              <a:pt x="218" y="166"/>
                            </a:lnTo>
                            <a:lnTo>
                              <a:pt x="219" y="172"/>
                            </a:lnTo>
                            <a:lnTo>
                              <a:pt x="220" y="178"/>
                            </a:lnTo>
                            <a:lnTo>
                              <a:pt x="225" y="184"/>
                            </a:lnTo>
                            <a:lnTo>
                              <a:pt x="229" y="189"/>
                            </a:lnTo>
                            <a:lnTo>
                              <a:pt x="240" y="200"/>
                            </a:lnTo>
                            <a:lnTo>
                              <a:pt x="252" y="211"/>
                            </a:lnTo>
                            <a:lnTo>
                              <a:pt x="264" y="221"/>
                            </a:lnTo>
                            <a:lnTo>
                              <a:pt x="275" y="232"/>
                            </a:lnTo>
                            <a:lnTo>
                              <a:pt x="279" y="236"/>
                            </a:lnTo>
                            <a:lnTo>
                              <a:pt x="283" y="240"/>
                            </a:lnTo>
                            <a:lnTo>
                              <a:pt x="285" y="245"/>
                            </a:lnTo>
                            <a:lnTo>
                              <a:pt x="286" y="249"/>
                            </a:lnTo>
                            <a:lnTo>
                              <a:pt x="285" y="260"/>
                            </a:lnTo>
                            <a:lnTo>
                              <a:pt x="283" y="271"/>
                            </a:lnTo>
                            <a:lnTo>
                              <a:pt x="285" y="275"/>
                            </a:lnTo>
                            <a:lnTo>
                              <a:pt x="286" y="279"/>
                            </a:lnTo>
                            <a:lnTo>
                              <a:pt x="289" y="283"/>
                            </a:lnTo>
                            <a:lnTo>
                              <a:pt x="293" y="287"/>
                            </a:lnTo>
                            <a:lnTo>
                              <a:pt x="302" y="304"/>
                            </a:lnTo>
                            <a:lnTo>
                              <a:pt x="309" y="319"/>
                            </a:lnTo>
                            <a:lnTo>
                              <a:pt x="313" y="326"/>
                            </a:lnTo>
                            <a:lnTo>
                              <a:pt x="317" y="331"/>
                            </a:lnTo>
                            <a:lnTo>
                              <a:pt x="323" y="336"/>
                            </a:lnTo>
                            <a:lnTo>
                              <a:pt x="331" y="339"/>
                            </a:lnTo>
                            <a:lnTo>
                              <a:pt x="332" y="347"/>
                            </a:lnTo>
                            <a:lnTo>
                              <a:pt x="336" y="354"/>
                            </a:lnTo>
                            <a:lnTo>
                              <a:pt x="340" y="361"/>
                            </a:lnTo>
                            <a:lnTo>
                              <a:pt x="347" y="366"/>
                            </a:lnTo>
                            <a:lnTo>
                              <a:pt x="353" y="370"/>
                            </a:lnTo>
                            <a:lnTo>
                              <a:pt x="359" y="375"/>
                            </a:lnTo>
                            <a:lnTo>
                              <a:pt x="365" y="376"/>
                            </a:lnTo>
                            <a:lnTo>
                              <a:pt x="369" y="377"/>
                            </a:lnTo>
                            <a:lnTo>
                              <a:pt x="369" y="388"/>
                            </a:lnTo>
                            <a:lnTo>
                              <a:pt x="369" y="399"/>
                            </a:lnTo>
                            <a:lnTo>
                              <a:pt x="381" y="398"/>
                            </a:lnTo>
                            <a:lnTo>
                              <a:pt x="392" y="396"/>
                            </a:lnTo>
                            <a:lnTo>
                              <a:pt x="400" y="396"/>
                            </a:lnTo>
                            <a:lnTo>
                              <a:pt x="409" y="398"/>
                            </a:lnTo>
                            <a:lnTo>
                              <a:pt x="421" y="402"/>
                            </a:lnTo>
                            <a:lnTo>
                              <a:pt x="436" y="407"/>
                            </a:lnTo>
                            <a:lnTo>
                              <a:pt x="429" y="421"/>
                            </a:lnTo>
                            <a:lnTo>
                              <a:pt x="424" y="433"/>
                            </a:lnTo>
                            <a:lnTo>
                              <a:pt x="422" y="439"/>
                            </a:lnTo>
                            <a:lnTo>
                              <a:pt x="422" y="445"/>
                            </a:lnTo>
                            <a:lnTo>
                              <a:pt x="425" y="452"/>
                            </a:lnTo>
                            <a:lnTo>
                              <a:pt x="429" y="459"/>
                            </a:lnTo>
                            <a:lnTo>
                              <a:pt x="417" y="466"/>
                            </a:lnTo>
                            <a:lnTo>
                              <a:pt x="404" y="471"/>
                            </a:lnTo>
                            <a:lnTo>
                              <a:pt x="399" y="474"/>
                            </a:lnTo>
                            <a:lnTo>
                              <a:pt x="395" y="477"/>
                            </a:lnTo>
                            <a:lnTo>
                              <a:pt x="392" y="479"/>
                            </a:lnTo>
                            <a:lnTo>
                              <a:pt x="391" y="482"/>
                            </a:lnTo>
                            <a:lnTo>
                              <a:pt x="392" y="488"/>
                            </a:lnTo>
                            <a:lnTo>
                              <a:pt x="394" y="490"/>
                            </a:lnTo>
                            <a:lnTo>
                              <a:pt x="396" y="494"/>
                            </a:lnTo>
                            <a:lnTo>
                              <a:pt x="399" y="496"/>
                            </a:lnTo>
                            <a:lnTo>
                              <a:pt x="407" y="500"/>
                            </a:lnTo>
                            <a:lnTo>
                              <a:pt x="414" y="505"/>
                            </a:lnTo>
                            <a:lnTo>
                              <a:pt x="406" y="511"/>
                            </a:lnTo>
                            <a:lnTo>
                              <a:pt x="402" y="516"/>
                            </a:lnTo>
                            <a:lnTo>
                              <a:pt x="398" y="522"/>
                            </a:lnTo>
                            <a:lnTo>
                              <a:pt x="396" y="529"/>
                            </a:lnTo>
                            <a:lnTo>
                              <a:pt x="391" y="542"/>
                            </a:lnTo>
                            <a:lnTo>
                              <a:pt x="384" y="557"/>
                            </a:lnTo>
                            <a:lnTo>
                              <a:pt x="158" y="557"/>
                            </a:lnTo>
                            <a:lnTo>
                              <a:pt x="158" y="568"/>
                            </a:lnTo>
                            <a:lnTo>
                              <a:pt x="158" y="580"/>
                            </a:lnTo>
                            <a:lnTo>
                              <a:pt x="128" y="580"/>
                            </a:lnTo>
                            <a:lnTo>
                              <a:pt x="96" y="583"/>
                            </a:lnTo>
                            <a:lnTo>
                              <a:pt x="83" y="586"/>
                            </a:lnTo>
                            <a:lnTo>
                              <a:pt x="71" y="590"/>
                            </a:lnTo>
                            <a:lnTo>
                              <a:pt x="65" y="593"/>
                            </a:lnTo>
                            <a:lnTo>
                              <a:pt x="60" y="595"/>
                            </a:lnTo>
                            <a:lnTo>
                              <a:pt x="56" y="598"/>
                            </a:lnTo>
                            <a:lnTo>
                              <a:pt x="53" y="602"/>
                            </a:lnTo>
                            <a:lnTo>
                              <a:pt x="53" y="594"/>
                            </a:lnTo>
                            <a:lnTo>
                              <a:pt x="54" y="587"/>
                            </a:lnTo>
                            <a:lnTo>
                              <a:pt x="56" y="580"/>
                            </a:lnTo>
                            <a:lnTo>
                              <a:pt x="58" y="575"/>
                            </a:lnTo>
                            <a:lnTo>
                              <a:pt x="61" y="568"/>
                            </a:lnTo>
                            <a:lnTo>
                              <a:pt x="65" y="564"/>
                            </a:lnTo>
                            <a:lnTo>
                              <a:pt x="69" y="560"/>
                            </a:lnTo>
                            <a:lnTo>
                              <a:pt x="73" y="556"/>
                            </a:lnTo>
                            <a:lnTo>
                              <a:pt x="84" y="549"/>
                            </a:lnTo>
                            <a:lnTo>
                              <a:pt x="96" y="543"/>
                            </a:lnTo>
                            <a:lnTo>
                              <a:pt x="109" y="538"/>
                            </a:lnTo>
                            <a:lnTo>
                              <a:pt x="121" y="535"/>
                            </a:lnTo>
                            <a:lnTo>
                              <a:pt x="147" y="529"/>
                            </a:lnTo>
                            <a:lnTo>
                              <a:pt x="170" y="520"/>
                            </a:lnTo>
                            <a:lnTo>
                              <a:pt x="180" y="515"/>
                            </a:lnTo>
                            <a:lnTo>
                              <a:pt x="188" y="508"/>
                            </a:lnTo>
                            <a:lnTo>
                              <a:pt x="190" y="504"/>
                            </a:lnTo>
                            <a:lnTo>
                              <a:pt x="193" y="500"/>
                            </a:lnTo>
                            <a:lnTo>
                              <a:pt x="195" y="494"/>
                            </a:lnTo>
                            <a:lnTo>
                              <a:pt x="196" y="489"/>
                            </a:lnTo>
                            <a:lnTo>
                              <a:pt x="195" y="494"/>
                            </a:lnTo>
                            <a:lnTo>
                              <a:pt x="193" y="500"/>
                            </a:lnTo>
                            <a:lnTo>
                              <a:pt x="190" y="504"/>
                            </a:lnTo>
                            <a:lnTo>
                              <a:pt x="186" y="507"/>
                            </a:lnTo>
                            <a:lnTo>
                              <a:pt x="181" y="509"/>
                            </a:lnTo>
                            <a:lnTo>
                              <a:pt x="177" y="511"/>
                            </a:lnTo>
                            <a:lnTo>
                              <a:pt x="171" y="512"/>
                            </a:lnTo>
                            <a:lnTo>
                              <a:pt x="166" y="512"/>
                            </a:lnTo>
                            <a:lnTo>
                              <a:pt x="148" y="509"/>
                            </a:lnTo>
                            <a:lnTo>
                              <a:pt x="117" y="503"/>
                            </a:lnTo>
                            <a:lnTo>
                              <a:pt x="102" y="499"/>
                            </a:lnTo>
                            <a:lnTo>
                              <a:pt x="88" y="493"/>
                            </a:lnTo>
                            <a:lnTo>
                              <a:pt x="83" y="490"/>
                            </a:lnTo>
                            <a:lnTo>
                              <a:pt x="79" y="488"/>
                            </a:lnTo>
                            <a:lnTo>
                              <a:pt x="76" y="485"/>
                            </a:lnTo>
                            <a:lnTo>
                              <a:pt x="75" y="482"/>
                            </a:lnTo>
                            <a:lnTo>
                              <a:pt x="76" y="477"/>
                            </a:lnTo>
                            <a:lnTo>
                              <a:pt x="76" y="473"/>
                            </a:lnTo>
                            <a:lnTo>
                              <a:pt x="77" y="469"/>
                            </a:lnTo>
                            <a:lnTo>
                              <a:pt x="80" y="464"/>
                            </a:lnTo>
                            <a:lnTo>
                              <a:pt x="86" y="459"/>
                            </a:lnTo>
                            <a:lnTo>
                              <a:pt x="91" y="456"/>
                            </a:lnTo>
                            <a:lnTo>
                              <a:pt x="103" y="452"/>
                            </a:lnTo>
                            <a:lnTo>
                              <a:pt x="113" y="452"/>
                            </a:lnTo>
                            <a:lnTo>
                              <a:pt x="113" y="407"/>
                            </a:lnTo>
                            <a:lnTo>
                              <a:pt x="90" y="407"/>
                            </a:lnTo>
                            <a:lnTo>
                              <a:pt x="96" y="398"/>
                            </a:lnTo>
                            <a:lnTo>
                              <a:pt x="102" y="391"/>
                            </a:lnTo>
                            <a:lnTo>
                              <a:pt x="109" y="385"/>
                            </a:lnTo>
                            <a:lnTo>
                              <a:pt x="116" y="380"/>
                            </a:lnTo>
                            <a:lnTo>
                              <a:pt x="128" y="375"/>
                            </a:lnTo>
                            <a:lnTo>
                              <a:pt x="141" y="370"/>
                            </a:lnTo>
                            <a:lnTo>
                              <a:pt x="155" y="366"/>
                            </a:lnTo>
                            <a:lnTo>
                              <a:pt x="167" y="361"/>
                            </a:lnTo>
                            <a:lnTo>
                              <a:pt x="173" y="358"/>
                            </a:lnTo>
                            <a:lnTo>
                              <a:pt x="178" y="353"/>
                            </a:lnTo>
                            <a:lnTo>
                              <a:pt x="184" y="347"/>
                            </a:lnTo>
                            <a:lnTo>
                              <a:pt x="188" y="339"/>
                            </a:lnTo>
                            <a:lnTo>
                              <a:pt x="180" y="334"/>
                            </a:lnTo>
                            <a:lnTo>
                              <a:pt x="173" y="328"/>
                            </a:lnTo>
                            <a:lnTo>
                              <a:pt x="166" y="321"/>
                            </a:lnTo>
                            <a:lnTo>
                              <a:pt x="161" y="316"/>
                            </a:lnTo>
                            <a:lnTo>
                              <a:pt x="156" y="309"/>
                            </a:lnTo>
                            <a:lnTo>
                              <a:pt x="154" y="302"/>
                            </a:lnTo>
                            <a:lnTo>
                              <a:pt x="151" y="294"/>
                            </a:lnTo>
                            <a:lnTo>
                              <a:pt x="151" y="287"/>
                            </a:lnTo>
                            <a:lnTo>
                              <a:pt x="136" y="286"/>
                            </a:lnTo>
                            <a:lnTo>
                              <a:pt x="124" y="285"/>
                            </a:lnTo>
                            <a:lnTo>
                              <a:pt x="113" y="281"/>
                            </a:lnTo>
                            <a:lnTo>
                              <a:pt x="102" y="276"/>
                            </a:lnTo>
                            <a:lnTo>
                              <a:pt x="94" y="271"/>
                            </a:lnTo>
                            <a:lnTo>
                              <a:pt x="88" y="264"/>
                            </a:lnTo>
                            <a:lnTo>
                              <a:pt x="84" y="257"/>
                            </a:lnTo>
                            <a:lnTo>
                              <a:pt x="83" y="249"/>
                            </a:lnTo>
                            <a:lnTo>
                              <a:pt x="84" y="241"/>
                            </a:lnTo>
                            <a:lnTo>
                              <a:pt x="87" y="233"/>
                            </a:lnTo>
                            <a:lnTo>
                              <a:pt x="92" y="226"/>
                            </a:lnTo>
                            <a:lnTo>
                              <a:pt x="98" y="219"/>
                            </a:lnTo>
                            <a:lnTo>
                              <a:pt x="103" y="212"/>
                            </a:lnTo>
                            <a:lnTo>
                              <a:pt x="109" y="204"/>
                            </a:lnTo>
                            <a:lnTo>
                              <a:pt x="111" y="197"/>
                            </a:lnTo>
                            <a:lnTo>
                              <a:pt x="113" y="189"/>
                            </a:lnTo>
                            <a:lnTo>
                              <a:pt x="102" y="195"/>
                            </a:lnTo>
                            <a:lnTo>
                              <a:pt x="94" y="203"/>
                            </a:lnTo>
                            <a:lnTo>
                              <a:pt x="87" y="211"/>
                            </a:lnTo>
                            <a:lnTo>
                              <a:pt x="81" y="219"/>
                            </a:lnTo>
                            <a:lnTo>
                              <a:pt x="71" y="236"/>
                            </a:lnTo>
                            <a:lnTo>
                              <a:pt x="60" y="249"/>
                            </a:lnTo>
                            <a:lnTo>
                              <a:pt x="35" y="211"/>
                            </a:lnTo>
                            <a:lnTo>
                              <a:pt x="24" y="191"/>
                            </a:lnTo>
                            <a:lnTo>
                              <a:pt x="23" y="185"/>
                            </a:lnTo>
                            <a:lnTo>
                              <a:pt x="22" y="180"/>
                            </a:lnTo>
                            <a:lnTo>
                              <a:pt x="23" y="174"/>
                            </a:lnTo>
                            <a:lnTo>
                              <a:pt x="23" y="166"/>
                            </a:lnTo>
                            <a:lnTo>
                              <a:pt x="20" y="165"/>
                            </a:lnTo>
                            <a:lnTo>
                              <a:pt x="19" y="162"/>
                            </a:lnTo>
                            <a:lnTo>
                              <a:pt x="17" y="158"/>
                            </a:lnTo>
                            <a:lnTo>
                              <a:pt x="16" y="153"/>
                            </a:lnTo>
                            <a:lnTo>
                              <a:pt x="16" y="140"/>
                            </a:lnTo>
                            <a:lnTo>
                              <a:pt x="17" y="127"/>
                            </a:lnTo>
                            <a:lnTo>
                              <a:pt x="20" y="99"/>
                            </a:lnTo>
                            <a:lnTo>
                              <a:pt x="23" y="76"/>
                            </a:lnTo>
                            <a:lnTo>
                              <a:pt x="24" y="67"/>
                            </a:lnTo>
                            <a:lnTo>
                              <a:pt x="23" y="59"/>
                            </a:lnTo>
                            <a:lnTo>
                              <a:pt x="19" y="53"/>
                            </a:lnTo>
                            <a:lnTo>
                              <a:pt x="15" y="49"/>
                            </a:lnTo>
                            <a:lnTo>
                              <a:pt x="11" y="46"/>
                            </a:lnTo>
                            <a:lnTo>
                              <a:pt x="8" y="44"/>
                            </a:lnTo>
                            <a:lnTo>
                              <a:pt x="7" y="41"/>
                            </a:lnTo>
                            <a:lnTo>
                              <a:pt x="8" y="38"/>
                            </a:lnTo>
                            <a:lnTo>
                              <a:pt x="15" y="31"/>
                            </a:lnTo>
                            <a:lnTo>
                              <a:pt x="23" y="23"/>
                            </a:lnTo>
                            <a:lnTo>
                              <a:pt x="23" y="16"/>
                            </a:lnTo>
                            <a:lnTo>
                              <a:pt x="13" y="12"/>
                            </a:lnTo>
                            <a:lnTo>
                              <a:pt x="5" y="8"/>
                            </a:lnTo>
                            <a:lnTo>
                              <a:pt x="4" y="7"/>
                            </a:lnTo>
                            <a:lnTo>
                              <a:pt x="1" y="5"/>
                            </a:lnTo>
                            <a:lnTo>
                              <a:pt x="0" y="4"/>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sp>
                  <p:nvSpPr>
                    <p:cNvPr id="242" name="Freeform 876"/>
                    <p:cNvSpPr>
                      <a:spLocks/>
                    </p:cNvSpPr>
                    <p:nvPr/>
                  </p:nvSpPr>
                  <p:spPr bwMode="auto">
                    <a:xfrm>
                      <a:off x="4893617" y="2144358"/>
                      <a:ext cx="49754" cy="34827"/>
                    </a:xfrm>
                    <a:custGeom>
                      <a:avLst/>
                      <a:gdLst>
                        <a:gd name="T0" fmla="*/ 0 w 121"/>
                        <a:gd name="T1" fmla="*/ 6 h 83"/>
                        <a:gd name="T2" fmla="*/ 2 w 121"/>
                        <a:gd name="T3" fmla="*/ 9 h 83"/>
                        <a:gd name="T4" fmla="*/ 3 w 121"/>
                        <a:gd name="T5" fmla="*/ 9 h 83"/>
                        <a:gd name="T6" fmla="*/ 5 w 121"/>
                        <a:gd name="T7" fmla="*/ 8 h 83"/>
                        <a:gd name="T8" fmla="*/ 7 w 121"/>
                        <a:gd name="T9" fmla="*/ 7 h 83"/>
                        <a:gd name="T10" fmla="*/ 8 w 121"/>
                        <a:gd name="T11" fmla="*/ 6 h 83"/>
                        <a:gd name="T12" fmla="*/ 9 w 121"/>
                        <a:gd name="T13" fmla="*/ 6 h 83"/>
                        <a:gd name="T14" fmla="*/ 10 w 121"/>
                        <a:gd name="T15" fmla="*/ 4 h 83"/>
                        <a:gd name="T16" fmla="*/ 10 w 121"/>
                        <a:gd name="T17" fmla="*/ 4 h 83"/>
                        <a:gd name="T18" fmla="*/ 11 w 121"/>
                        <a:gd name="T19" fmla="*/ 3 h 83"/>
                        <a:gd name="T20" fmla="*/ 11 w 121"/>
                        <a:gd name="T21" fmla="*/ 2 h 83"/>
                        <a:gd name="T22" fmla="*/ 11 w 121"/>
                        <a:gd name="T23" fmla="*/ 2 h 83"/>
                        <a:gd name="T24" fmla="*/ 12 w 121"/>
                        <a:gd name="T25" fmla="*/ 2 h 83"/>
                        <a:gd name="T26" fmla="*/ 12 w 121"/>
                        <a:gd name="T27" fmla="*/ 1 h 83"/>
                        <a:gd name="T28" fmla="*/ 13 w 121"/>
                        <a:gd name="T29" fmla="*/ 1 h 83"/>
                        <a:gd name="T30" fmla="*/ 13 w 121"/>
                        <a:gd name="T31" fmla="*/ 1 h 83"/>
                        <a:gd name="T32" fmla="*/ 13 w 121"/>
                        <a:gd name="T33" fmla="*/ 0 h 83"/>
                        <a:gd name="T34" fmla="*/ 13 w 121"/>
                        <a:gd name="T35" fmla="*/ 0 h 83"/>
                        <a:gd name="T36" fmla="*/ 11 w 121"/>
                        <a:gd name="T37" fmla="*/ 0 h 83"/>
                        <a:gd name="T38" fmla="*/ 9 w 121"/>
                        <a:gd name="T39" fmla="*/ 1 h 83"/>
                        <a:gd name="T40" fmla="*/ 7 w 121"/>
                        <a:gd name="T41" fmla="*/ 2 h 83"/>
                        <a:gd name="T42" fmla="*/ 6 w 121"/>
                        <a:gd name="T43" fmla="*/ 3 h 83"/>
                        <a:gd name="T44" fmla="*/ 2 w 121"/>
                        <a:gd name="T45" fmla="*/ 4 h 83"/>
                        <a:gd name="T46" fmla="*/ 0 w 121"/>
                        <a:gd name="T47" fmla="*/ 6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1" h="83">
                          <a:moveTo>
                            <a:pt x="0" y="53"/>
                          </a:moveTo>
                          <a:lnTo>
                            <a:pt x="15" y="83"/>
                          </a:lnTo>
                          <a:lnTo>
                            <a:pt x="31" y="78"/>
                          </a:lnTo>
                          <a:lnTo>
                            <a:pt x="48" y="71"/>
                          </a:lnTo>
                          <a:lnTo>
                            <a:pt x="61" y="64"/>
                          </a:lnTo>
                          <a:lnTo>
                            <a:pt x="74" y="57"/>
                          </a:lnTo>
                          <a:lnTo>
                            <a:pt x="85" y="49"/>
                          </a:lnTo>
                          <a:lnTo>
                            <a:pt x="91" y="40"/>
                          </a:lnTo>
                          <a:lnTo>
                            <a:pt x="94" y="34"/>
                          </a:lnTo>
                          <a:lnTo>
                            <a:pt x="97" y="29"/>
                          </a:lnTo>
                          <a:lnTo>
                            <a:pt x="98" y="22"/>
                          </a:lnTo>
                          <a:lnTo>
                            <a:pt x="98" y="15"/>
                          </a:lnTo>
                          <a:lnTo>
                            <a:pt x="105" y="14"/>
                          </a:lnTo>
                          <a:lnTo>
                            <a:pt x="112" y="11"/>
                          </a:lnTo>
                          <a:lnTo>
                            <a:pt x="116" y="8"/>
                          </a:lnTo>
                          <a:lnTo>
                            <a:pt x="119" y="5"/>
                          </a:lnTo>
                          <a:lnTo>
                            <a:pt x="120" y="3"/>
                          </a:lnTo>
                          <a:lnTo>
                            <a:pt x="121" y="0"/>
                          </a:lnTo>
                          <a:lnTo>
                            <a:pt x="104" y="4"/>
                          </a:lnTo>
                          <a:lnTo>
                            <a:pt x="86" y="10"/>
                          </a:lnTo>
                          <a:lnTo>
                            <a:pt x="68" y="16"/>
                          </a:lnTo>
                          <a:lnTo>
                            <a:pt x="52" y="23"/>
                          </a:lnTo>
                          <a:lnTo>
                            <a:pt x="22" y="40"/>
                          </a:lnTo>
                          <a:lnTo>
                            <a:pt x="0" y="53"/>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43" name="Freeform 789"/>
                    <p:cNvSpPr>
                      <a:spLocks/>
                    </p:cNvSpPr>
                    <p:nvPr/>
                  </p:nvSpPr>
                  <p:spPr bwMode="auto">
                    <a:xfrm>
                      <a:off x="4529173" y="1202772"/>
                      <a:ext cx="221403" cy="252499"/>
                    </a:xfrm>
                    <a:custGeom>
                      <a:avLst/>
                      <a:gdLst>
                        <a:gd name="T0" fmla="*/ 42 w 534"/>
                        <a:gd name="T1" fmla="*/ 64 h 609"/>
                        <a:gd name="T2" fmla="*/ 41 w 534"/>
                        <a:gd name="T3" fmla="*/ 64 h 609"/>
                        <a:gd name="T4" fmla="*/ 30 w 534"/>
                        <a:gd name="T5" fmla="*/ 65 h 609"/>
                        <a:gd name="T6" fmla="*/ 28 w 534"/>
                        <a:gd name="T7" fmla="*/ 67 h 609"/>
                        <a:gd name="T8" fmla="*/ 25 w 534"/>
                        <a:gd name="T9" fmla="*/ 67 h 609"/>
                        <a:gd name="T10" fmla="*/ 16 w 534"/>
                        <a:gd name="T11" fmla="*/ 68 h 609"/>
                        <a:gd name="T12" fmla="*/ 12 w 534"/>
                        <a:gd name="T13" fmla="*/ 67 h 609"/>
                        <a:gd name="T14" fmla="*/ 10 w 534"/>
                        <a:gd name="T15" fmla="*/ 66 h 609"/>
                        <a:gd name="T16" fmla="*/ 6 w 534"/>
                        <a:gd name="T17" fmla="*/ 65 h 609"/>
                        <a:gd name="T18" fmla="*/ 2 w 534"/>
                        <a:gd name="T19" fmla="*/ 64 h 609"/>
                        <a:gd name="T20" fmla="*/ 2 w 534"/>
                        <a:gd name="T21" fmla="*/ 63 h 609"/>
                        <a:gd name="T22" fmla="*/ 3 w 534"/>
                        <a:gd name="T23" fmla="*/ 58 h 609"/>
                        <a:gd name="T24" fmla="*/ 2 w 534"/>
                        <a:gd name="T25" fmla="*/ 55 h 609"/>
                        <a:gd name="T26" fmla="*/ 0 w 534"/>
                        <a:gd name="T27" fmla="*/ 53 h 609"/>
                        <a:gd name="T28" fmla="*/ 0 w 534"/>
                        <a:gd name="T29" fmla="*/ 50 h 609"/>
                        <a:gd name="T30" fmla="*/ 2 w 534"/>
                        <a:gd name="T31" fmla="*/ 46 h 609"/>
                        <a:gd name="T32" fmla="*/ 5 w 534"/>
                        <a:gd name="T33" fmla="*/ 42 h 609"/>
                        <a:gd name="T34" fmla="*/ 9 w 534"/>
                        <a:gd name="T35" fmla="*/ 39 h 609"/>
                        <a:gd name="T36" fmla="*/ 14 w 534"/>
                        <a:gd name="T37" fmla="*/ 36 h 609"/>
                        <a:gd name="T38" fmla="*/ 18 w 534"/>
                        <a:gd name="T39" fmla="*/ 35 h 609"/>
                        <a:gd name="T40" fmla="*/ 16 w 534"/>
                        <a:gd name="T41" fmla="*/ 32 h 609"/>
                        <a:gd name="T42" fmla="*/ 14 w 534"/>
                        <a:gd name="T43" fmla="*/ 31 h 609"/>
                        <a:gd name="T44" fmla="*/ 14 w 534"/>
                        <a:gd name="T45" fmla="*/ 29 h 609"/>
                        <a:gd name="T46" fmla="*/ 14 w 534"/>
                        <a:gd name="T47" fmla="*/ 24 h 609"/>
                        <a:gd name="T48" fmla="*/ 12 w 534"/>
                        <a:gd name="T49" fmla="*/ 20 h 609"/>
                        <a:gd name="T50" fmla="*/ 8 w 534"/>
                        <a:gd name="T51" fmla="*/ 13 h 609"/>
                        <a:gd name="T52" fmla="*/ 10 w 534"/>
                        <a:gd name="T53" fmla="*/ 8 h 609"/>
                        <a:gd name="T54" fmla="*/ 14 w 534"/>
                        <a:gd name="T55" fmla="*/ 8 h 609"/>
                        <a:gd name="T56" fmla="*/ 15 w 534"/>
                        <a:gd name="T57" fmla="*/ 8 h 609"/>
                        <a:gd name="T58" fmla="*/ 17 w 534"/>
                        <a:gd name="T59" fmla="*/ 8 h 609"/>
                        <a:gd name="T60" fmla="*/ 18 w 534"/>
                        <a:gd name="T61" fmla="*/ 5 h 609"/>
                        <a:gd name="T62" fmla="*/ 19 w 534"/>
                        <a:gd name="T63" fmla="*/ 2 h 609"/>
                        <a:gd name="T64" fmla="*/ 23 w 534"/>
                        <a:gd name="T65" fmla="*/ 0 h 609"/>
                        <a:gd name="T66" fmla="*/ 27 w 534"/>
                        <a:gd name="T67" fmla="*/ 0 h 609"/>
                        <a:gd name="T68" fmla="*/ 30 w 534"/>
                        <a:gd name="T69" fmla="*/ 2 h 609"/>
                        <a:gd name="T70" fmla="*/ 34 w 534"/>
                        <a:gd name="T71" fmla="*/ 3 h 609"/>
                        <a:gd name="T72" fmla="*/ 33 w 534"/>
                        <a:gd name="T73" fmla="*/ 9 h 609"/>
                        <a:gd name="T74" fmla="*/ 35 w 534"/>
                        <a:gd name="T75" fmla="*/ 11 h 609"/>
                        <a:gd name="T76" fmla="*/ 40 w 534"/>
                        <a:gd name="T77" fmla="*/ 14 h 609"/>
                        <a:gd name="T78" fmla="*/ 42 w 534"/>
                        <a:gd name="T79" fmla="*/ 16 h 609"/>
                        <a:gd name="T80" fmla="*/ 40 w 534"/>
                        <a:gd name="T81" fmla="*/ 19 h 609"/>
                        <a:gd name="T82" fmla="*/ 39 w 534"/>
                        <a:gd name="T83" fmla="*/ 21 h 609"/>
                        <a:gd name="T84" fmla="*/ 41 w 534"/>
                        <a:gd name="T85" fmla="*/ 24 h 609"/>
                        <a:gd name="T86" fmla="*/ 43 w 534"/>
                        <a:gd name="T87" fmla="*/ 27 h 609"/>
                        <a:gd name="T88" fmla="*/ 44 w 534"/>
                        <a:gd name="T89" fmla="*/ 30 h 609"/>
                        <a:gd name="T90" fmla="*/ 46 w 534"/>
                        <a:gd name="T91" fmla="*/ 35 h 609"/>
                        <a:gd name="T92" fmla="*/ 48 w 534"/>
                        <a:gd name="T93" fmla="*/ 38 h 609"/>
                        <a:gd name="T94" fmla="*/ 59 w 534"/>
                        <a:gd name="T95" fmla="*/ 46 h 609"/>
                        <a:gd name="T96" fmla="*/ 48 w 534"/>
                        <a:gd name="T97" fmla="*/ 57 h 609"/>
                        <a:gd name="T98" fmla="*/ 43 w 534"/>
                        <a:gd name="T99" fmla="*/ 64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34" h="609">
                          <a:moveTo>
                            <a:pt x="383" y="579"/>
                          </a:moveTo>
                          <a:lnTo>
                            <a:pt x="382" y="577"/>
                          </a:lnTo>
                          <a:lnTo>
                            <a:pt x="380" y="575"/>
                          </a:lnTo>
                          <a:lnTo>
                            <a:pt x="376" y="575"/>
                          </a:lnTo>
                          <a:lnTo>
                            <a:pt x="373" y="577"/>
                          </a:lnTo>
                          <a:lnTo>
                            <a:pt x="368" y="578"/>
                          </a:lnTo>
                          <a:lnTo>
                            <a:pt x="368" y="579"/>
                          </a:lnTo>
                          <a:lnTo>
                            <a:pt x="278" y="579"/>
                          </a:lnTo>
                          <a:lnTo>
                            <a:pt x="273" y="585"/>
                          </a:lnTo>
                          <a:lnTo>
                            <a:pt x="267" y="592"/>
                          </a:lnTo>
                          <a:lnTo>
                            <a:pt x="260" y="596"/>
                          </a:lnTo>
                          <a:lnTo>
                            <a:pt x="252" y="600"/>
                          </a:lnTo>
                          <a:lnTo>
                            <a:pt x="244" y="603"/>
                          </a:lnTo>
                          <a:lnTo>
                            <a:pt x="236" y="605"/>
                          </a:lnTo>
                          <a:lnTo>
                            <a:pt x="226" y="607"/>
                          </a:lnTo>
                          <a:lnTo>
                            <a:pt x="215" y="608"/>
                          </a:lnTo>
                          <a:lnTo>
                            <a:pt x="176" y="609"/>
                          </a:lnTo>
                          <a:lnTo>
                            <a:pt x="143" y="609"/>
                          </a:lnTo>
                          <a:lnTo>
                            <a:pt x="125" y="609"/>
                          </a:lnTo>
                          <a:lnTo>
                            <a:pt x="110" y="607"/>
                          </a:lnTo>
                          <a:lnTo>
                            <a:pt x="104" y="605"/>
                          </a:lnTo>
                          <a:lnTo>
                            <a:pt x="98" y="603"/>
                          </a:lnTo>
                          <a:lnTo>
                            <a:pt x="94" y="598"/>
                          </a:lnTo>
                          <a:lnTo>
                            <a:pt x="90" y="594"/>
                          </a:lnTo>
                          <a:lnTo>
                            <a:pt x="78" y="593"/>
                          </a:lnTo>
                          <a:lnTo>
                            <a:pt x="66" y="592"/>
                          </a:lnTo>
                          <a:lnTo>
                            <a:pt x="53" y="589"/>
                          </a:lnTo>
                          <a:lnTo>
                            <a:pt x="41" y="585"/>
                          </a:lnTo>
                          <a:lnTo>
                            <a:pt x="30" y="579"/>
                          </a:lnTo>
                          <a:lnTo>
                            <a:pt x="22" y="575"/>
                          </a:lnTo>
                          <a:lnTo>
                            <a:pt x="19" y="573"/>
                          </a:lnTo>
                          <a:lnTo>
                            <a:pt x="16" y="570"/>
                          </a:lnTo>
                          <a:lnTo>
                            <a:pt x="15" y="567"/>
                          </a:lnTo>
                          <a:lnTo>
                            <a:pt x="15" y="564"/>
                          </a:lnTo>
                          <a:lnTo>
                            <a:pt x="22" y="543"/>
                          </a:lnTo>
                          <a:lnTo>
                            <a:pt x="30" y="526"/>
                          </a:lnTo>
                          <a:lnTo>
                            <a:pt x="29" y="514"/>
                          </a:lnTo>
                          <a:lnTo>
                            <a:pt x="25" y="504"/>
                          </a:lnTo>
                          <a:lnTo>
                            <a:pt x="21" y="496"/>
                          </a:lnTo>
                          <a:lnTo>
                            <a:pt x="15" y="491"/>
                          </a:lnTo>
                          <a:lnTo>
                            <a:pt x="10" y="485"/>
                          </a:lnTo>
                          <a:lnTo>
                            <a:pt x="4" y="480"/>
                          </a:lnTo>
                          <a:lnTo>
                            <a:pt x="1" y="473"/>
                          </a:lnTo>
                          <a:lnTo>
                            <a:pt x="0" y="466"/>
                          </a:lnTo>
                          <a:lnTo>
                            <a:pt x="1" y="454"/>
                          </a:lnTo>
                          <a:lnTo>
                            <a:pt x="4" y="442"/>
                          </a:lnTo>
                          <a:lnTo>
                            <a:pt x="10" y="430"/>
                          </a:lnTo>
                          <a:lnTo>
                            <a:pt x="16" y="417"/>
                          </a:lnTo>
                          <a:lnTo>
                            <a:pt x="26" y="405"/>
                          </a:lnTo>
                          <a:lnTo>
                            <a:pt x="36" y="393"/>
                          </a:lnTo>
                          <a:lnTo>
                            <a:pt x="46" y="380"/>
                          </a:lnTo>
                          <a:lnTo>
                            <a:pt x="59" y="368"/>
                          </a:lnTo>
                          <a:lnTo>
                            <a:pt x="72" y="357"/>
                          </a:lnTo>
                          <a:lnTo>
                            <a:pt x="85" y="348"/>
                          </a:lnTo>
                          <a:lnTo>
                            <a:pt x="98" y="338"/>
                          </a:lnTo>
                          <a:lnTo>
                            <a:pt x="110" y="331"/>
                          </a:lnTo>
                          <a:lnTo>
                            <a:pt x="124" y="325"/>
                          </a:lnTo>
                          <a:lnTo>
                            <a:pt x="136" y="319"/>
                          </a:lnTo>
                          <a:lnTo>
                            <a:pt x="147" y="316"/>
                          </a:lnTo>
                          <a:lnTo>
                            <a:pt x="158" y="316"/>
                          </a:lnTo>
                          <a:lnTo>
                            <a:pt x="158" y="293"/>
                          </a:lnTo>
                          <a:lnTo>
                            <a:pt x="147" y="292"/>
                          </a:lnTo>
                          <a:lnTo>
                            <a:pt x="140" y="291"/>
                          </a:lnTo>
                          <a:lnTo>
                            <a:pt x="135" y="288"/>
                          </a:lnTo>
                          <a:lnTo>
                            <a:pt x="131" y="284"/>
                          </a:lnTo>
                          <a:lnTo>
                            <a:pt x="130" y="280"/>
                          </a:lnTo>
                          <a:lnTo>
                            <a:pt x="128" y="274"/>
                          </a:lnTo>
                          <a:lnTo>
                            <a:pt x="128" y="269"/>
                          </a:lnTo>
                          <a:lnTo>
                            <a:pt x="128" y="263"/>
                          </a:lnTo>
                          <a:lnTo>
                            <a:pt x="127" y="246"/>
                          </a:lnTo>
                          <a:lnTo>
                            <a:pt x="125" y="229"/>
                          </a:lnTo>
                          <a:lnTo>
                            <a:pt x="123" y="214"/>
                          </a:lnTo>
                          <a:lnTo>
                            <a:pt x="120" y="201"/>
                          </a:lnTo>
                          <a:lnTo>
                            <a:pt x="116" y="188"/>
                          </a:lnTo>
                          <a:lnTo>
                            <a:pt x="112" y="178"/>
                          </a:lnTo>
                          <a:lnTo>
                            <a:pt x="106" y="167"/>
                          </a:lnTo>
                          <a:lnTo>
                            <a:pt x="101" y="156"/>
                          </a:lnTo>
                          <a:lnTo>
                            <a:pt x="76" y="119"/>
                          </a:lnTo>
                          <a:lnTo>
                            <a:pt x="52" y="82"/>
                          </a:lnTo>
                          <a:lnTo>
                            <a:pt x="71" y="77"/>
                          </a:lnTo>
                          <a:lnTo>
                            <a:pt x="86" y="73"/>
                          </a:lnTo>
                          <a:lnTo>
                            <a:pt x="98" y="69"/>
                          </a:lnTo>
                          <a:lnTo>
                            <a:pt x="113" y="67"/>
                          </a:lnTo>
                          <a:lnTo>
                            <a:pt x="123" y="69"/>
                          </a:lnTo>
                          <a:lnTo>
                            <a:pt x="130" y="70"/>
                          </a:lnTo>
                          <a:lnTo>
                            <a:pt x="134" y="71"/>
                          </a:lnTo>
                          <a:lnTo>
                            <a:pt x="138" y="74"/>
                          </a:lnTo>
                          <a:lnTo>
                            <a:pt x="142" y="74"/>
                          </a:lnTo>
                          <a:lnTo>
                            <a:pt x="146" y="74"/>
                          </a:lnTo>
                          <a:lnTo>
                            <a:pt x="150" y="73"/>
                          </a:lnTo>
                          <a:lnTo>
                            <a:pt x="158" y="67"/>
                          </a:lnTo>
                          <a:lnTo>
                            <a:pt x="158" y="58"/>
                          </a:lnTo>
                          <a:lnTo>
                            <a:pt x="160" y="48"/>
                          </a:lnTo>
                          <a:lnTo>
                            <a:pt x="162" y="39"/>
                          </a:lnTo>
                          <a:lnTo>
                            <a:pt x="166" y="32"/>
                          </a:lnTo>
                          <a:lnTo>
                            <a:pt x="173" y="15"/>
                          </a:lnTo>
                          <a:lnTo>
                            <a:pt x="180" y="0"/>
                          </a:lnTo>
                          <a:lnTo>
                            <a:pt x="196" y="0"/>
                          </a:lnTo>
                          <a:lnTo>
                            <a:pt x="210" y="0"/>
                          </a:lnTo>
                          <a:lnTo>
                            <a:pt x="221" y="0"/>
                          </a:lnTo>
                          <a:lnTo>
                            <a:pt x="233" y="0"/>
                          </a:lnTo>
                          <a:lnTo>
                            <a:pt x="244" y="2"/>
                          </a:lnTo>
                          <a:lnTo>
                            <a:pt x="255" y="4"/>
                          </a:lnTo>
                          <a:lnTo>
                            <a:pt x="264" y="10"/>
                          </a:lnTo>
                          <a:lnTo>
                            <a:pt x="274" y="15"/>
                          </a:lnTo>
                          <a:lnTo>
                            <a:pt x="284" y="21"/>
                          </a:lnTo>
                          <a:lnTo>
                            <a:pt x="294" y="25"/>
                          </a:lnTo>
                          <a:lnTo>
                            <a:pt x="305" y="29"/>
                          </a:lnTo>
                          <a:lnTo>
                            <a:pt x="316" y="30"/>
                          </a:lnTo>
                          <a:lnTo>
                            <a:pt x="293" y="75"/>
                          </a:lnTo>
                          <a:lnTo>
                            <a:pt x="297" y="82"/>
                          </a:lnTo>
                          <a:lnTo>
                            <a:pt x="303" y="88"/>
                          </a:lnTo>
                          <a:lnTo>
                            <a:pt x="308" y="93"/>
                          </a:lnTo>
                          <a:lnTo>
                            <a:pt x="314" y="98"/>
                          </a:lnTo>
                          <a:lnTo>
                            <a:pt x="326" y="107"/>
                          </a:lnTo>
                          <a:lnTo>
                            <a:pt x="338" y="113"/>
                          </a:lnTo>
                          <a:lnTo>
                            <a:pt x="363" y="122"/>
                          </a:lnTo>
                          <a:lnTo>
                            <a:pt x="383" y="128"/>
                          </a:lnTo>
                          <a:lnTo>
                            <a:pt x="380" y="138"/>
                          </a:lnTo>
                          <a:lnTo>
                            <a:pt x="375" y="146"/>
                          </a:lnTo>
                          <a:lnTo>
                            <a:pt x="371" y="154"/>
                          </a:lnTo>
                          <a:lnTo>
                            <a:pt x="365" y="161"/>
                          </a:lnTo>
                          <a:lnTo>
                            <a:pt x="361" y="167"/>
                          </a:lnTo>
                          <a:lnTo>
                            <a:pt x="357" y="173"/>
                          </a:lnTo>
                          <a:lnTo>
                            <a:pt x="354" y="180"/>
                          </a:lnTo>
                          <a:lnTo>
                            <a:pt x="353" y="188"/>
                          </a:lnTo>
                          <a:lnTo>
                            <a:pt x="354" y="197"/>
                          </a:lnTo>
                          <a:lnTo>
                            <a:pt x="360" y="207"/>
                          </a:lnTo>
                          <a:lnTo>
                            <a:pt x="365" y="217"/>
                          </a:lnTo>
                          <a:lnTo>
                            <a:pt x="373" y="227"/>
                          </a:lnTo>
                          <a:lnTo>
                            <a:pt x="380" y="235"/>
                          </a:lnTo>
                          <a:lnTo>
                            <a:pt x="388" y="242"/>
                          </a:lnTo>
                          <a:lnTo>
                            <a:pt x="394" y="247"/>
                          </a:lnTo>
                          <a:lnTo>
                            <a:pt x="398" y="248"/>
                          </a:lnTo>
                          <a:lnTo>
                            <a:pt x="399" y="267"/>
                          </a:lnTo>
                          <a:lnTo>
                            <a:pt x="402" y="284"/>
                          </a:lnTo>
                          <a:lnTo>
                            <a:pt x="406" y="299"/>
                          </a:lnTo>
                          <a:lnTo>
                            <a:pt x="412" y="314"/>
                          </a:lnTo>
                          <a:lnTo>
                            <a:pt x="418" y="326"/>
                          </a:lnTo>
                          <a:lnTo>
                            <a:pt x="427" y="337"/>
                          </a:lnTo>
                          <a:lnTo>
                            <a:pt x="436" y="346"/>
                          </a:lnTo>
                          <a:lnTo>
                            <a:pt x="446" y="356"/>
                          </a:lnTo>
                          <a:lnTo>
                            <a:pt x="491" y="387"/>
                          </a:lnTo>
                          <a:lnTo>
                            <a:pt x="534" y="413"/>
                          </a:lnTo>
                          <a:lnTo>
                            <a:pt x="495" y="453"/>
                          </a:lnTo>
                          <a:lnTo>
                            <a:pt x="455" y="494"/>
                          </a:lnTo>
                          <a:lnTo>
                            <a:pt x="436" y="514"/>
                          </a:lnTo>
                          <a:lnTo>
                            <a:pt x="418" y="534"/>
                          </a:lnTo>
                          <a:lnTo>
                            <a:pt x="401" y="556"/>
                          </a:lnTo>
                          <a:lnTo>
                            <a:pt x="383" y="579"/>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44" name="Freeform 790"/>
                    <p:cNvSpPr>
                      <a:spLocks/>
                    </p:cNvSpPr>
                    <p:nvPr/>
                  </p:nvSpPr>
                  <p:spPr bwMode="auto">
                    <a:xfrm>
                      <a:off x="4345085" y="1218942"/>
                      <a:ext cx="233841" cy="366932"/>
                    </a:xfrm>
                    <a:custGeom>
                      <a:avLst/>
                      <a:gdLst>
                        <a:gd name="T0" fmla="*/ 50 w 564"/>
                        <a:gd name="T1" fmla="*/ 26 h 887"/>
                        <a:gd name="T2" fmla="*/ 48 w 564"/>
                        <a:gd name="T3" fmla="*/ 29 h 887"/>
                        <a:gd name="T4" fmla="*/ 49 w 564"/>
                        <a:gd name="T5" fmla="*/ 33 h 887"/>
                        <a:gd name="T6" fmla="*/ 42 w 564"/>
                        <a:gd name="T7" fmla="*/ 38 h 887"/>
                        <a:gd name="T8" fmla="*/ 35 w 564"/>
                        <a:gd name="T9" fmla="*/ 43 h 887"/>
                        <a:gd name="T10" fmla="*/ 30 w 564"/>
                        <a:gd name="T11" fmla="*/ 46 h 887"/>
                        <a:gd name="T12" fmla="*/ 28 w 564"/>
                        <a:gd name="T13" fmla="*/ 48 h 887"/>
                        <a:gd name="T14" fmla="*/ 29 w 564"/>
                        <a:gd name="T15" fmla="*/ 49 h 887"/>
                        <a:gd name="T16" fmla="*/ 29 w 564"/>
                        <a:gd name="T17" fmla="*/ 55 h 887"/>
                        <a:gd name="T18" fmla="*/ 28 w 564"/>
                        <a:gd name="T19" fmla="*/ 58 h 887"/>
                        <a:gd name="T20" fmla="*/ 31 w 564"/>
                        <a:gd name="T21" fmla="*/ 60 h 887"/>
                        <a:gd name="T22" fmla="*/ 39 w 564"/>
                        <a:gd name="T23" fmla="*/ 63 h 887"/>
                        <a:gd name="T24" fmla="*/ 40 w 564"/>
                        <a:gd name="T25" fmla="*/ 66 h 887"/>
                        <a:gd name="T26" fmla="*/ 40 w 564"/>
                        <a:gd name="T27" fmla="*/ 68 h 887"/>
                        <a:gd name="T28" fmla="*/ 37 w 564"/>
                        <a:gd name="T29" fmla="*/ 69 h 887"/>
                        <a:gd name="T30" fmla="*/ 33 w 564"/>
                        <a:gd name="T31" fmla="*/ 71 h 887"/>
                        <a:gd name="T32" fmla="*/ 32 w 564"/>
                        <a:gd name="T33" fmla="*/ 73 h 887"/>
                        <a:gd name="T34" fmla="*/ 30 w 564"/>
                        <a:gd name="T35" fmla="*/ 81 h 887"/>
                        <a:gd name="T36" fmla="*/ 28 w 564"/>
                        <a:gd name="T37" fmla="*/ 92 h 887"/>
                        <a:gd name="T38" fmla="*/ 21 w 564"/>
                        <a:gd name="T39" fmla="*/ 93 h 887"/>
                        <a:gd name="T40" fmla="*/ 18 w 564"/>
                        <a:gd name="T41" fmla="*/ 95 h 887"/>
                        <a:gd name="T42" fmla="*/ 18 w 564"/>
                        <a:gd name="T43" fmla="*/ 97 h 887"/>
                        <a:gd name="T44" fmla="*/ 13 w 564"/>
                        <a:gd name="T45" fmla="*/ 98 h 887"/>
                        <a:gd name="T46" fmla="*/ 10 w 564"/>
                        <a:gd name="T47" fmla="*/ 96 h 887"/>
                        <a:gd name="T48" fmla="*/ 4 w 564"/>
                        <a:gd name="T49" fmla="*/ 83 h 887"/>
                        <a:gd name="T50" fmla="*/ 3 w 564"/>
                        <a:gd name="T51" fmla="*/ 77 h 887"/>
                        <a:gd name="T52" fmla="*/ 1 w 564"/>
                        <a:gd name="T53" fmla="*/ 75 h 887"/>
                        <a:gd name="T54" fmla="*/ 1 w 564"/>
                        <a:gd name="T55" fmla="*/ 73 h 887"/>
                        <a:gd name="T56" fmla="*/ 4 w 564"/>
                        <a:gd name="T57" fmla="*/ 73 h 887"/>
                        <a:gd name="T58" fmla="*/ 5 w 564"/>
                        <a:gd name="T59" fmla="*/ 68 h 887"/>
                        <a:gd name="T60" fmla="*/ 8 w 564"/>
                        <a:gd name="T61" fmla="*/ 64 h 887"/>
                        <a:gd name="T62" fmla="*/ 7 w 564"/>
                        <a:gd name="T63" fmla="*/ 59 h 887"/>
                        <a:gd name="T64" fmla="*/ 8 w 564"/>
                        <a:gd name="T65" fmla="*/ 53 h 887"/>
                        <a:gd name="T66" fmla="*/ 6 w 564"/>
                        <a:gd name="T67" fmla="*/ 52 h 887"/>
                        <a:gd name="T68" fmla="*/ 5 w 564"/>
                        <a:gd name="T69" fmla="*/ 49 h 887"/>
                        <a:gd name="T70" fmla="*/ 4 w 564"/>
                        <a:gd name="T71" fmla="*/ 43 h 887"/>
                        <a:gd name="T72" fmla="*/ 12 w 564"/>
                        <a:gd name="T73" fmla="*/ 35 h 887"/>
                        <a:gd name="T74" fmla="*/ 13 w 564"/>
                        <a:gd name="T75" fmla="*/ 30 h 887"/>
                        <a:gd name="T76" fmla="*/ 16 w 564"/>
                        <a:gd name="T77" fmla="*/ 25 h 887"/>
                        <a:gd name="T78" fmla="*/ 21 w 564"/>
                        <a:gd name="T79" fmla="*/ 19 h 887"/>
                        <a:gd name="T80" fmla="*/ 24 w 564"/>
                        <a:gd name="T81" fmla="*/ 13 h 887"/>
                        <a:gd name="T82" fmla="*/ 29 w 564"/>
                        <a:gd name="T83" fmla="*/ 6 h 887"/>
                        <a:gd name="T84" fmla="*/ 41 w 564"/>
                        <a:gd name="T85" fmla="*/ 3 h 887"/>
                        <a:gd name="T86" fmla="*/ 48 w 564"/>
                        <a:gd name="T87" fmla="*/ 2 h 887"/>
                        <a:gd name="T88" fmla="*/ 53 w 564"/>
                        <a:gd name="T89" fmla="*/ 5 h 887"/>
                        <a:gd name="T90" fmla="*/ 57 w 564"/>
                        <a:gd name="T91" fmla="*/ 9 h 887"/>
                        <a:gd name="T92" fmla="*/ 61 w 564"/>
                        <a:gd name="T93" fmla="*/ 17 h 887"/>
                        <a:gd name="T94" fmla="*/ 63 w 564"/>
                        <a:gd name="T95" fmla="*/ 23 h 8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4" h="887">
                          <a:moveTo>
                            <a:pt x="564" y="226"/>
                          </a:moveTo>
                          <a:lnTo>
                            <a:pt x="459" y="226"/>
                          </a:lnTo>
                          <a:lnTo>
                            <a:pt x="455" y="230"/>
                          </a:lnTo>
                          <a:lnTo>
                            <a:pt x="448" y="239"/>
                          </a:lnTo>
                          <a:lnTo>
                            <a:pt x="440" y="248"/>
                          </a:lnTo>
                          <a:lnTo>
                            <a:pt x="436" y="256"/>
                          </a:lnTo>
                          <a:lnTo>
                            <a:pt x="435" y="262"/>
                          </a:lnTo>
                          <a:lnTo>
                            <a:pt x="433" y="266"/>
                          </a:lnTo>
                          <a:lnTo>
                            <a:pt x="433" y="271"/>
                          </a:lnTo>
                          <a:lnTo>
                            <a:pt x="435" y="275"/>
                          </a:lnTo>
                          <a:lnTo>
                            <a:pt x="439" y="284"/>
                          </a:lnTo>
                          <a:lnTo>
                            <a:pt x="444" y="294"/>
                          </a:lnTo>
                          <a:lnTo>
                            <a:pt x="426" y="309"/>
                          </a:lnTo>
                          <a:lnTo>
                            <a:pt x="410" y="322"/>
                          </a:lnTo>
                          <a:lnTo>
                            <a:pt x="394" y="333"/>
                          </a:lnTo>
                          <a:lnTo>
                            <a:pt x="377" y="342"/>
                          </a:lnTo>
                          <a:lnTo>
                            <a:pt x="361" y="350"/>
                          </a:lnTo>
                          <a:lnTo>
                            <a:pt x="346" y="360"/>
                          </a:lnTo>
                          <a:lnTo>
                            <a:pt x="331" y="371"/>
                          </a:lnTo>
                          <a:lnTo>
                            <a:pt x="316" y="384"/>
                          </a:lnTo>
                          <a:lnTo>
                            <a:pt x="305" y="388"/>
                          </a:lnTo>
                          <a:lnTo>
                            <a:pt x="293" y="394"/>
                          </a:lnTo>
                          <a:lnTo>
                            <a:pt x="279" y="402"/>
                          </a:lnTo>
                          <a:lnTo>
                            <a:pt x="267" y="412"/>
                          </a:lnTo>
                          <a:lnTo>
                            <a:pt x="261" y="416"/>
                          </a:lnTo>
                          <a:lnTo>
                            <a:pt x="257" y="421"/>
                          </a:lnTo>
                          <a:lnTo>
                            <a:pt x="255" y="425"/>
                          </a:lnTo>
                          <a:lnTo>
                            <a:pt x="252" y="429"/>
                          </a:lnTo>
                          <a:lnTo>
                            <a:pt x="252" y="433"/>
                          </a:lnTo>
                          <a:lnTo>
                            <a:pt x="253" y="437"/>
                          </a:lnTo>
                          <a:lnTo>
                            <a:pt x="257" y="442"/>
                          </a:lnTo>
                          <a:lnTo>
                            <a:pt x="263" y="444"/>
                          </a:lnTo>
                          <a:lnTo>
                            <a:pt x="263" y="455"/>
                          </a:lnTo>
                          <a:lnTo>
                            <a:pt x="263" y="466"/>
                          </a:lnTo>
                          <a:lnTo>
                            <a:pt x="261" y="482"/>
                          </a:lnTo>
                          <a:lnTo>
                            <a:pt x="257" y="496"/>
                          </a:lnTo>
                          <a:lnTo>
                            <a:pt x="255" y="502"/>
                          </a:lnTo>
                          <a:lnTo>
                            <a:pt x="253" y="508"/>
                          </a:lnTo>
                          <a:lnTo>
                            <a:pt x="255" y="514"/>
                          </a:lnTo>
                          <a:lnTo>
                            <a:pt x="256" y="519"/>
                          </a:lnTo>
                          <a:lnTo>
                            <a:pt x="260" y="527"/>
                          </a:lnTo>
                          <a:lnTo>
                            <a:pt x="267" y="534"/>
                          </a:lnTo>
                          <a:lnTo>
                            <a:pt x="274" y="540"/>
                          </a:lnTo>
                          <a:lnTo>
                            <a:pt x="282" y="544"/>
                          </a:lnTo>
                          <a:lnTo>
                            <a:pt x="300" y="551"/>
                          </a:lnTo>
                          <a:lnTo>
                            <a:pt x="317" y="557"/>
                          </a:lnTo>
                          <a:lnTo>
                            <a:pt x="334" y="563"/>
                          </a:lnTo>
                          <a:lnTo>
                            <a:pt x="347" y="570"/>
                          </a:lnTo>
                          <a:lnTo>
                            <a:pt x="353" y="575"/>
                          </a:lnTo>
                          <a:lnTo>
                            <a:pt x="357" y="581"/>
                          </a:lnTo>
                          <a:lnTo>
                            <a:pt x="360" y="587"/>
                          </a:lnTo>
                          <a:lnTo>
                            <a:pt x="361" y="594"/>
                          </a:lnTo>
                          <a:lnTo>
                            <a:pt x="360" y="600"/>
                          </a:lnTo>
                          <a:lnTo>
                            <a:pt x="358" y="606"/>
                          </a:lnTo>
                          <a:lnTo>
                            <a:pt x="358" y="609"/>
                          </a:lnTo>
                          <a:lnTo>
                            <a:pt x="358" y="612"/>
                          </a:lnTo>
                          <a:lnTo>
                            <a:pt x="360" y="615"/>
                          </a:lnTo>
                          <a:lnTo>
                            <a:pt x="361" y="617"/>
                          </a:lnTo>
                          <a:lnTo>
                            <a:pt x="349" y="619"/>
                          </a:lnTo>
                          <a:lnTo>
                            <a:pt x="336" y="621"/>
                          </a:lnTo>
                          <a:lnTo>
                            <a:pt x="324" y="625"/>
                          </a:lnTo>
                          <a:lnTo>
                            <a:pt x="312" y="630"/>
                          </a:lnTo>
                          <a:lnTo>
                            <a:pt x="302" y="636"/>
                          </a:lnTo>
                          <a:lnTo>
                            <a:pt x="293" y="642"/>
                          </a:lnTo>
                          <a:lnTo>
                            <a:pt x="290" y="646"/>
                          </a:lnTo>
                          <a:lnTo>
                            <a:pt x="287" y="649"/>
                          </a:lnTo>
                          <a:lnTo>
                            <a:pt x="286" y="651"/>
                          </a:lnTo>
                          <a:lnTo>
                            <a:pt x="286" y="654"/>
                          </a:lnTo>
                          <a:lnTo>
                            <a:pt x="285" y="675"/>
                          </a:lnTo>
                          <a:lnTo>
                            <a:pt x="282" y="695"/>
                          </a:lnTo>
                          <a:lnTo>
                            <a:pt x="276" y="715"/>
                          </a:lnTo>
                          <a:lnTo>
                            <a:pt x="271" y="736"/>
                          </a:lnTo>
                          <a:lnTo>
                            <a:pt x="266" y="759"/>
                          </a:lnTo>
                          <a:lnTo>
                            <a:pt x="260" y="782"/>
                          </a:lnTo>
                          <a:lnTo>
                            <a:pt x="257" y="808"/>
                          </a:lnTo>
                          <a:lnTo>
                            <a:pt x="256" y="835"/>
                          </a:lnTo>
                          <a:lnTo>
                            <a:pt x="238" y="835"/>
                          </a:lnTo>
                          <a:lnTo>
                            <a:pt x="219" y="837"/>
                          </a:lnTo>
                          <a:lnTo>
                            <a:pt x="202" y="839"/>
                          </a:lnTo>
                          <a:lnTo>
                            <a:pt x="185" y="843"/>
                          </a:lnTo>
                          <a:lnTo>
                            <a:pt x="178" y="846"/>
                          </a:lnTo>
                          <a:lnTo>
                            <a:pt x="173" y="849"/>
                          </a:lnTo>
                          <a:lnTo>
                            <a:pt x="167" y="853"/>
                          </a:lnTo>
                          <a:lnTo>
                            <a:pt x="163" y="857"/>
                          </a:lnTo>
                          <a:lnTo>
                            <a:pt x="162" y="863"/>
                          </a:lnTo>
                          <a:lnTo>
                            <a:pt x="161" y="868"/>
                          </a:lnTo>
                          <a:lnTo>
                            <a:pt x="162" y="873"/>
                          </a:lnTo>
                          <a:lnTo>
                            <a:pt x="166" y="880"/>
                          </a:lnTo>
                          <a:lnTo>
                            <a:pt x="154" y="882"/>
                          </a:lnTo>
                          <a:lnTo>
                            <a:pt x="136" y="884"/>
                          </a:lnTo>
                          <a:lnTo>
                            <a:pt x="120" y="887"/>
                          </a:lnTo>
                          <a:lnTo>
                            <a:pt x="113" y="887"/>
                          </a:lnTo>
                          <a:lnTo>
                            <a:pt x="107" y="886"/>
                          </a:lnTo>
                          <a:lnTo>
                            <a:pt x="101" y="882"/>
                          </a:lnTo>
                          <a:lnTo>
                            <a:pt x="94" y="875"/>
                          </a:lnTo>
                          <a:lnTo>
                            <a:pt x="87" y="865"/>
                          </a:lnTo>
                          <a:lnTo>
                            <a:pt x="73" y="841"/>
                          </a:lnTo>
                          <a:lnTo>
                            <a:pt x="60" y="811"/>
                          </a:lnTo>
                          <a:lnTo>
                            <a:pt x="49" y="779"/>
                          </a:lnTo>
                          <a:lnTo>
                            <a:pt x="39" y="748"/>
                          </a:lnTo>
                          <a:lnTo>
                            <a:pt x="35" y="734"/>
                          </a:lnTo>
                          <a:lnTo>
                            <a:pt x="33" y="721"/>
                          </a:lnTo>
                          <a:lnTo>
                            <a:pt x="31" y="710"/>
                          </a:lnTo>
                          <a:lnTo>
                            <a:pt x="30" y="699"/>
                          </a:lnTo>
                          <a:lnTo>
                            <a:pt x="24" y="696"/>
                          </a:lnTo>
                          <a:lnTo>
                            <a:pt x="20" y="692"/>
                          </a:lnTo>
                          <a:lnTo>
                            <a:pt x="16" y="688"/>
                          </a:lnTo>
                          <a:lnTo>
                            <a:pt x="12" y="684"/>
                          </a:lnTo>
                          <a:lnTo>
                            <a:pt x="7" y="673"/>
                          </a:lnTo>
                          <a:lnTo>
                            <a:pt x="0" y="662"/>
                          </a:lnTo>
                          <a:lnTo>
                            <a:pt x="4" y="660"/>
                          </a:lnTo>
                          <a:lnTo>
                            <a:pt x="7" y="658"/>
                          </a:lnTo>
                          <a:lnTo>
                            <a:pt x="12" y="657"/>
                          </a:lnTo>
                          <a:lnTo>
                            <a:pt x="16" y="655"/>
                          </a:lnTo>
                          <a:lnTo>
                            <a:pt x="27" y="654"/>
                          </a:lnTo>
                          <a:lnTo>
                            <a:pt x="38" y="654"/>
                          </a:lnTo>
                          <a:lnTo>
                            <a:pt x="38" y="642"/>
                          </a:lnTo>
                          <a:lnTo>
                            <a:pt x="41" y="630"/>
                          </a:lnTo>
                          <a:lnTo>
                            <a:pt x="43" y="619"/>
                          </a:lnTo>
                          <a:lnTo>
                            <a:pt x="48" y="609"/>
                          </a:lnTo>
                          <a:lnTo>
                            <a:pt x="53" y="600"/>
                          </a:lnTo>
                          <a:lnTo>
                            <a:pt x="60" y="593"/>
                          </a:lnTo>
                          <a:lnTo>
                            <a:pt x="68" y="586"/>
                          </a:lnTo>
                          <a:lnTo>
                            <a:pt x="75" y="579"/>
                          </a:lnTo>
                          <a:lnTo>
                            <a:pt x="69" y="564"/>
                          </a:lnTo>
                          <a:lnTo>
                            <a:pt x="65" y="553"/>
                          </a:lnTo>
                          <a:lnTo>
                            <a:pt x="65" y="545"/>
                          </a:lnTo>
                          <a:lnTo>
                            <a:pt x="67" y="536"/>
                          </a:lnTo>
                          <a:lnTo>
                            <a:pt x="69" y="527"/>
                          </a:lnTo>
                          <a:lnTo>
                            <a:pt x="72" y="517"/>
                          </a:lnTo>
                          <a:lnTo>
                            <a:pt x="75" y="502"/>
                          </a:lnTo>
                          <a:lnTo>
                            <a:pt x="75" y="481"/>
                          </a:lnTo>
                          <a:lnTo>
                            <a:pt x="69" y="480"/>
                          </a:lnTo>
                          <a:lnTo>
                            <a:pt x="63" y="477"/>
                          </a:lnTo>
                          <a:lnTo>
                            <a:pt x="58" y="473"/>
                          </a:lnTo>
                          <a:lnTo>
                            <a:pt x="54" y="467"/>
                          </a:lnTo>
                          <a:lnTo>
                            <a:pt x="50" y="462"/>
                          </a:lnTo>
                          <a:lnTo>
                            <a:pt x="48" y="455"/>
                          </a:lnTo>
                          <a:lnTo>
                            <a:pt x="45" y="450"/>
                          </a:lnTo>
                          <a:lnTo>
                            <a:pt x="42" y="443"/>
                          </a:lnTo>
                          <a:lnTo>
                            <a:pt x="39" y="428"/>
                          </a:lnTo>
                          <a:lnTo>
                            <a:pt x="38" y="414"/>
                          </a:lnTo>
                          <a:lnTo>
                            <a:pt x="38" y="402"/>
                          </a:lnTo>
                          <a:lnTo>
                            <a:pt x="38" y="391"/>
                          </a:lnTo>
                          <a:lnTo>
                            <a:pt x="60" y="316"/>
                          </a:lnTo>
                          <a:lnTo>
                            <a:pt x="80" y="316"/>
                          </a:lnTo>
                          <a:lnTo>
                            <a:pt x="95" y="316"/>
                          </a:lnTo>
                          <a:lnTo>
                            <a:pt x="106" y="316"/>
                          </a:lnTo>
                          <a:lnTo>
                            <a:pt x="113" y="316"/>
                          </a:lnTo>
                          <a:lnTo>
                            <a:pt x="114" y="300"/>
                          </a:lnTo>
                          <a:lnTo>
                            <a:pt x="116" y="285"/>
                          </a:lnTo>
                          <a:lnTo>
                            <a:pt x="120" y="271"/>
                          </a:lnTo>
                          <a:lnTo>
                            <a:pt x="125" y="259"/>
                          </a:lnTo>
                          <a:lnTo>
                            <a:pt x="131" y="247"/>
                          </a:lnTo>
                          <a:lnTo>
                            <a:pt x="137" y="236"/>
                          </a:lnTo>
                          <a:lnTo>
                            <a:pt x="144" y="225"/>
                          </a:lnTo>
                          <a:lnTo>
                            <a:pt x="152" y="215"/>
                          </a:lnTo>
                          <a:lnTo>
                            <a:pt x="167" y="198"/>
                          </a:lnTo>
                          <a:lnTo>
                            <a:pt x="182" y="180"/>
                          </a:lnTo>
                          <a:lnTo>
                            <a:pt x="189" y="172"/>
                          </a:lnTo>
                          <a:lnTo>
                            <a:pt x="195" y="162"/>
                          </a:lnTo>
                          <a:lnTo>
                            <a:pt x="200" y="153"/>
                          </a:lnTo>
                          <a:lnTo>
                            <a:pt x="203" y="143"/>
                          </a:lnTo>
                          <a:lnTo>
                            <a:pt x="217" y="113"/>
                          </a:lnTo>
                          <a:lnTo>
                            <a:pt x="233" y="83"/>
                          </a:lnTo>
                          <a:lnTo>
                            <a:pt x="242" y="70"/>
                          </a:lnTo>
                          <a:lnTo>
                            <a:pt x="249" y="59"/>
                          </a:lnTo>
                          <a:lnTo>
                            <a:pt x="257" y="51"/>
                          </a:lnTo>
                          <a:lnTo>
                            <a:pt x="263" y="45"/>
                          </a:lnTo>
                          <a:lnTo>
                            <a:pt x="306" y="37"/>
                          </a:lnTo>
                          <a:lnTo>
                            <a:pt x="347" y="29"/>
                          </a:lnTo>
                          <a:lnTo>
                            <a:pt x="368" y="25"/>
                          </a:lnTo>
                          <a:lnTo>
                            <a:pt x="385" y="18"/>
                          </a:lnTo>
                          <a:lnTo>
                            <a:pt x="405" y="11"/>
                          </a:lnTo>
                          <a:lnTo>
                            <a:pt x="421" y="0"/>
                          </a:lnTo>
                          <a:lnTo>
                            <a:pt x="436" y="14"/>
                          </a:lnTo>
                          <a:lnTo>
                            <a:pt x="451" y="29"/>
                          </a:lnTo>
                          <a:lnTo>
                            <a:pt x="459" y="36"/>
                          </a:lnTo>
                          <a:lnTo>
                            <a:pt x="469" y="41"/>
                          </a:lnTo>
                          <a:lnTo>
                            <a:pt x="474" y="42"/>
                          </a:lnTo>
                          <a:lnTo>
                            <a:pt x="481" y="45"/>
                          </a:lnTo>
                          <a:lnTo>
                            <a:pt x="489" y="45"/>
                          </a:lnTo>
                          <a:lnTo>
                            <a:pt x="496" y="45"/>
                          </a:lnTo>
                          <a:lnTo>
                            <a:pt x="516" y="82"/>
                          </a:lnTo>
                          <a:lnTo>
                            <a:pt x="538" y="119"/>
                          </a:lnTo>
                          <a:lnTo>
                            <a:pt x="544" y="130"/>
                          </a:lnTo>
                          <a:lnTo>
                            <a:pt x="549" y="141"/>
                          </a:lnTo>
                          <a:lnTo>
                            <a:pt x="553" y="151"/>
                          </a:lnTo>
                          <a:lnTo>
                            <a:pt x="557" y="164"/>
                          </a:lnTo>
                          <a:lnTo>
                            <a:pt x="560" y="177"/>
                          </a:lnTo>
                          <a:lnTo>
                            <a:pt x="563" y="192"/>
                          </a:lnTo>
                          <a:lnTo>
                            <a:pt x="564" y="209"/>
                          </a:lnTo>
                          <a:lnTo>
                            <a:pt x="564" y="226"/>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45" name="Freeform 792"/>
                    <p:cNvSpPr>
                      <a:spLocks/>
                    </p:cNvSpPr>
                    <p:nvPr/>
                  </p:nvSpPr>
                  <p:spPr bwMode="auto">
                    <a:xfrm>
                      <a:off x="4208263" y="1175408"/>
                      <a:ext cx="463951" cy="335836"/>
                    </a:xfrm>
                    <a:custGeom>
                      <a:avLst/>
                      <a:gdLst>
                        <a:gd name="T0" fmla="*/ 30 w 1120"/>
                        <a:gd name="T1" fmla="*/ 80 h 812"/>
                        <a:gd name="T2" fmla="*/ 26 w 1120"/>
                        <a:gd name="T3" fmla="*/ 85 h 812"/>
                        <a:gd name="T4" fmla="*/ 7 w 1120"/>
                        <a:gd name="T5" fmla="*/ 87 h 812"/>
                        <a:gd name="T6" fmla="*/ 3 w 1120"/>
                        <a:gd name="T7" fmla="*/ 83 h 812"/>
                        <a:gd name="T8" fmla="*/ 3 w 1120"/>
                        <a:gd name="T9" fmla="*/ 79 h 812"/>
                        <a:gd name="T10" fmla="*/ 7 w 1120"/>
                        <a:gd name="T11" fmla="*/ 78 h 812"/>
                        <a:gd name="T12" fmla="*/ 3 w 1120"/>
                        <a:gd name="T13" fmla="*/ 74 h 812"/>
                        <a:gd name="T14" fmla="*/ 2 w 1120"/>
                        <a:gd name="T15" fmla="*/ 71 h 812"/>
                        <a:gd name="T16" fmla="*/ 0 w 1120"/>
                        <a:gd name="T17" fmla="*/ 68 h 812"/>
                        <a:gd name="T18" fmla="*/ 5 w 1120"/>
                        <a:gd name="T19" fmla="*/ 67 h 812"/>
                        <a:gd name="T20" fmla="*/ 1 w 1120"/>
                        <a:gd name="T21" fmla="*/ 61 h 812"/>
                        <a:gd name="T22" fmla="*/ 4 w 1120"/>
                        <a:gd name="T23" fmla="*/ 60 h 812"/>
                        <a:gd name="T24" fmla="*/ 8 w 1120"/>
                        <a:gd name="T25" fmla="*/ 59 h 812"/>
                        <a:gd name="T26" fmla="*/ 10 w 1120"/>
                        <a:gd name="T27" fmla="*/ 58 h 812"/>
                        <a:gd name="T28" fmla="*/ 11 w 1120"/>
                        <a:gd name="T29" fmla="*/ 55 h 812"/>
                        <a:gd name="T30" fmla="*/ 16 w 1120"/>
                        <a:gd name="T31" fmla="*/ 53 h 812"/>
                        <a:gd name="T32" fmla="*/ 27 w 1120"/>
                        <a:gd name="T33" fmla="*/ 50 h 812"/>
                        <a:gd name="T34" fmla="*/ 28 w 1120"/>
                        <a:gd name="T35" fmla="*/ 47 h 812"/>
                        <a:gd name="T36" fmla="*/ 33 w 1120"/>
                        <a:gd name="T37" fmla="*/ 44 h 812"/>
                        <a:gd name="T38" fmla="*/ 36 w 1120"/>
                        <a:gd name="T39" fmla="*/ 42 h 812"/>
                        <a:gd name="T40" fmla="*/ 36 w 1120"/>
                        <a:gd name="T41" fmla="*/ 39 h 812"/>
                        <a:gd name="T42" fmla="*/ 38 w 1120"/>
                        <a:gd name="T43" fmla="*/ 36 h 812"/>
                        <a:gd name="T44" fmla="*/ 41 w 1120"/>
                        <a:gd name="T45" fmla="*/ 32 h 812"/>
                        <a:gd name="T46" fmla="*/ 43 w 1120"/>
                        <a:gd name="T47" fmla="*/ 30 h 812"/>
                        <a:gd name="T48" fmla="*/ 48 w 1120"/>
                        <a:gd name="T49" fmla="*/ 26 h 812"/>
                        <a:gd name="T50" fmla="*/ 48 w 1120"/>
                        <a:gd name="T51" fmla="*/ 21 h 812"/>
                        <a:gd name="T52" fmla="*/ 43 w 1120"/>
                        <a:gd name="T53" fmla="*/ 21 h 812"/>
                        <a:gd name="T54" fmla="*/ 42 w 1120"/>
                        <a:gd name="T55" fmla="*/ 19 h 812"/>
                        <a:gd name="T56" fmla="*/ 49 w 1120"/>
                        <a:gd name="T57" fmla="*/ 13 h 812"/>
                        <a:gd name="T58" fmla="*/ 51 w 1120"/>
                        <a:gd name="T59" fmla="*/ 14 h 812"/>
                        <a:gd name="T60" fmla="*/ 56 w 1120"/>
                        <a:gd name="T61" fmla="*/ 15 h 812"/>
                        <a:gd name="T62" fmla="*/ 60 w 1120"/>
                        <a:gd name="T63" fmla="*/ 11 h 812"/>
                        <a:gd name="T64" fmla="*/ 68 w 1120"/>
                        <a:gd name="T65" fmla="*/ 8 h 812"/>
                        <a:gd name="T66" fmla="*/ 72 w 1120"/>
                        <a:gd name="T67" fmla="*/ 9 h 812"/>
                        <a:gd name="T68" fmla="*/ 78 w 1120"/>
                        <a:gd name="T69" fmla="*/ 8 h 812"/>
                        <a:gd name="T70" fmla="*/ 79 w 1120"/>
                        <a:gd name="T71" fmla="*/ 4 h 812"/>
                        <a:gd name="T72" fmla="*/ 84 w 1120"/>
                        <a:gd name="T73" fmla="*/ 2 h 812"/>
                        <a:gd name="T74" fmla="*/ 87 w 1120"/>
                        <a:gd name="T75" fmla="*/ 3 h 812"/>
                        <a:gd name="T76" fmla="*/ 85 w 1120"/>
                        <a:gd name="T77" fmla="*/ 5 h 812"/>
                        <a:gd name="T78" fmla="*/ 89 w 1120"/>
                        <a:gd name="T79" fmla="*/ 4 h 812"/>
                        <a:gd name="T80" fmla="*/ 94 w 1120"/>
                        <a:gd name="T81" fmla="*/ 1 h 812"/>
                        <a:gd name="T82" fmla="*/ 98 w 1120"/>
                        <a:gd name="T83" fmla="*/ 4 h 812"/>
                        <a:gd name="T84" fmla="*/ 103 w 1120"/>
                        <a:gd name="T85" fmla="*/ 1 h 812"/>
                        <a:gd name="T86" fmla="*/ 107 w 1120"/>
                        <a:gd name="T87" fmla="*/ 1 h 812"/>
                        <a:gd name="T88" fmla="*/ 113 w 1120"/>
                        <a:gd name="T89" fmla="*/ 2 h 812"/>
                        <a:gd name="T90" fmla="*/ 124 w 1120"/>
                        <a:gd name="T91" fmla="*/ 7 h 812"/>
                        <a:gd name="T92" fmla="*/ 121 w 1120"/>
                        <a:gd name="T93" fmla="*/ 11 h 812"/>
                        <a:gd name="T94" fmla="*/ 113 w 1120"/>
                        <a:gd name="T95" fmla="*/ 8 h 812"/>
                        <a:gd name="T96" fmla="*/ 105 w 1120"/>
                        <a:gd name="T97" fmla="*/ 9 h 812"/>
                        <a:gd name="T98" fmla="*/ 103 w 1120"/>
                        <a:gd name="T99" fmla="*/ 16 h 812"/>
                        <a:gd name="T100" fmla="*/ 100 w 1120"/>
                        <a:gd name="T101" fmla="*/ 15 h 812"/>
                        <a:gd name="T102" fmla="*/ 91 w 1120"/>
                        <a:gd name="T103" fmla="*/ 17 h 812"/>
                        <a:gd name="T104" fmla="*/ 85 w 1120"/>
                        <a:gd name="T105" fmla="*/ 13 h 812"/>
                        <a:gd name="T106" fmla="*/ 71 w 1120"/>
                        <a:gd name="T107" fmla="*/ 16 h 812"/>
                        <a:gd name="T108" fmla="*/ 61 w 1120"/>
                        <a:gd name="T109" fmla="*/ 24 h 812"/>
                        <a:gd name="T110" fmla="*/ 55 w 1120"/>
                        <a:gd name="T111" fmla="*/ 34 h 812"/>
                        <a:gd name="T112" fmla="*/ 50 w 1120"/>
                        <a:gd name="T113" fmla="*/ 42 h 812"/>
                        <a:gd name="T114" fmla="*/ 46 w 1120"/>
                        <a:gd name="T115" fmla="*/ 47 h 812"/>
                        <a:gd name="T116" fmla="*/ 41 w 1120"/>
                        <a:gd name="T117" fmla="*/ 61 h 812"/>
                        <a:gd name="T118" fmla="*/ 44 w 1120"/>
                        <a:gd name="T119" fmla="*/ 65 h 812"/>
                        <a:gd name="T120" fmla="*/ 44 w 1120"/>
                        <a:gd name="T121" fmla="*/ 71 h 812"/>
                        <a:gd name="T122" fmla="*/ 43 w 1120"/>
                        <a:gd name="T123" fmla="*/ 77 h 812"/>
                        <a:gd name="T124" fmla="*/ 41 w 1120"/>
                        <a:gd name="T125" fmla="*/ 84 h 8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0" h="812">
                          <a:moveTo>
                            <a:pt x="323" y="752"/>
                          </a:moveTo>
                          <a:lnTo>
                            <a:pt x="307" y="737"/>
                          </a:lnTo>
                          <a:lnTo>
                            <a:pt x="294" y="728"/>
                          </a:lnTo>
                          <a:lnTo>
                            <a:pt x="285" y="721"/>
                          </a:lnTo>
                          <a:lnTo>
                            <a:pt x="278" y="714"/>
                          </a:lnTo>
                          <a:lnTo>
                            <a:pt x="274" y="722"/>
                          </a:lnTo>
                          <a:lnTo>
                            <a:pt x="270" y="729"/>
                          </a:lnTo>
                          <a:lnTo>
                            <a:pt x="269" y="736"/>
                          </a:lnTo>
                          <a:lnTo>
                            <a:pt x="266" y="741"/>
                          </a:lnTo>
                          <a:lnTo>
                            <a:pt x="260" y="748"/>
                          </a:lnTo>
                          <a:lnTo>
                            <a:pt x="252" y="755"/>
                          </a:lnTo>
                          <a:lnTo>
                            <a:pt x="234" y="769"/>
                          </a:lnTo>
                          <a:lnTo>
                            <a:pt x="214" y="782"/>
                          </a:lnTo>
                          <a:lnTo>
                            <a:pt x="174" y="804"/>
                          </a:lnTo>
                          <a:lnTo>
                            <a:pt x="157" y="812"/>
                          </a:lnTo>
                          <a:lnTo>
                            <a:pt x="120" y="812"/>
                          </a:lnTo>
                          <a:lnTo>
                            <a:pt x="95" y="804"/>
                          </a:lnTo>
                          <a:lnTo>
                            <a:pt x="67" y="790"/>
                          </a:lnTo>
                          <a:lnTo>
                            <a:pt x="52" y="782"/>
                          </a:lnTo>
                          <a:lnTo>
                            <a:pt x="41" y="773"/>
                          </a:lnTo>
                          <a:lnTo>
                            <a:pt x="35" y="769"/>
                          </a:lnTo>
                          <a:lnTo>
                            <a:pt x="33" y="763"/>
                          </a:lnTo>
                          <a:lnTo>
                            <a:pt x="30" y="758"/>
                          </a:lnTo>
                          <a:lnTo>
                            <a:pt x="30" y="752"/>
                          </a:lnTo>
                          <a:lnTo>
                            <a:pt x="44" y="752"/>
                          </a:lnTo>
                          <a:lnTo>
                            <a:pt x="55" y="751"/>
                          </a:lnTo>
                          <a:lnTo>
                            <a:pt x="64" y="750"/>
                          </a:lnTo>
                          <a:lnTo>
                            <a:pt x="75" y="744"/>
                          </a:lnTo>
                          <a:lnTo>
                            <a:pt x="53" y="732"/>
                          </a:lnTo>
                          <a:lnTo>
                            <a:pt x="29" y="717"/>
                          </a:lnTo>
                          <a:lnTo>
                            <a:pt x="8" y="705"/>
                          </a:lnTo>
                          <a:lnTo>
                            <a:pt x="0" y="699"/>
                          </a:lnTo>
                          <a:lnTo>
                            <a:pt x="23" y="701"/>
                          </a:lnTo>
                          <a:lnTo>
                            <a:pt x="38" y="703"/>
                          </a:lnTo>
                          <a:lnTo>
                            <a:pt x="49" y="706"/>
                          </a:lnTo>
                          <a:lnTo>
                            <a:pt x="60" y="707"/>
                          </a:lnTo>
                          <a:lnTo>
                            <a:pt x="49" y="701"/>
                          </a:lnTo>
                          <a:lnTo>
                            <a:pt x="40" y="691"/>
                          </a:lnTo>
                          <a:lnTo>
                            <a:pt x="35" y="686"/>
                          </a:lnTo>
                          <a:lnTo>
                            <a:pt x="33" y="680"/>
                          </a:lnTo>
                          <a:lnTo>
                            <a:pt x="30" y="675"/>
                          </a:lnTo>
                          <a:lnTo>
                            <a:pt x="30" y="669"/>
                          </a:lnTo>
                          <a:lnTo>
                            <a:pt x="75" y="669"/>
                          </a:lnTo>
                          <a:lnTo>
                            <a:pt x="63" y="666"/>
                          </a:lnTo>
                          <a:lnTo>
                            <a:pt x="52" y="662"/>
                          </a:lnTo>
                          <a:lnTo>
                            <a:pt x="41" y="658"/>
                          </a:lnTo>
                          <a:lnTo>
                            <a:pt x="30" y="653"/>
                          </a:lnTo>
                          <a:lnTo>
                            <a:pt x="22" y="646"/>
                          </a:lnTo>
                          <a:lnTo>
                            <a:pt x="16" y="639"/>
                          </a:lnTo>
                          <a:lnTo>
                            <a:pt x="15" y="636"/>
                          </a:lnTo>
                          <a:lnTo>
                            <a:pt x="14" y="632"/>
                          </a:lnTo>
                          <a:lnTo>
                            <a:pt x="14" y="628"/>
                          </a:lnTo>
                          <a:lnTo>
                            <a:pt x="15" y="624"/>
                          </a:lnTo>
                          <a:lnTo>
                            <a:pt x="0" y="609"/>
                          </a:lnTo>
                          <a:lnTo>
                            <a:pt x="34" y="611"/>
                          </a:lnTo>
                          <a:lnTo>
                            <a:pt x="63" y="613"/>
                          </a:lnTo>
                          <a:lnTo>
                            <a:pt x="83" y="616"/>
                          </a:lnTo>
                          <a:lnTo>
                            <a:pt x="97" y="617"/>
                          </a:lnTo>
                          <a:lnTo>
                            <a:pt x="80" y="612"/>
                          </a:lnTo>
                          <a:lnTo>
                            <a:pt x="45" y="602"/>
                          </a:lnTo>
                          <a:lnTo>
                            <a:pt x="11" y="592"/>
                          </a:lnTo>
                          <a:lnTo>
                            <a:pt x="0" y="586"/>
                          </a:lnTo>
                          <a:lnTo>
                            <a:pt x="1" y="568"/>
                          </a:lnTo>
                          <a:lnTo>
                            <a:pt x="5" y="557"/>
                          </a:lnTo>
                          <a:lnTo>
                            <a:pt x="5" y="553"/>
                          </a:lnTo>
                          <a:lnTo>
                            <a:pt x="5" y="548"/>
                          </a:lnTo>
                          <a:lnTo>
                            <a:pt x="4" y="541"/>
                          </a:lnTo>
                          <a:lnTo>
                            <a:pt x="0" y="534"/>
                          </a:lnTo>
                          <a:lnTo>
                            <a:pt x="30" y="534"/>
                          </a:lnTo>
                          <a:lnTo>
                            <a:pt x="30" y="540"/>
                          </a:lnTo>
                          <a:lnTo>
                            <a:pt x="33" y="544"/>
                          </a:lnTo>
                          <a:lnTo>
                            <a:pt x="34" y="545"/>
                          </a:lnTo>
                          <a:lnTo>
                            <a:pt x="35" y="545"/>
                          </a:lnTo>
                          <a:lnTo>
                            <a:pt x="37" y="544"/>
                          </a:lnTo>
                          <a:lnTo>
                            <a:pt x="37" y="541"/>
                          </a:lnTo>
                          <a:lnTo>
                            <a:pt x="44" y="541"/>
                          </a:lnTo>
                          <a:lnTo>
                            <a:pt x="57" y="538"/>
                          </a:lnTo>
                          <a:lnTo>
                            <a:pt x="75" y="536"/>
                          </a:lnTo>
                          <a:lnTo>
                            <a:pt x="90" y="534"/>
                          </a:lnTo>
                          <a:lnTo>
                            <a:pt x="87" y="533"/>
                          </a:lnTo>
                          <a:lnTo>
                            <a:pt x="86" y="532"/>
                          </a:lnTo>
                          <a:lnTo>
                            <a:pt x="86" y="529"/>
                          </a:lnTo>
                          <a:lnTo>
                            <a:pt x="87" y="526"/>
                          </a:lnTo>
                          <a:lnTo>
                            <a:pt x="89" y="522"/>
                          </a:lnTo>
                          <a:lnTo>
                            <a:pt x="90" y="519"/>
                          </a:lnTo>
                          <a:lnTo>
                            <a:pt x="101" y="519"/>
                          </a:lnTo>
                          <a:lnTo>
                            <a:pt x="112" y="519"/>
                          </a:lnTo>
                          <a:lnTo>
                            <a:pt x="110" y="510"/>
                          </a:lnTo>
                          <a:lnTo>
                            <a:pt x="108" y="502"/>
                          </a:lnTo>
                          <a:lnTo>
                            <a:pt x="102" y="495"/>
                          </a:lnTo>
                          <a:lnTo>
                            <a:pt x="97" y="489"/>
                          </a:lnTo>
                          <a:lnTo>
                            <a:pt x="119" y="489"/>
                          </a:lnTo>
                          <a:lnTo>
                            <a:pt x="135" y="489"/>
                          </a:lnTo>
                          <a:lnTo>
                            <a:pt x="139" y="488"/>
                          </a:lnTo>
                          <a:lnTo>
                            <a:pt x="142" y="485"/>
                          </a:lnTo>
                          <a:lnTo>
                            <a:pt x="143" y="481"/>
                          </a:lnTo>
                          <a:lnTo>
                            <a:pt x="143" y="476"/>
                          </a:lnTo>
                          <a:lnTo>
                            <a:pt x="140" y="463"/>
                          </a:lnTo>
                          <a:lnTo>
                            <a:pt x="135" y="451"/>
                          </a:lnTo>
                          <a:lnTo>
                            <a:pt x="157" y="451"/>
                          </a:lnTo>
                          <a:lnTo>
                            <a:pt x="150" y="451"/>
                          </a:lnTo>
                          <a:lnTo>
                            <a:pt x="240" y="451"/>
                          </a:lnTo>
                          <a:lnTo>
                            <a:pt x="225" y="444"/>
                          </a:lnTo>
                          <a:lnTo>
                            <a:pt x="233" y="440"/>
                          </a:lnTo>
                          <a:lnTo>
                            <a:pt x="239" y="436"/>
                          </a:lnTo>
                          <a:lnTo>
                            <a:pt x="244" y="432"/>
                          </a:lnTo>
                          <a:lnTo>
                            <a:pt x="248" y="427"/>
                          </a:lnTo>
                          <a:lnTo>
                            <a:pt x="252" y="421"/>
                          </a:lnTo>
                          <a:lnTo>
                            <a:pt x="254" y="414"/>
                          </a:lnTo>
                          <a:lnTo>
                            <a:pt x="255" y="408"/>
                          </a:lnTo>
                          <a:lnTo>
                            <a:pt x="255" y="399"/>
                          </a:lnTo>
                          <a:lnTo>
                            <a:pt x="274" y="399"/>
                          </a:lnTo>
                          <a:lnTo>
                            <a:pt x="288" y="399"/>
                          </a:lnTo>
                          <a:lnTo>
                            <a:pt x="297" y="399"/>
                          </a:lnTo>
                          <a:lnTo>
                            <a:pt x="308" y="399"/>
                          </a:lnTo>
                          <a:lnTo>
                            <a:pt x="309" y="393"/>
                          </a:lnTo>
                          <a:lnTo>
                            <a:pt x="312" y="384"/>
                          </a:lnTo>
                          <a:lnTo>
                            <a:pt x="315" y="382"/>
                          </a:lnTo>
                          <a:lnTo>
                            <a:pt x="318" y="379"/>
                          </a:lnTo>
                          <a:lnTo>
                            <a:pt x="320" y="376"/>
                          </a:lnTo>
                          <a:lnTo>
                            <a:pt x="323" y="376"/>
                          </a:lnTo>
                          <a:lnTo>
                            <a:pt x="319" y="372"/>
                          </a:lnTo>
                          <a:lnTo>
                            <a:pt x="315" y="368"/>
                          </a:lnTo>
                          <a:lnTo>
                            <a:pt x="316" y="363"/>
                          </a:lnTo>
                          <a:lnTo>
                            <a:pt x="320" y="359"/>
                          </a:lnTo>
                          <a:lnTo>
                            <a:pt x="324" y="354"/>
                          </a:lnTo>
                          <a:lnTo>
                            <a:pt x="330" y="353"/>
                          </a:lnTo>
                          <a:lnTo>
                            <a:pt x="330" y="348"/>
                          </a:lnTo>
                          <a:lnTo>
                            <a:pt x="330" y="342"/>
                          </a:lnTo>
                          <a:lnTo>
                            <a:pt x="331" y="338"/>
                          </a:lnTo>
                          <a:lnTo>
                            <a:pt x="333" y="333"/>
                          </a:lnTo>
                          <a:lnTo>
                            <a:pt x="339" y="323"/>
                          </a:lnTo>
                          <a:lnTo>
                            <a:pt x="346" y="315"/>
                          </a:lnTo>
                          <a:lnTo>
                            <a:pt x="361" y="301"/>
                          </a:lnTo>
                          <a:lnTo>
                            <a:pt x="368" y="293"/>
                          </a:lnTo>
                          <a:lnTo>
                            <a:pt x="368" y="292"/>
                          </a:lnTo>
                          <a:lnTo>
                            <a:pt x="371" y="290"/>
                          </a:lnTo>
                          <a:lnTo>
                            <a:pt x="373" y="290"/>
                          </a:lnTo>
                          <a:lnTo>
                            <a:pt x="376" y="290"/>
                          </a:lnTo>
                          <a:lnTo>
                            <a:pt x="384" y="293"/>
                          </a:lnTo>
                          <a:lnTo>
                            <a:pt x="390" y="293"/>
                          </a:lnTo>
                          <a:lnTo>
                            <a:pt x="388" y="285"/>
                          </a:lnTo>
                          <a:lnTo>
                            <a:pt x="387" y="277"/>
                          </a:lnTo>
                          <a:lnTo>
                            <a:pt x="387" y="269"/>
                          </a:lnTo>
                          <a:lnTo>
                            <a:pt x="387" y="262"/>
                          </a:lnTo>
                          <a:lnTo>
                            <a:pt x="390" y="250"/>
                          </a:lnTo>
                          <a:lnTo>
                            <a:pt x="390" y="241"/>
                          </a:lnTo>
                          <a:lnTo>
                            <a:pt x="413" y="241"/>
                          </a:lnTo>
                          <a:lnTo>
                            <a:pt x="428" y="240"/>
                          </a:lnTo>
                          <a:lnTo>
                            <a:pt x="433" y="237"/>
                          </a:lnTo>
                          <a:lnTo>
                            <a:pt x="437" y="232"/>
                          </a:lnTo>
                          <a:lnTo>
                            <a:pt x="440" y="222"/>
                          </a:lnTo>
                          <a:lnTo>
                            <a:pt x="443" y="211"/>
                          </a:lnTo>
                          <a:lnTo>
                            <a:pt x="437" y="205"/>
                          </a:lnTo>
                          <a:lnTo>
                            <a:pt x="432" y="196"/>
                          </a:lnTo>
                          <a:lnTo>
                            <a:pt x="429" y="188"/>
                          </a:lnTo>
                          <a:lnTo>
                            <a:pt x="428" y="181"/>
                          </a:lnTo>
                          <a:lnTo>
                            <a:pt x="424" y="177"/>
                          </a:lnTo>
                          <a:lnTo>
                            <a:pt x="421" y="173"/>
                          </a:lnTo>
                          <a:lnTo>
                            <a:pt x="409" y="180"/>
                          </a:lnTo>
                          <a:lnTo>
                            <a:pt x="397" y="187"/>
                          </a:lnTo>
                          <a:lnTo>
                            <a:pt x="390" y="191"/>
                          </a:lnTo>
                          <a:lnTo>
                            <a:pt x="383" y="194"/>
                          </a:lnTo>
                          <a:lnTo>
                            <a:pt x="376" y="195"/>
                          </a:lnTo>
                          <a:lnTo>
                            <a:pt x="368" y="196"/>
                          </a:lnTo>
                          <a:lnTo>
                            <a:pt x="371" y="188"/>
                          </a:lnTo>
                          <a:lnTo>
                            <a:pt x="375" y="180"/>
                          </a:lnTo>
                          <a:lnTo>
                            <a:pt x="380" y="175"/>
                          </a:lnTo>
                          <a:lnTo>
                            <a:pt x="384" y="168"/>
                          </a:lnTo>
                          <a:lnTo>
                            <a:pt x="397" y="157"/>
                          </a:lnTo>
                          <a:lnTo>
                            <a:pt x="409" y="147"/>
                          </a:lnTo>
                          <a:lnTo>
                            <a:pt x="421" y="137"/>
                          </a:lnTo>
                          <a:lnTo>
                            <a:pt x="433" y="126"/>
                          </a:lnTo>
                          <a:lnTo>
                            <a:pt x="439" y="120"/>
                          </a:lnTo>
                          <a:lnTo>
                            <a:pt x="443" y="113"/>
                          </a:lnTo>
                          <a:lnTo>
                            <a:pt x="447" y="107"/>
                          </a:lnTo>
                          <a:lnTo>
                            <a:pt x="451" y="98"/>
                          </a:lnTo>
                          <a:lnTo>
                            <a:pt x="454" y="107"/>
                          </a:lnTo>
                          <a:lnTo>
                            <a:pt x="458" y="120"/>
                          </a:lnTo>
                          <a:lnTo>
                            <a:pt x="459" y="123"/>
                          </a:lnTo>
                          <a:lnTo>
                            <a:pt x="461" y="126"/>
                          </a:lnTo>
                          <a:lnTo>
                            <a:pt x="463" y="128"/>
                          </a:lnTo>
                          <a:lnTo>
                            <a:pt x="466" y="131"/>
                          </a:lnTo>
                          <a:lnTo>
                            <a:pt x="474" y="135"/>
                          </a:lnTo>
                          <a:lnTo>
                            <a:pt x="481" y="135"/>
                          </a:lnTo>
                          <a:lnTo>
                            <a:pt x="500" y="135"/>
                          </a:lnTo>
                          <a:lnTo>
                            <a:pt x="514" y="135"/>
                          </a:lnTo>
                          <a:lnTo>
                            <a:pt x="523" y="135"/>
                          </a:lnTo>
                          <a:lnTo>
                            <a:pt x="526" y="135"/>
                          </a:lnTo>
                          <a:lnTo>
                            <a:pt x="522" y="123"/>
                          </a:lnTo>
                          <a:lnTo>
                            <a:pt x="518" y="105"/>
                          </a:lnTo>
                          <a:lnTo>
                            <a:pt x="536" y="101"/>
                          </a:lnTo>
                          <a:lnTo>
                            <a:pt x="560" y="96"/>
                          </a:lnTo>
                          <a:lnTo>
                            <a:pt x="574" y="93"/>
                          </a:lnTo>
                          <a:lnTo>
                            <a:pt x="587" y="89"/>
                          </a:lnTo>
                          <a:lnTo>
                            <a:pt x="598" y="83"/>
                          </a:lnTo>
                          <a:lnTo>
                            <a:pt x="608" y="75"/>
                          </a:lnTo>
                          <a:lnTo>
                            <a:pt x="616" y="70"/>
                          </a:lnTo>
                          <a:lnTo>
                            <a:pt x="624" y="66"/>
                          </a:lnTo>
                          <a:lnTo>
                            <a:pt x="635" y="62"/>
                          </a:lnTo>
                          <a:lnTo>
                            <a:pt x="646" y="60"/>
                          </a:lnTo>
                          <a:lnTo>
                            <a:pt x="647" y="67"/>
                          </a:lnTo>
                          <a:lnTo>
                            <a:pt x="650" y="75"/>
                          </a:lnTo>
                          <a:lnTo>
                            <a:pt x="653" y="78"/>
                          </a:lnTo>
                          <a:lnTo>
                            <a:pt x="656" y="81"/>
                          </a:lnTo>
                          <a:lnTo>
                            <a:pt x="658" y="82"/>
                          </a:lnTo>
                          <a:lnTo>
                            <a:pt x="661" y="83"/>
                          </a:lnTo>
                          <a:lnTo>
                            <a:pt x="668" y="81"/>
                          </a:lnTo>
                          <a:lnTo>
                            <a:pt x="684" y="75"/>
                          </a:lnTo>
                          <a:lnTo>
                            <a:pt x="699" y="71"/>
                          </a:lnTo>
                          <a:lnTo>
                            <a:pt x="706" y="68"/>
                          </a:lnTo>
                          <a:lnTo>
                            <a:pt x="702" y="63"/>
                          </a:lnTo>
                          <a:lnTo>
                            <a:pt x="701" y="56"/>
                          </a:lnTo>
                          <a:lnTo>
                            <a:pt x="702" y="51"/>
                          </a:lnTo>
                          <a:lnTo>
                            <a:pt x="705" y="45"/>
                          </a:lnTo>
                          <a:lnTo>
                            <a:pt x="709" y="40"/>
                          </a:lnTo>
                          <a:lnTo>
                            <a:pt x="715" y="34"/>
                          </a:lnTo>
                          <a:lnTo>
                            <a:pt x="722" y="30"/>
                          </a:lnTo>
                          <a:lnTo>
                            <a:pt x="730" y="26"/>
                          </a:lnTo>
                          <a:lnTo>
                            <a:pt x="739" y="22"/>
                          </a:lnTo>
                          <a:lnTo>
                            <a:pt x="748" y="19"/>
                          </a:lnTo>
                          <a:lnTo>
                            <a:pt x="756" y="18"/>
                          </a:lnTo>
                          <a:lnTo>
                            <a:pt x="766" y="17"/>
                          </a:lnTo>
                          <a:lnTo>
                            <a:pt x="773" y="17"/>
                          </a:lnTo>
                          <a:lnTo>
                            <a:pt x="780" y="17"/>
                          </a:lnTo>
                          <a:lnTo>
                            <a:pt x="785" y="19"/>
                          </a:lnTo>
                          <a:lnTo>
                            <a:pt x="789" y="23"/>
                          </a:lnTo>
                          <a:lnTo>
                            <a:pt x="782" y="29"/>
                          </a:lnTo>
                          <a:lnTo>
                            <a:pt x="775" y="34"/>
                          </a:lnTo>
                          <a:lnTo>
                            <a:pt x="771" y="37"/>
                          </a:lnTo>
                          <a:lnTo>
                            <a:pt x="769" y="40"/>
                          </a:lnTo>
                          <a:lnTo>
                            <a:pt x="767" y="43"/>
                          </a:lnTo>
                          <a:lnTo>
                            <a:pt x="766" y="45"/>
                          </a:lnTo>
                          <a:lnTo>
                            <a:pt x="769" y="48"/>
                          </a:lnTo>
                          <a:lnTo>
                            <a:pt x="771" y="49"/>
                          </a:lnTo>
                          <a:lnTo>
                            <a:pt x="775" y="49"/>
                          </a:lnTo>
                          <a:lnTo>
                            <a:pt x="778" y="49"/>
                          </a:lnTo>
                          <a:lnTo>
                            <a:pt x="784" y="48"/>
                          </a:lnTo>
                          <a:lnTo>
                            <a:pt x="790" y="44"/>
                          </a:lnTo>
                          <a:lnTo>
                            <a:pt x="799" y="40"/>
                          </a:lnTo>
                          <a:lnTo>
                            <a:pt x="807" y="34"/>
                          </a:lnTo>
                          <a:lnTo>
                            <a:pt x="816" y="32"/>
                          </a:lnTo>
                          <a:lnTo>
                            <a:pt x="826" y="30"/>
                          </a:lnTo>
                          <a:lnTo>
                            <a:pt x="826" y="19"/>
                          </a:lnTo>
                          <a:lnTo>
                            <a:pt x="826" y="8"/>
                          </a:lnTo>
                          <a:lnTo>
                            <a:pt x="848" y="8"/>
                          </a:lnTo>
                          <a:lnTo>
                            <a:pt x="865" y="8"/>
                          </a:lnTo>
                          <a:lnTo>
                            <a:pt x="878" y="8"/>
                          </a:lnTo>
                          <a:lnTo>
                            <a:pt x="887" y="8"/>
                          </a:lnTo>
                          <a:lnTo>
                            <a:pt x="875" y="26"/>
                          </a:lnTo>
                          <a:lnTo>
                            <a:pt x="864" y="45"/>
                          </a:lnTo>
                          <a:lnTo>
                            <a:pt x="884" y="32"/>
                          </a:lnTo>
                          <a:lnTo>
                            <a:pt x="901" y="23"/>
                          </a:lnTo>
                          <a:lnTo>
                            <a:pt x="909" y="19"/>
                          </a:lnTo>
                          <a:lnTo>
                            <a:pt x="916" y="14"/>
                          </a:lnTo>
                          <a:lnTo>
                            <a:pt x="924" y="8"/>
                          </a:lnTo>
                          <a:lnTo>
                            <a:pt x="932" y="0"/>
                          </a:lnTo>
                          <a:lnTo>
                            <a:pt x="932" y="11"/>
                          </a:lnTo>
                          <a:lnTo>
                            <a:pt x="932" y="23"/>
                          </a:lnTo>
                          <a:lnTo>
                            <a:pt x="938" y="18"/>
                          </a:lnTo>
                          <a:lnTo>
                            <a:pt x="943" y="13"/>
                          </a:lnTo>
                          <a:lnTo>
                            <a:pt x="949" y="10"/>
                          </a:lnTo>
                          <a:lnTo>
                            <a:pt x="954" y="8"/>
                          </a:lnTo>
                          <a:lnTo>
                            <a:pt x="966" y="8"/>
                          </a:lnTo>
                          <a:lnTo>
                            <a:pt x="984" y="8"/>
                          </a:lnTo>
                          <a:lnTo>
                            <a:pt x="1000" y="8"/>
                          </a:lnTo>
                          <a:lnTo>
                            <a:pt x="1007" y="8"/>
                          </a:lnTo>
                          <a:lnTo>
                            <a:pt x="1010" y="11"/>
                          </a:lnTo>
                          <a:lnTo>
                            <a:pt x="1013" y="14"/>
                          </a:lnTo>
                          <a:lnTo>
                            <a:pt x="1018" y="17"/>
                          </a:lnTo>
                          <a:lnTo>
                            <a:pt x="1025" y="21"/>
                          </a:lnTo>
                          <a:lnTo>
                            <a:pt x="1040" y="28"/>
                          </a:lnTo>
                          <a:lnTo>
                            <a:pt x="1058" y="33"/>
                          </a:lnTo>
                          <a:lnTo>
                            <a:pt x="1093" y="45"/>
                          </a:lnTo>
                          <a:lnTo>
                            <a:pt x="1120" y="53"/>
                          </a:lnTo>
                          <a:lnTo>
                            <a:pt x="1113" y="64"/>
                          </a:lnTo>
                          <a:lnTo>
                            <a:pt x="1105" y="75"/>
                          </a:lnTo>
                          <a:lnTo>
                            <a:pt x="1103" y="81"/>
                          </a:lnTo>
                          <a:lnTo>
                            <a:pt x="1100" y="87"/>
                          </a:lnTo>
                          <a:lnTo>
                            <a:pt x="1098" y="93"/>
                          </a:lnTo>
                          <a:lnTo>
                            <a:pt x="1097" y="98"/>
                          </a:lnTo>
                          <a:lnTo>
                            <a:pt x="1086" y="97"/>
                          </a:lnTo>
                          <a:lnTo>
                            <a:pt x="1074" y="93"/>
                          </a:lnTo>
                          <a:lnTo>
                            <a:pt x="1063" y="89"/>
                          </a:lnTo>
                          <a:lnTo>
                            <a:pt x="1052" y="83"/>
                          </a:lnTo>
                          <a:lnTo>
                            <a:pt x="1041" y="78"/>
                          </a:lnTo>
                          <a:lnTo>
                            <a:pt x="1029" y="72"/>
                          </a:lnTo>
                          <a:lnTo>
                            <a:pt x="1018" y="70"/>
                          </a:lnTo>
                          <a:lnTo>
                            <a:pt x="1007" y="68"/>
                          </a:lnTo>
                          <a:lnTo>
                            <a:pt x="995" y="68"/>
                          </a:lnTo>
                          <a:lnTo>
                            <a:pt x="984" y="68"/>
                          </a:lnTo>
                          <a:lnTo>
                            <a:pt x="970" y="68"/>
                          </a:lnTo>
                          <a:lnTo>
                            <a:pt x="954" y="68"/>
                          </a:lnTo>
                          <a:lnTo>
                            <a:pt x="947" y="83"/>
                          </a:lnTo>
                          <a:lnTo>
                            <a:pt x="940" y="100"/>
                          </a:lnTo>
                          <a:lnTo>
                            <a:pt x="936" y="107"/>
                          </a:lnTo>
                          <a:lnTo>
                            <a:pt x="934" y="116"/>
                          </a:lnTo>
                          <a:lnTo>
                            <a:pt x="932" y="126"/>
                          </a:lnTo>
                          <a:lnTo>
                            <a:pt x="932" y="135"/>
                          </a:lnTo>
                          <a:lnTo>
                            <a:pt x="924" y="141"/>
                          </a:lnTo>
                          <a:lnTo>
                            <a:pt x="920" y="142"/>
                          </a:lnTo>
                          <a:lnTo>
                            <a:pt x="916" y="142"/>
                          </a:lnTo>
                          <a:lnTo>
                            <a:pt x="912" y="142"/>
                          </a:lnTo>
                          <a:lnTo>
                            <a:pt x="908" y="139"/>
                          </a:lnTo>
                          <a:lnTo>
                            <a:pt x="904" y="138"/>
                          </a:lnTo>
                          <a:lnTo>
                            <a:pt x="897" y="137"/>
                          </a:lnTo>
                          <a:lnTo>
                            <a:pt x="887" y="135"/>
                          </a:lnTo>
                          <a:lnTo>
                            <a:pt x="871" y="137"/>
                          </a:lnTo>
                          <a:lnTo>
                            <a:pt x="857" y="141"/>
                          </a:lnTo>
                          <a:lnTo>
                            <a:pt x="842" y="145"/>
                          </a:lnTo>
                          <a:lnTo>
                            <a:pt x="826" y="150"/>
                          </a:lnTo>
                          <a:lnTo>
                            <a:pt x="819" y="150"/>
                          </a:lnTo>
                          <a:lnTo>
                            <a:pt x="811" y="150"/>
                          </a:lnTo>
                          <a:lnTo>
                            <a:pt x="804" y="147"/>
                          </a:lnTo>
                          <a:lnTo>
                            <a:pt x="799" y="146"/>
                          </a:lnTo>
                          <a:lnTo>
                            <a:pt x="789" y="141"/>
                          </a:lnTo>
                          <a:lnTo>
                            <a:pt x="781" y="134"/>
                          </a:lnTo>
                          <a:lnTo>
                            <a:pt x="766" y="119"/>
                          </a:lnTo>
                          <a:lnTo>
                            <a:pt x="751" y="105"/>
                          </a:lnTo>
                          <a:lnTo>
                            <a:pt x="735" y="116"/>
                          </a:lnTo>
                          <a:lnTo>
                            <a:pt x="715" y="123"/>
                          </a:lnTo>
                          <a:lnTo>
                            <a:pt x="698" y="130"/>
                          </a:lnTo>
                          <a:lnTo>
                            <a:pt x="677" y="134"/>
                          </a:lnTo>
                          <a:lnTo>
                            <a:pt x="636" y="142"/>
                          </a:lnTo>
                          <a:lnTo>
                            <a:pt x="593" y="150"/>
                          </a:lnTo>
                          <a:lnTo>
                            <a:pt x="587" y="156"/>
                          </a:lnTo>
                          <a:lnTo>
                            <a:pt x="579" y="164"/>
                          </a:lnTo>
                          <a:lnTo>
                            <a:pt x="572" y="175"/>
                          </a:lnTo>
                          <a:lnTo>
                            <a:pt x="563" y="188"/>
                          </a:lnTo>
                          <a:lnTo>
                            <a:pt x="547" y="218"/>
                          </a:lnTo>
                          <a:lnTo>
                            <a:pt x="533" y="248"/>
                          </a:lnTo>
                          <a:lnTo>
                            <a:pt x="530" y="258"/>
                          </a:lnTo>
                          <a:lnTo>
                            <a:pt x="525" y="267"/>
                          </a:lnTo>
                          <a:lnTo>
                            <a:pt x="519" y="277"/>
                          </a:lnTo>
                          <a:lnTo>
                            <a:pt x="512" y="285"/>
                          </a:lnTo>
                          <a:lnTo>
                            <a:pt x="497" y="303"/>
                          </a:lnTo>
                          <a:lnTo>
                            <a:pt x="482" y="320"/>
                          </a:lnTo>
                          <a:lnTo>
                            <a:pt x="474" y="330"/>
                          </a:lnTo>
                          <a:lnTo>
                            <a:pt x="467" y="341"/>
                          </a:lnTo>
                          <a:lnTo>
                            <a:pt x="461" y="352"/>
                          </a:lnTo>
                          <a:lnTo>
                            <a:pt x="455" y="364"/>
                          </a:lnTo>
                          <a:lnTo>
                            <a:pt x="450" y="376"/>
                          </a:lnTo>
                          <a:lnTo>
                            <a:pt x="446" y="390"/>
                          </a:lnTo>
                          <a:lnTo>
                            <a:pt x="444" y="405"/>
                          </a:lnTo>
                          <a:lnTo>
                            <a:pt x="443" y="421"/>
                          </a:lnTo>
                          <a:lnTo>
                            <a:pt x="436" y="421"/>
                          </a:lnTo>
                          <a:lnTo>
                            <a:pt x="425" y="421"/>
                          </a:lnTo>
                          <a:lnTo>
                            <a:pt x="410" y="421"/>
                          </a:lnTo>
                          <a:lnTo>
                            <a:pt x="390" y="421"/>
                          </a:lnTo>
                          <a:lnTo>
                            <a:pt x="368" y="496"/>
                          </a:lnTo>
                          <a:lnTo>
                            <a:pt x="368" y="507"/>
                          </a:lnTo>
                          <a:lnTo>
                            <a:pt x="368" y="519"/>
                          </a:lnTo>
                          <a:lnTo>
                            <a:pt x="369" y="533"/>
                          </a:lnTo>
                          <a:lnTo>
                            <a:pt x="372" y="548"/>
                          </a:lnTo>
                          <a:lnTo>
                            <a:pt x="375" y="555"/>
                          </a:lnTo>
                          <a:lnTo>
                            <a:pt x="378" y="560"/>
                          </a:lnTo>
                          <a:lnTo>
                            <a:pt x="380" y="567"/>
                          </a:lnTo>
                          <a:lnTo>
                            <a:pt x="384" y="572"/>
                          </a:lnTo>
                          <a:lnTo>
                            <a:pt x="388" y="578"/>
                          </a:lnTo>
                          <a:lnTo>
                            <a:pt x="393" y="582"/>
                          </a:lnTo>
                          <a:lnTo>
                            <a:pt x="399" y="585"/>
                          </a:lnTo>
                          <a:lnTo>
                            <a:pt x="405" y="586"/>
                          </a:lnTo>
                          <a:lnTo>
                            <a:pt x="405" y="607"/>
                          </a:lnTo>
                          <a:lnTo>
                            <a:pt x="402" y="622"/>
                          </a:lnTo>
                          <a:lnTo>
                            <a:pt x="399" y="632"/>
                          </a:lnTo>
                          <a:lnTo>
                            <a:pt x="397" y="641"/>
                          </a:lnTo>
                          <a:lnTo>
                            <a:pt x="395" y="650"/>
                          </a:lnTo>
                          <a:lnTo>
                            <a:pt x="395" y="658"/>
                          </a:lnTo>
                          <a:lnTo>
                            <a:pt x="399" y="669"/>
                          </a:lnTo>
                          <a:lnTo>
                            <a:pt x="405" y="684"/>
                          </a:lnTo>
                          <a:lnTo>
                            <a:pt x="398" y="691"/>
                          </a:lnTo>
                          <a:lnTo>
                            <a:pt x="390" y="698"/>
                          </a:lnTo>
                          <a:lnTo>
                            <a:pt x="383" y="705"/>
                          </a:lnTo>
                          <a:lnTo>
                            <a:pt x="378" y="714"/>
                          </a:lnTo>
                          <a:lnTo>
                            <a:pt x="373" y="724"/>
                          </a:lnTo>
                          <a:lnTo>
                            <a:pt x="371" y="735"/>
                          </a:lnTo>
                          <a:lnTo>
                            <a:pt x="368" y="747"/>
                          </a:lnTo>
                          <a:lnTo>
                            <a:pt x="368" y="759"/>
                          </a:lnTo>
                          <a:lnTo>
                            <a:pt x="356" y="759"/>
                          </a:lnTo>
                          <a:lnTo>
                            <a:pt x="342" y="756"/>
                          </a:lnTo>
                          <a:lnTo>
                            <a:pt x="331" y="754"/>
                          </a:lnTo>
                          <a:lnTo>
                            <a:pt x="323" y="752"/>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46" name="Freeform 794"/>
                    <p:cNvSpPr>
                      <a:spLocks/>
                    </p:cNvSpPr>
                    <p:nvPr/>
                  </p:nvSpPr>
                  <p:spPr bwMode="auto">
                    <a:xfrm>
                      <a:off x="4641119" y="1898077"/>
                      <a:ext cx="140554" cy="87069"/>
                    </a:xfrm>
                    <a:custGeom>
                      <a:avLst/>
                      <a:gdLst>
                        <a:gd name="T0" fmla="*/ 9 w 339"/>
                        <a:gd name="T1" fmla="*/ 5 h 211"/>
                        <a:gd name="T2" fmla="*/ 14 w 339"/>
                        <a:gd name="T3" fmla="*/ 4 h 211"/>
                        <a:gd name="T4" fmla="*/ 18 w 339"/>
                        <a:gd name="T5" fmla="*/ 2 h 211"/>
                        <a:gd name="T6" fmla="*/ 22 w 339"/>
                        <a:gd name="T7" fmla="*/ 1 h 211"/>
                        <a:gd name="T8" fmla="*/ 24 w 339"/>
                        <a:gd name="T9" fmla="*/ 0 h 211"/>
                        <a:gd name="T10" fmla="*/ 26 w 339"/>
                        <a:gd name="T11" fmla="*/ 0 h 211"/>
                        <a:gd name="T12" fmla="*/ 28 w 339"/>
                        <a:gd name="T13" fmla="*/ 0 h 211"/>
                        <a:gd name="T14" fmla="*/ 31 w 339"/>
                        <a:gd name="T15" fmla="*/ 1 h 211"/>
                        <a:gd name="T16" fmla="*/ 33 w 339"/>
                        <a:gd name="T17" fmla="*/ 2 h 211"/>
                        <a:gd name="T18" fmla="*/ 35 w 339"/>
                        <a:gd name="T19" fmla="*/ 3 h 211"/>
                        <a:gd name="T20" fmla="*/ 35 w 339"/>
                        <a:gd name="T21" fmla="*/ 5 h 211"/>
                        <a:gd name="T22" fmla="*/ 33 w 339"/>
                        <a:gd name="T23" fmla="*/ 6 h 211"/>
                        <a:gd name="T24" fmla="*/ 32 w 339"/>
                        <a:gd name="T25" fmla="*/ 7 h 211"/>
                        <a:gd name="T26" fmla="*/ 32 w 339"/>
                        <a:gd name="T27" fmla="*/ 8 h 211"/>
                        <a:gd name="T28" fmla="*/ 33 w 339"/>
                        <a:gd name="T29" fmla="*/ 10 h 211"/>
                        <a:gd name="T30" fmla="*/ 34 w 339"/>
                        <a:gd name="T31" fmla="*/ 11 h 211"/>
                        <a:gd name="T32" fmla="*/ 38 w 339"/>
                        <a:gd name="T33" fmla="*/ 12 h 211"/>
                        <a:gd name="T34" fmla="*/ 35 w 339"/>
                        <a:gd name="T35" fmla="*/ 14 h 211"/>
                        <a:gd name="T36" fmla="*/ 34 w 339"/>
                        <a:gd name="T37" fmla="*/ 15 h 211"/>
                        <a:gd name="T38" fmla="*/ 33 w 339"/>
                        <a:gd name="T39" fmla="*/ 17 h 211"/>
                        <a:gd name="T40" fmla="*/ 30 w 339"/>
                        <a:gd name="T41" fmla="*/ 18 h 211"/>
                        <a:gd name="T42" fmla="*/ 25 w 339"/>
                        <a:gd name="T43" fmla="*/ 20 h 211"/>
                        <a:gd name="T44" fmla="*/ 23 w 339"/>
                        <a:gd name="T45" fmla="*/ 22 h 211"/>
                        <a:gd name="T46" fmla="*/ 22 w 339"/>
                        <a:gd name="T47" fmla="*/ 23 h 211"/>
                        <a:gd name="T48" fmla="*/ 20 w 339"/>
                        <a:gd name="T49" fmla="*/ 23 h 211"/>
                        <a:gd name="T50" fmla="*/ 18 w 339"/>
                        <a:gd name="T51" fmla="*/ 23 h 211"/>
                        <a:gd name="T52" fmla="*/ 17 w 339"/>
                        <a:gd name="T53" fmla="*/ 22 h 211"/>
                        <a:gd name="T54" fmla="*/ 15 w 339"/>
                        <a:gd name="T55" fmla="*/ 21 h 211"/>
                        <a:gd name="T56" fmla="*/ 13 w 339"/>
                        <a:gd name="T57" fmla="*/ 21 h 211"/>
                        <a:gd name="T58" fmla="*/ 8 w 339"/>
                        <a:gd name="T59" fmla="*/ 20 h 211"/>
                        <a:gd name="T60" fmla="*/ 7 w 339"/>
                        <a:gd name="T61" fmla="*/ 20 h 211"/>
                        <a:gd name="T62" fmla="*/ 5 w 339"/>
                        <a:gd name="T63" fmla="*/ 21 h 211"/>
                        <a:gd name="T64" fmla="*/ 4 w 339"/>
                        <a:gd name="T65" fmla="*/ 17 h 211"/>
                        <a:gd name="T66" fmla="*/ 3 w 339"/>
                        <a:gd name="T67" fmla="*/ 17 h 211"/>
                        <a:gd name="T68" fmla="*/ 2 w 339"/>
                        <a:gd name="T69" fmla="*/ 17 h 211"/>
                        <a:gd name="T70" fmla="*/ 1 w 339"/>
                        <a:gd name="T71" fmla="*/ 17 h 211"/>
                        <a:gd name="T72" fmla="*/ 1 w 339"/>
                        <a:gd name="T73" fmla="*/ 16 h 211"/>
                        <a:gd name="T74" fmla="*/ 0 w 339"/>
                        <a:gd name="T75" fmla="*/ 14 h 211"/>
                        <a:gd name="T76" fmla="*/ 0 w 339"/>
                        <a:gd name="T77" fmla="*/ 12 h 211"/>
                        <a:gd name="T78" fmla="*/ 1 w 339"/>
                        <a:gd name="T79" fmla="*/ 11 h 211"/>
                        <a:gd name="T80" fmla="*/ 2 w 339"/>
                        <a:gd name="T81" fmla="*/ 11 h 211"/>
                        <a:gd name="T82" fmla="*/ 3 w 339"/>
                        <a:gd name="T83" fmla="*/ 10 h 211"/>
                        <a:gd name="T84" fmla="*/ 3 w 339"/>
                        <a:gd name="T85" fmla="*/ 8 h 211"/>
                        <a:gd name="T86" fmla="*/ 3 w 339"/>
                        <a:gd name="T87" fmla="*/ 7 h 211"/>
                        <a:gd name="T88" fmla="*/ 3 w 339"/>
                        <a:gd name="T89" fmla="*/ 6 h 211"/>
                        <a:gd name="T90" fmla="*/ 1 w 339"/>
                        <a:gd name="T91" fmla="*/ 4 h 211"/>
                        <a:gd name="T92" fmla="*/ 0 w 339"/>
                        <a:gd name="T93" fmla="*/ 3 h 211"/>
                        <a:gd name="T94" fmla="*/ 0 w 339"/>
                        <a:gd name="T95" fmla="*/ 3 h 211"/>
                        <a:gd name="T96" fmla="*/ 1 w 339"/>
                        <a:gd name="T97" fmla="*/ 2 h 211"/>
                        <a:gd name="T98" fmla="*/ 0 w 339"/>
                        <a:gd name="T99" fmla="*/ 2 h 2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39" h="211">
                          <a:moveTo>
                            <a:pt x="0" y="15"/>
                          </a:moveTo>
                          <a:lnTo>
                            <a:pt x="83" y="45"/>
                          </a:lnTo>
                          <a:lnTo>
                            <a:pt x="105" y="41"/>
                          </a:lnTo>
                          <a:lnTo>
                            <a:pt x="125" y="35"/>
                          </a:lnTo>
                          <a:lnTo>
                            <a:pt x="143" y="27"/>
                          </a:lnTo>
                          <a:lnTo>
                            <a:pt x="161" y="20"/>
                          </a:lnTo>
                          <a:lnTo>
                            <a:pt x="178" y="12"/>
                          </a:lnTo>
                          <a:lnTo>
                            <a:pt x="196" y="7"/>
                          </a:lnTo>
                          <a:lnTo>
                            <a:pt x="206" y="4"/>
                          </a:lnTo>
                          <a:lnTo>
                            <a:pt x="214" y="1"/>
                          </a:lnTo>
                          <a:lnTo>
                            <a:pt x="223" y="0"/>
                          </a:lnTo>
                          <a:lnTo>
                            <a:pt x="233" y="0"/>
                          </a:lnTo>
                          <a:lnTo>
                            <a:pt x="245" y="1"/>
                          </a:lnTo>
                          <a:lnTo>
                            <a:pt x="256" y="4"/>
                          </a:lnTo>
                          <a:lnTo>
                            <a:pt x="267" y="7"/>
                          </a:lnTo>
                          <a:lnTo>
                            <a:pt x="278" y="11"/>
                          </a:lnTo>
                          <a:lnTo>
                            <a:pt x="289" y="15"/>
                          </a:lnTo>
                          <a:lnTo>
                            <a:pt x="298" y="19"/>
                          </a:lnTo>
                          <a:lnTo>
                            <a:pt x="308" y="22"/>
                          </a:lnTo>
                          <a:lnTo>
                            <a:pt x="316" y="23"/>
                          </a:lnTo>
                          <a:lnTo>
                            <a:pt x="315" y="33"/>
                          </a:lnTo>
                          <a:lnTo>
                            <a:pt x="312" y="42"/>
                          </a:lnTo>
                          <a:lnTo>
                            <a:pt x="307" y="49"/>
                          </a:lnTo>
                          <a:lnTo>
                            <a:pt x="301" y="55"/>
                          </a:lnTo>
                          <a:lnTo>
                            <a:pt x="296" y="60"/>
                          </a:lnTo>
                          <a:lnTo>
                            <a:pt x="292" y="65"/>
                          </a:lnTo>
                          <a:lnTo>
                            <a:pt x="287" y="70"/>
                          </a:lnTo>
                          <a:lnTo>
                            <a:pt x="286" y="75"/>
                          </a:lnTo>
                          <a:lnTo>
                            <a:pt x="287" y="80"/>
                          </a:lnTo>
                          <a:lnTo>
                            <a:pt x="293" y="87"/>
                          </a:lnTo>
                          <a:lnTo>
                            <a:pt x="298" y="91"/>
                          </a:lnTo>
                          <a:lnTo>
                            <a:pt x="307" y="97"/>
                          </a:lnTo>
                          <a:lnTo>
                            <a:pt x="324" y="106"/>
                          </a:lnTo>
                          <a:lnTo>
                            <a:pt x="339" y="113"/>
                          </a:lnTo>
                          <a:lnTo>
                            <a:pt x="323" y="123"/>
                          </a:lnTo>
                          <a:lnTo>
                            <a:pt x="312" y="129"/>
                          </a:lnTo>
                          <a:lnTo>
                            <a:pt x="307" y="132"/>
                          </a:lnTo>
                          <a:lnTo>
                            <a:pt x="304" y="138"/>
                          </a:lnTo>
                          <a:lnTo>
                            <a:pt x="302" y="143"/>
                          </a:lnTo>
                          <a:lnTo>
                            <a:pt x="301" y="150"/>
                          </a:lnTo>
                          <a:lnTo>
                            <a:pt x="293" y="154"/>
                          </a:lnTo>
                          <a:lnTo>
                            <a:pt x="272" y="162"/>
                          </a:lnTo>
                          <a:lnTo>
                            <a:pt x="248" y="173"/>
                          </a:lnTo>
                          <a:lnTo>
                            <a:pt x="226" y="181"/>
                          </a:lnTo>
                          <a:lnTo>
                            <a:pt x="219" y="188"/>
                          </a:lnTo>
                          <a:lnTo>
                            <a:pt x="210" y="199"/>
                          </a:lnTo>
                          <a:lnTo>
                            <a:pt x="203" y="203"/>
                          </a:lnTo>
                          <a:lnTo>
                            <a:pt x="196" y="207"/>
                          </a:lnTo>
                          <a:lnTo>
                            <a:pt x="189" y="210"/>
                          </a:lnTo>
                          <a:lnTo>
                            <a:pt x="181" y="211"/>
                          </a:lnTo>
                          <a:lnTo>
                            <a:pt x="173" y="210"/>
                          </a:lnTo>
                          <a:lnTo>
                            <a:pt x="165" y="207"/>
                          </a:lnTo>
                          <a:lnTo>
                            <a:pt x="158" y="203"/>
                          </a:lnTo>
                          <a:lnTo>
                            <a:pt x="150" y="199"/>
                          </a:lnTo>
                          <a:lnTo>
                            <a:pt x="142" y="195"/>
                          </a:lnTo>
                          <a:lnTo>
                            <a:pt x="133" y="192"/>
                          </a:lnTo>
                          <a:lnTo>
                            <a:pt x="124" y="189"/>
                          </a:lnTo>
                          <a:lnTo>
                            <a:pt x="113" y="188"/>
                          </a:lnTo>
                          <a:lnTo>
                            <a:pt x="95" y="187"/>
                          </a:lnTo>
                          <a:lnTo>
                            <a:pt x="76" y="185"/>
                          </a:lnTo>
                          <a:lnTo>
                            <a:pt x="68" y="185"/>
                          </a:lnTo>
                          <a:lnTo>
                            <a:pt x="60" y="185"/>
                          </a:lnTo>
                          <a:lnTo>
                            <a:pt x="52" y="187"/>
                          </a:lnTo>
                          <a:lnTo>
                            <a:pt x="46" y="188"/>
                          </a:lnTo>
                          <a:lnTo>
                            <a:pt x="42" y="172"/>
                          </a:lnTo>
                          <a:lnTo>
                            <a:pt x="38" y="150"/>
                          </a:lnTo>
                          <a:lnTo>
                            <a:pt x="31" y="153"/>
                          </a:lnTo>
                          <a:lnTo>
                            <a:pt x="26" y="154"/>
                          </a:lnTo>
                          <a:lnTo>
                            <a:pt x="20" y="154"/>
                          </a:lnTo>
                          <a:lnTo>
                            <a:pt x="16" y="154"/>
                          </a:lnTo>
                          <a:lnTo>
                            <a:pt x="12" y="153"/>
                          </a:lnTo>
                          <a:lnTo>
                            <a:pt x="9" y="151"/>
                          </a:lnTo>
                          <a:lnTo>
                            <a:pt x="7" y="149"/>
                          </a:lnTo>
                          <a:lnTo>
                            <a:pt x="5" y="144"/>
                          </a:lnTo>
                          <a:lnTo>
                            <a:pt x="3" y="136"/>
                          </a:lnTo>
                          <a:lnTo>
                            <a:pt x="1" y="127"/>
                          </a:lnTo>
                          <a:lnTo>
                            <a:pt x="0" y="117"/>
                          </a:lnTo>
                          <a:lnTo>
                            <a:pt x="0" y="105"/>
                          </a:lnTo>
                          <a:lnTo>
                            <a:pt x="1" y="104"/>
                          </a:lnTo>
                          <a:lnTo>
                            <a:pt x="5" y="101"/>
                          </a:lnTo>
                          <a:lnTo>
                            <a:pt x="9" y="98"/>
                          </a:lnTo>
                          <a:lnTo>
                            <a:pt x="15" y="95"/>
                          </a:lnTo>
                          <a:lnTo>
                            <a:pt x="22" y="93"/>
                          </a:lnTo>
                          <a:lnTo>
                            <a:pt x="26" y="89"/>
                          </a:lnTo>
                          <a:lnTo>
                            <a:pt x="30" y="83"/>
                          </a:lnTo>
                          <a:lnTo>
                            <a:pt x="31" y="75"/>
                          </a:lnTo>
                          <a:lnTo>
                            <a:pt x="30" y="68"/>
                          </a:lnTo>
                          <a:lnTo>
                            <a:pt x="29" y="63"/>
                          </a:lnTo>
                          <a:lnTo>
                            <a:pt x="27" y="57"/>
                          </a:lnTo>
                          <a:lnTo>
                            <a:pt x="24" y="53"/>
                          </a:lnTo>
                          <a:lnTo>
                            <a:pt x="18" y="46"/>
                          </a:lnTo>
                          <a:lnTo>
                            <a:pt x="11" y="40"/>
                          </a:lnTo>
                          <a:lnTo>
                            <a:pt x="5" y="34"/>
                          </a:lnTo>
                          <a:lnTo>
                            <a:pt x="3" y="29"/>
                          </a:lnTo>
                          <a:lnTo>
                            <a:pt x="1" y="26"/>
                          </a:lnTo>
                          <a:lnTo>
                            <a:pt x="3" y="23"/>
                          </a:lnTo>
                          <a:lnTo>
                            <a:pt x="4" y="19"/>
                          </a:lnTo>
                          <a:lnTo>
                            <a:pt x="8" y="15"/>
                          </a:lnTo>
                          <a:lnTo>
                            <a:pt x="4" y="15"/>
                          </a:lnTo>
                          <a:lnTo>
                            <a:pt x="0" y="15"/>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47" name="Freeform 1051"/>
                    <p:cNvSpPr>
                      <a:spLocks/>
                    </p:cNvSpPr>
                    <p:nvPr/>
                  </p:nvSpPr>
                  <p:spPr bwMode="auto">
                    <a:xfrm>
                      <a:off x="4422203" y="1592094"/>
                      <a:ext cx="225135" cy="165430"/>
                    </a:xfrm>
                    <a:custGeom>
                      <a:avLst/>
                      <a:gdLst>
                        <a:gd name="T0" fmla="*/ 33 w 541"/>
                        <a:gd name="T1" fmla="*/ 5 h 399"/>
                        <a:gd name="T2" fmla="*/ 58 w 541"/>
                        <a:gd name="T3" fmla="*/ 12 h 399"/>
                        <a:gd name="T4" fmla="*/ 56 w 541"/>
                        <a:gd name="T5" fmla="*/ 17 h 399"/>
                        <a:gd name="T6" fmla="*/ 55 w 541"/>
                        <a:gd name="T7" fmla="*/ 19 h 399"/>
                        <a:gd name="T8" fmla="*/ 54 w 541"/>
                        <a:gd name="T9" fmla="*/ 20 h 399"/>
                        <a:gd name="T10" fmla="*/ 55 w 541"/>
                        <a:gd name="T11" fmla="*/ 24 h 399"/>
                        <a:gd name="T12" fmla="*/ 57 w 541"/>
                        <a:gd name="T13" fmla="*/ 28 h 399"/>
                        <a:gd name="T14" fmla="*/ 61 w 541"/>
                        <a:gd name="T15" fmla="*/ 33 h 399"/>
                        <a:gd name="T16" fmla="*/ 58 w 541"/>
                        <a:gd name="T17" fmla="*/ 38 h 399"/>
                        <a:gd name="T18" fmla="*/ 56 w 541"/>
                        <a:gd name="T19" fmla="*/ 41 h 399"/>
                        <a:gd name="T20" fmla="*/ 56 w 541"/>
                        <a:gd name="T21" fmla="*/ 44 h 399"/>
                        <a:gd name="T22" fmla="*/ 52 w 541"/>
                        <a:gd name="T23" fmla="*/ 44 h 399"/>
                        <a:gd name="T24" fmla="*/ 44 w 541"/>
                        <a:gd name="T25" fmla="*/ 43 h 399"/>
                        <a:gd name="T26" fmla="*/ 36 w 541"/>
                        <a:gd name="T27" fmla="*/ 43 h 399"/>
                        <a:gd name="T28" fmla="*/ 31 w 541"/>
                        <a:gd name="T29" fmla="*/ 42 h 399"/>
                        <a:gd name="T30" fmla="*/ 27 w 541"/>
                        <a:gd name="T31" fmla="*/ 40 h 399"/>
                        <a:gd name="T32" fmla="*/ 22 w 541"/>
                        <a:gd name="T33" fmla="*/ 38 h 399"/>
                        <a:gd name="T34" fmla="*/ 18 w 541"/>
                        <a:gd name="T35" fmla="*/ 36 h 399"/>
                        <a:gd name="T36" fmla="*/ 12 w 541"/>
                        <a:gd name="T37" fmla="*/ 32 h 399"/>
                        <a:gd name="T38" fmla="*/ 8 w 541"/>
                        <a:gd name="T39" fmla="*/ 27 h 399"/>
                        <a:gd name="T40" fmla="*/ 7 w 541"/>
                        <a:gd name="T41" fmla="*/ 22 h 399"/>
                        <a:gd name="T42" fmla="*/ 5 w 541"/>
                        <a:gd name="T43" fmla="*/ 16 h 399"/>
                        <a:gd name="T44" fmla="*/ 1 w 541"/>
                        <a:gd name="T45" fmla="*/ 9 h 399"/>
                        <a:gd name="T46" fmla="*/ 1 w 541"/>
                        <a:gd name="T47" fmla="*/ 8 h 399"/>
                        <a:gd name="T48" fmla="*/ 2 w 541"/>
                        <a:gd name="T49" fmla="*/ 7 h 399"/>
                        <a:gd name="T50" fmla="*/ 2 w 541"/>
                        <a:gd name="T51" fmla="*/ 7 h 399"/>
                        <a:gd name="T52" fmla="*/ 2 w 541"/>
                        <a:gd name="T53" fmla="*/ 6 h 399"/>
                        <a:gd name="T54" fmla="*/ 4 w 541"/>
                        <a:gd name="T55" fmla="*/ 5 h 399"/>
                        <a:gd name="T56" fmla="*/ 9 w 541"/>
                        <a:gd name="T57" fmla="*/ 3 h 399"/>
                        <a:gd name="T58" fmla="*/ 16 w 541"/>
                        <a:gd name="T59" fmla="*/ 1 h 399"/>
                        <a:gd name="T60" fmla="*/ 21 w 541"/>
                        <a:gd name="T61" fmla="*/ 2 h 399"/>
                        <a:gd name="T62" fmla="*/ 23 w 541"/>
                        <a:gd name="T63" fmla="*/ 4 h 399"/>
                        <a:gd name="T64" fmla="*/ 24 w 541"/>
                        <a:gd name="T65" fmla="*/ 5 h 399"/>
                        <a:gd name="T66" fmla="*/ 28 w 541"/>
                        <a:gd name="T67" fmla="*/ 5 h 399"/>
                        <a:gd name="T68" fmla="*/ 31 w 541"/>
                        <a:gd name="T69" fmla="*/ 3 h 3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1" h="399">
                          <a:moveTo>
                            <a:pt x="278" y="31"/>
                          </a:moveTo>
                          <a:lnTo>
                            <a:pt x="293" y="46"/>
                          </a:lnTo>
                          <a:lnTo>
                            <a:pt x="481" y="61"/>
                          </a:lnTo>
                          <a:lnTo>
                            <a:pt x="519" y="106"/>
                          </a:lnTo>
                          <a:lnTo>
                            <a:pt x="512" y="129"/>
                          </a:lnTo>
                          <a:lnTo>
                            <a:pt x="503" y="151"/>
                          </a:lnTo>
                          <a:lnTo>
                            <a:pt x="497" y="162"/>
                          </a:lnTo>
                          <a:lnTo>
                            <a:pt x="493" y="170"/>
                          </a:lnTo>
                          <a:lnTo>
                            <a:pt x="486" y="177"/>
                          </a:lnTo>
                          <a:lnTo>
                            <a:pt x="481" y="181"/>
                          </a:lnTo>
                          <a:lnTo>
                            <a:pt x="486" y="199"/>
                          </a:lnTo>
                          <a:lnTo>
                            <a:pt x="493" y="218"/>
                          </a:lnTo>
                          <a:lnTo>
                            <a:pt x="501" y="237"/>
                          </a:lnTo>
                          <a:lnTo>
                            <a:pt x="511" y="255"/>
                          </a:lnTo>
                          <a:lnTo>
                            <a:pt x="530" y="286"/>
                          </a:lnTo>
                          <a:lnTo>
                            <a:pt x="541" y="301"/>
                          </a:lnTo>
                          <a:lnTo>
                            <a:pt x="529" y="320"/>
                          </a:lnTo>
                          <a:lnTo>
                            <a:pt x="514" y="345"/>
                          </a:lnTo>
                          <a:lnTo>
                            <a:pt x="507" y="357"/>
                          </a:lnTo>
                          <a:lnTo>
                            <a:pt x="501" y="371"/>
                          </a:lnTo>
                          <a:lnTo>
                            <a:pt x="497" y="386"/>
                          </a:lnTo>
                          <a:lnTo>
                            <a:pt x="496" y="399"/>
                          </a:lnTo>
                          <a:lnTo>
                            <a:pt x="489" y="399"/>
                          </a:lnTo>
                          <a:lnTo>
                            <a:pt x="459" y="396"/>
                          </a:lnTo>
                          <a:lnTo>
                            <a:pt x="429" y="391"/>
                          </a:lnTo>
                          <a:lnTo>
                            <a:pt x="398" y="387"/>
                          </a:lnTo>
                          <a:lnTo>
                            <a:pt x="369" y="384"/>
                          </a:lnTo>
                          <a:lnTo>
                            <a:pt x="327" y="383"/>
                          </a:lnTo>
                          <a:lnTo>
                            <a:pt x="297" y="380"/>
                          </a:lnTo>
                          <a:lnTo>
                            <a:pt x="277" y="376"/>
                          </a:lnTo>
                          <a:lnTo>
                            <a:pt x="263" y="371"/>
                          </a:lnTo>
                          <a:lnTo>
                            <a:pt x="242" y="358"/>
                          </a:lnTo>
                          <a:lnTo>
                            <a:pt x="218" y="346"/>
                          </a:lnTo>
                          <a:lnTo>
                            <a:pt x="197" y="338"/>
                          </a:lnTo>
                          <a:lnTo>
                            <a:pt x="178" y="330"/>
                          </a:lnTo>
                          <a:lnTo>
                            <a:pt x="161" y="320"/>
                          </a:lnTo>
                          <a:lnTo>
                            <a:pt x="144" y="311"/>
                          </a:lnTo>
                          <a:lnTo>
                            <a:pt x="112" y="289"/>
                          </a:lnTo>
                          <a:lnTo>
                            <a:pt x="75" y="264"/>
                          </a:lnTo>
                          <a:lnTo>
                            <a:pt x="71" y="240"/>
                          </a:lnTo>
                          <a:lnTo>
                            <a:pt x="65" y="217"/>
                          </a:lnTo>
                          <a:lnTo>
                            <a:pt x="60" y="195"/>
                          </a:lnTo>
                          <a:lnTo>
                            <a:pt x="54" y="176"/>
                          </a:lnTo>
                          <a:lnTo>
                            <a:pt x="42" y="143"/>
                          </a:lnTo>
                          <a:lnTo>
                            <a:pt x="30" y="116"/>
                          </a:lnTo>
                          <a:lnTo>
                            <a:pt x="9" y="80"/>
                          </a:lnTo>
                          <a:lnTo>
                            <a:pt x="0" y="68"/>
                          </a:lnTo>
                          <a:lnTo>
                            <a:pt x="7" y="68"/>
                          </a:lnTo>
                          <a:lnTo>
                            <a:pt x="11" y="65"/>
                          </a:lnTo>
                          <a:lnTo>
                            <a:pt x="14" y="64"/>
                          </a:lnTo>
                          <a:lnTo>
                            <a:pt x="14" y="61"/>
                          </a:lnTo>
                          <a:lnTo>
                            <a:pt x="14" y="59"/>
                          </a:lnTo>
                          <a:lnTo>
                            <a:pt x="14" y="56"/>
                          </a:lnTo>
                          <a:lnTo>
                            <a:pt x="14" y="55"/>
                          </a:lnTo>
                          <a:lnTo>
                            <a:pt x="15" y="53"/>
                          </a:lnTo>
                          <a:lnTo>
                            <a:pt x="39" y="44"/>
                          </a:lnTo>
                          <a:lnTo>
                            <a:pt x="63" y="34"/>
                          </a:lnTo>
                          <a:lnTo>
                            <a:pt x="83" y="27"/>
                          </a:lnTo>
                          <a:lnTo>
                            <a:pt x="103" y="22"/>
                          </a:lnTo>
                          <a:lnTo>
                            <a:pt x="142" y="11"/>
                          </a:lnTo>
                          <a:lnTo>
                            <a:pt x="181" y="0"/>
                          </a:lnTo>
                          <a:lnTo>
                            <a:pt x="189" y="14"/>
                          </a:lnTo>
                          <a:lnTo>
                            <a:pt x="200" y="29"/>
                          </a:lnTo>
                          <a:lnTo>
                            <a:pt x="207" y="35"/>
                          </a:lnTo>
                          <a:lnTo>
                            <a:pt x="214" y="41"/>
                          </a:lnTo>
                          <a:lnTo>
                            <a:pt x="219" y="45"/>
                          </a:lnTo>
                          <a:lnTo>
                            <a:pt x="226" y="46"/>
                          </a:lnTo>
                          <a:lnTo>
                            <a:pt x="251" y="46"/>
                          </a:lnTo>
                          <a:lnTo>
                            <a:pt x="263" y="46"/>
                          </a:lnTo>
                          <a:lnTo>
                            <a:pt x="278" y="31"/>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48" name="Freeform 1056"/>
                    <p:cNvSpPr>
                      <a:spLocks/>
                    </p:cNvSpPr>
                    <p:nvPr/>
                  </p:nvSpPr>
                  <p:spPr bwMode="auto">
                    <a:xfrm>
                      <a:off x="4597584" y="1788620"/>
                      <a:ext cx="190307" cy="128115"/>
                    </a:xfrm>
                    <a:custGeom>
                      <a:avLst/>
                      <a:gdLst>
                        <a:gd name="T0" fmla="*/ 50 w 459"/>
                        <a:gd name="T1" fmla="*/ 21 h 308"/>
                        <a:gd name="T2" fmla="*/ 48 w 459"/>
                        <a:gd name="T3" fmla="*/ 23 h 308"/>
                        <a:gd name="T4" fmla="*/ 47 w 459"/>
                        <a:gd name="T5" fmla="*/ 24 h 308"/>
                        <a:gd name="T6" fmla="*/ 46 w 459"/>
                        <a:gd name="T7" fmla="*/ 26 h 308"/>
                        <a:gd name="T8" fmla="*/ 46 w 459"/>
                        <a:gd name="T9" fmla="*/ 28 h 308"/>
                        <a:gd name="T10" fmla="*/ 47 w 459"/>
                        <a:gd name="T11" fmla="*/ 30 h 308"/>
                        <a:gd name="T12" fmla="*/ 46 w 459"/>
                        <a:gd name="T13" fmla="*/ 32 h 308"/>
                        <a:gd name="T14" fmla="*/ 44 w 459"/>
                        <a:gd name="T15" fmla="*/ 31 h 308"/>
                        <a:gd name="T16" fmla="*/ 41 w 459"/>
                        <a:gd name="T17" fmla="*/ 30 h 308"/>
                        <a:gd name="T18" fmla="*/ 39 w 459"/>
                        <a:gd name="T19" fmla="*/ 29 h 308"/>
                        <a:gd name="T20" fmla="*/ 36 w 459"/>
                        <a:gd name="T21" fmla="*/ 29 h 308"/>
                        <a:gd name="T22" fmla="*/ 35 w 459"/>
                        <a:gd name="T23" fmla="*/ 30 h 308"/>
                        <a:gd name="T24" fmla="*/ 31 w 459"/>
                        <a:gd name="T25" fmla="*/ 31 h 308"/>
                        <a:gd name="T26" fmla="*/ 28 w 459"/>
                        <a:gd name="T27" fmla="*/ 32 h 308"/>
                        <a:gd name="T28" fmla="*/ 23 w 459"/>
                        <a:gd name="T29" fmla="*/ 34 h 308"/>
                        <a:gd name="T30" fmla="*/ 12 w 459"/>
                        <a:gd name="T31" fmla="*/ 31 h 308"/>
                        <a:gd name="T32" fmla="*/ 10 w 459"/>
                        <a:gd name="T33" fmla="*/ 29 h 308"/>
                        <a:gd name="T34" fmla="*/ 8 w 459"/>
                        <a:gd name="T35" fmla="*/ 27 h 308"/>
                        <a:gd name="T36" fmla="*/ 4 w 459"/>
                        <a:gd name="T37" fmla="*/ 24 h 308"/>
                        <a:gd name="T38" fmla="*/ 2 w 459"/>
                        <a:gd name="T39" fmla="*/ 23 h 308"/>
                        <a:gd name="T40" fmla="*/ 1 w 459"/>
                        <a:gd name="T41" fmla="*/ 21 h 308"/>
                        <a:gd name="T42" fmla="*/ 0 w 459"/>
                        <a:gd name="T43" fmla="*/ 19 h 308"/>
                        <a:gd name="T44" fmla="*/ 0 w 459"/>
                        <a:gd name="T45" fmla="*/ 16 h 308"/>
                        <a:gd name="T46" fmla="*/ 6 w 459"/>
                        <a:gd name="T47" fmla="*/ 8 h 308"/>
                        <a:gd name="T48" fmla="*/ 8 w 459"/>
                        <a:gd name="T49" fmla="*/ 4 h 308"/>
                        <a:gd name="T50" fmla="*/ 10 w 459"/>
                        <a:gd name="T51" fmla="*/ 0 h 308"/>
                        <a:gd name="T52" fmla="*/ 15 w 459"/>
                        <a:gd name="T53" fmla="*/ 0 h 308"/>
                        <a:gd name="T54" fmla="*/ 18 w 459"/>
                        <a:gd name="T55" fmla="*/ 2 h 308"/>
                        <a:gd name="T56" fmla="*/ 21 w 459"/>
                        <a:gd name="T57" fmla="*/ 3 h 308"/>
                        <a:gd name="T58" fmla="*/ 24 w 459"/>
                        <a:gd name="T59" fmla="*/ 3 h 308"/>
                        <a:gd name="T60" fmla="*/ 26 w 459"/>
                        <a:gd name="T61" fmla="*/ 3 h 308"/>
                        <a:gd name="T62" fmla="*/ 28 w 459"/>
                        <a:gd name="T63" fmla="*/ 2 h 308"/>
                        <a:gd name="T64" fmla="*/ 29 w 459"/>
                        <a:gd name="T65" fmla="*/ 0 h 308"/>
                        <a:gd name="T66" fmla="*/ 31 w 459"/>
                        <a:gd name="T67" fmla="*/ 0 h 308"/>
                        <a:gd name="T68" fmla="*/ 33 w 459"/>
                        <a:gd name="T69" fmla="*/ 0 h 308"/>
                        <a:gd name="T70" fmla="*/ 35 w 459"/>
                        <a:gd name="T71" fmla="*/ 1 h 308"/>
                        <a:gd name="T72" fmla="*/ 36 w 459"/>
                        <a:gd name="T73" fmla="*/ 2 h 308"/>
                        <a:gd name="T74" fmla="*/ 37 w 459"/>
                        <a:gd name="T75" fmla="*/ 3 h 308"/>
                        <a:gd name="T76" fmla="*/ 39 w 459"/>
                        <a:gd name="T77" fmla="*/ 7 h 308"/>
                        <a:gd name="T78" fmla="*/ 40 w 459"/>
                        <a:gd name="T79" fmla="*/ 10 h 308"/>
                        <a:gd name="T80" fmla="*/ 41 w 459"/>
                        <a:gd name="T81" fmla="*/ 14 h 308"/>
                        <a:gd name="T82" fmla="*/ 43 w 459"/>
                        <a:gd name="T83" fmla="*/ 17 h 308"/>
                        <a:gd name="T84" fmla="*/ 45 w 459"/>
                        <a:gd name="T85" fmla="*/ 19 h 308"/>
                        <a:gd name="T86" fmla="*/ 46 w 459"/>
                        <a:gd name="T87" fmla="*/ 20 h 308"/>
                        <a:gd name="T88" fmla="*/ 49 w 459"/>
                        <a:gd name="T89" fmla="*/ 20 h 308"/>
                        <a:gd name="T90" fmla="*/ 51 w 459"/>
                        <a:gd name="T91" fmla="*/ 20 h 3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9" h="308">
                          <a:moveTo>
                            <a:pt x="459" y="180"/>
                          </a:moveTo>
                          <a:lnTo>
                            <a:pt x="452" y="192"/>
                          </a:lnTo>
                          <a:lnTo>
                            <a:pt x="442" y="202"/>
                          </a:lnTo>
                          <a:lnTo>
                            <a:pt x="436" y="207"/>
                          </a:lnTo>
                          <a:lnTo>
                            <a:pt x="429" y="211"/>
                          </a:lnTo>
                          <a:lnTo>
                            <a:pt x="422" y="215"/>
                          </a:lnTo>
                          <a:lnTo>
                            <a:pt x="414" y="218"/>
                          </a:lnTo>
                          <a:lnTo>
                            <a:pt x="412" y="230"/>
                          </a:lnTo>
                          <a:lnTo>
                            <a:pt x="412" y="241"/>
                          </a:lnTo>
                          <a:lnTo>
                            <a:pt x="413" y="251"/>
                          </a:lnTo>
                          <a:lnTo>
                            <a:pt x="414" y="258"/>
                          </a:lnTo>
                          <a:lnTo>
                            <a:pt x="420" y="271"/>
                          </a:lnTo>
                          <a:lnTo>
                            <a:pt x="421" y="286"/>
                          </a:lnTo>
                          <a:lnTo>
                            <a:pt x="413" y="285"/>
                          </a:lnTo>
                          <a:lnTo>
                            <a:pt x="403" y="282"/>
                          </a:lnTo>
                          <a:lnTo>
                            <a:pt x="394" y="278"/>
                          </a:lnTo>
                          <a:lnTo>
                            <a:pt x="383" y="274"/>
                          </a:lnTo>
                          <a:lnTo>
                            <a:pt x="372" y="270"/>
                          </a:lnTo>
                          <a:lnTo>
                            <a:pt x="361" y="267"/>
                          </a:lnTo>
                          <a:lnTo>
                            <a:pt x="350" y="264"/>
                          </a:lnTo>
                          <a:lnTo>
                            <a:pt x="338" y="263"/>
                          </a:lnTo>
                          <a:lnTo>
                            <a:pt x="328" y="263"/>
                          </a:lnTo>
                          <a:lnTo>
                            <a:pt x="319" y="264"/>
                          </a:lnTo>
                          <a:lnTo>
                            <a:pt x="311" y="267"/>
                          </a:lnTo>
                          <a:lnTo>
                            <a:pt x="301" y="270"/>
                          </a:lnTo>
                          <a:lnTo>
                            <a:pt x="283" y="275"/>
                          </a:lnTo>
                          <a:lnTo>
                            <a:pt x="266" y="283"/>
                          </a:lnTo>
                          <a:lnTo>
                            <a:pt x="248" y="290"/>
                          </a:lnTo>
                          <a:lnTo>
                            <a:pt x="230" y="298"/>
                          </a:lnTo>
                          <a:lnTo>
                            <a:pt x="210" y="304"/>
                          </a:lnTo>
                          <a:lnTo>
                            <a:pt x="188" y="308"/>
                          </a:lnTo>
                          <a:lnTo>
                            <a:pt x="105" y="278"/>
                          </a:lnTo>
                          <a:lnTo>
                            <a:pt x="98" y="269"/>
                          </a:lnTo>
                          <a:lnTo>
                            <a:pt x="90" y="260"/>
                          </a:lnTo>
                          <a:lnTo>
                            <a:pt x="82" y="252"/>
                          </a:lnTo>
                          <a:lnTo>
                            <a:pt x="72" y="245"/>
                          </a:lnTo>
                          <a:lnTo>
                            <a:pt x="53" y="232"/>
                          </a:lnTo>
                          <a:lnTo>
                            <a:pt x="35" y="219"/>
                          </a:lnTo>
                          <a:lnTo>
                            <a:pt x="27" y="213"/>
                          </a:lnTo>
                          <a:lnTo>
                            <a:pt x="20" y="204"/>
                          </a:lnTo>
                          <a:lnTo>
                            <a:pt x="14" y="198"/>
                          </a:lnTo>
                          <a:lnTo>
                            <a:pt x="8" y="188"/>
                          </a:lnTo>
                          <a:lnTo>
                            <a:pt x="4" y="179"/>
                          </a:lnTo>
                          <a:lnTo>
                            <a:pt x="1" y="168"/>
                          </a:lnTo>
                          <a:lnTo>
                            <a:pt x="0" y="157"/>
                          </a:lnTo>
                          <a:lnTo>
                            <a:pt x="0" y="143"/>
                          </a:lnTo>
                          <a:lnTo>
                            <a:pt x="29" y="106"/>
                          </a:lnTo>
                          <a:lnTo>
                            <a:pt x="54" y="71"/>
                          </a:lnTo>
                          <a:lnTo>
                            <a:pt x="65" y="55"/>
                          </a:lnTo>
                          <a:lnTo>
                            <a:pt x="75" y="37"/>
                          </a:lnTo>
                          <a:lnTo>
                            <a:pt x="84" y="19"/>
                          </a:lnTo>
                          <a:lnTo>
                            <a:pt x="90" y="0"/>
                          </a:lnTo>
                          <a:lnTo>
                            <a:pt x="112" y="1"/>
                          </a:lnTo>
                          <a:lnTo>
                            <a:pt x="131" y="4"/>
                          </a:lnTo>
                          <a:lnTo>
                            <a:pt x="147" y="10"/>
                          </a:lnTo>
                          <a:lnTo>
                            <a:pt x="164" y="15"/>
                          </a:lnTo>
                          <a:lnTo>
                            <a:pt x="177" y="21"/>
                          </a:lnTo>
                          <a:lnTo>
                            <a:pt x="191" y="26"/>
                          </a:lnTo>
                          <a:lnTo>
                            <a:pt x="204" y="29"/>
                          </a:lnTo>
                          <a:lnTo>
                            <a:pt x="218" y="30"/>
                          </a:lnTo>
                          <a:lnTo>
                            <a:pt x="229" y="29"/>
                          </a:lnTo>
                          <a:lnTo>
                            <a:pt x="237" y="26"/>
                          </a:lnTo>
                          <a:lnTo>
                            <a:pt x="244" y="21"/>
                          </a:lnTo>
                          <a:lnTo>
                            <a:pt x="251" y="15"/>
                          </a:lnTo>
                          <a:lnTo>
                            <a:pt x="258" y="10"/>
                          </a:lnTo>
                          <a:lnTo>
                            <a:pt x="264" y="4"/>
                          </a:lnTo>
                          <a:lnTo>
                            <a:pt x="271" y="1"/>
                          </a:lnTo>
                          <a:lnTo>
                            <a:pt x="278" y="0"/>
                          </a:lnTo>
                          <a:lnTo>
                            <a:pt x="288" y="0"/>
                          </a:lnTo>
                          <a:lnTo>
                            <a:pt x="297" y="3"/>
                          </a:lnTo>
                          <a:lnTo>
                            <a:pt x="304" y="4"/>
                          </a:lnTo>
                          <a:lnTo>
                            <a:pt x="311" y="8"/>
                          </a:lnTo>
                          <a:lnTo>
                            <a:pt x="318" y="12"/>
                          </a:lnTo>
                          <a:lnTo>
                            <a:pt x="323" y="18"/>
                          </a:lnTo>
                          <a:lnTo>
                            <a:pt x="328" y="23"/>
                          </a:lnTo>
                          <a:lnTo>
                            <a:pt x="332" y="30"/>
                          </a:lnTo>
                          <a:lnTo>
                            <a:pt x="341" y="44"/>
                          </a:lnTo>
                          <a:lnTo>
                            <a:pt x="347" y="59"/>
                          </a:lnTo>
                          <a:lnTo>
                            <a:pt x="354" y="76"/>
                          </a:lnTo>
                          <a:lnTo>
                            <a:pt x="360" y="93"/>
                          </a:lnTo>
                          <a:lnTo>
                            <a:pt x="367" y="110"/>
                          </a:lnTo>
                          <a:lnTo>
                            <a:pt x="373" y="127"/>
                          </a:lnTo>
                          <a:lnTo>
                            <a:pt x="382" y="142"/>
                          </a:lnTo>
                          <a:lnTo>
                            <a:pt x="391" y="155"/>
                          </a:lnTo>
                          <a:lnTo>
                            <a:pt x="398" y="161"/>
                          </a:lnTo>
                          <a:lnTo>
                            <a:pt x="403" y="166"/>
                          </a:lnTo>
                          <a:lnTo>
                            <a:pt x="412" y="172"/>
                          </a:lnTo>
                          <a:lnTo>
                            <a:pt x="418" y="175"/>
                          </a:lnTo>
                          <a:lnTo>
                            <a:pt x="428" y="177"/>
                          </a:lnTo>
                          <a:lnTo>
                            <a:pt x="437" y="180"/>
                          </a:lnTo>
                          <a:lnTo>
                            <a:pt x="447" y="181"/>
                          </a:lnTo>
                          <a:lnTo>
                            <a:pt x="459" y="180"/>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49" name="Freeform 1060"/>
                    <p:cNvSpPr>
                      <a:spLocks/>
                    </p:cNvSpPr>
                    <p:nvPr/>
                  </p:nvSpPr>
                  <p:spPr bwMode="auto">
                    <a:xfrm>
                      <a:off x="4622460" y="1560998"/>
                      <a:ext cx="217672" cy="138066"/>
                    </a:xfrm>
                    <a:custGeom>
                      <a:avLst/>
                      <a:gdLst>
                        <a:gd name="T0" fmla="*/ 31 w 527"/>
                        <a:gd name="T1" fmla="*/ 2 h 331"/>
                        <a:gd name="T2" fmla="*/ 37 w 527"/>
                        <a:gd name="T3" fmla="*/ 5 h 331"/>
                        <a:gd name="T4" fmla="*/ 45 w 527"/>
                        <a:gd name="T5" fmla="*/ 5 h 331"/>
                        <a:gd name="T6" fmla="*/ 50 w 527"/>
                        <a:gd name="T7" fmla="*/ 16 h 331"/>
                        <a:gd name="T8" fmla="*/ 58 w 527"/>
                        <a:gd name="T9" fmla="*/ 21 h 331"/>
                        <a:gd name="T10" fmla="*/ 50 w 527"/>
                        <a:gd name="T11" fmla="*/ 22 h 331"/>
                        <a:gd name="T12" fmla="*/ 52 w 527"/>
                        <a:gd name="T13" fmla="*/ 27 h 331"/>
                        <a:gd name="T14" fmla="*/ 47 w 527"/>
                        <a:gd name="T15" fmla="*/ 31 h 331"/>
                        <a:gd name="T16" fmla="*/ 46 w 527"/>
                        <a:gd name="T17" fmla="*/ 37 h 331"/>
                        <a:gd name="T18" fmla="*/ 35 w 527"/>
                        <a:gd name="T19" fmla="*/ 35 h 331"/>
                        <a:gd name="T20" fmla="*/ 22 w 527"/>
                        <a:gd name="T21" fmla="*/ 33 h 331"/>
                        <a:gd name="T22" fmla="*/ 8 w 527"/>
                        <a:gd name="T23" fmla="*/ 34 h 331"/>
                        <a:gd name="T24" fmla="*/ 2 w 527"/>
                        <a:gd name="T25" fmla="*/ 35 h 331"/>
                        <a:gd name="T26" fmla="*/ 1 w 527"/>
                        <a:gd name="T27" fmla="*/ 31 h 331"/>
                        <a:gd name="T28" fmla="*/ 1 w 527"/>
                        <a:gd name="T29" fmla="*/ 29 h 331"/>
                        <a:gd name="T30" fmla="*/ 2 w 527"/>
                        <a:gd name="T31" fmla="*/ 26 h 331"/>
                        <a:gd name="T32" fmla="*/ 3 w 527"/>
                        <a:gd name="T33" fmla="*/ 23 h 331"/>
                        <a:gd name="T34" fmla="*/ 5 w 527"/>
                        <a:gd name="T35" fmla="*/ 18 h 331"/>
                        <a:gd name="T36" fmla="*/ 6 w 527"/>
                        <a:gd name="T37" fmla="*/ 16 h 331"/>
                        <a:gd name="T38" fmla="*/ 8 w 527"/>
                        <a:gd name="T39" fmla="*/ 15 h 331"/>
                        <a:gd name="T40" fmla="*/ 11 w 527"/>
                        <a:gd name="T41" fmla="*/ 14 h 331"/>
                        <a:gd name="T42" fmla="*/ 12 w 527"/>
                        <a:gd name="T43" fmla="*/ 13 h 331"/>
                        <a:gd name="T44" fmla="*/ 12 w 527"/>
                        <a:gd name="T45" fmla="*/ 12 h 331"/>
                        <a:gd name="T46" fmla="*/ 13 w 527"/>
                        <a:gd name="T47" fmla="*/ 12 h 331"/>
                        <a:gd name="T48" fmla="*/ 13 w 527"/>
                        <a:gd name="T49" fmla="*/ 10 h 331"/>
                        <a:gd name="T50" fmla="*/ 13 w 527"/>
                        <a:gd name="T51" fmla="*/ 8 h 331"/>
                        <a:gd name="T52" fmla="*/ 13 w 527"/>
                        <a:gd name="T53" fmla="*/ 8 h 331"/>
                        <a:gd name="T54" fmla="*/ 15 w 527"/>
                        <a:gd name="T55" fmla="*/ 8 h 331"/>
                        <a:gd name="T56" fmla="*/ 15 w 527"/>
                        <a:gd name="T57" fmla="*/ 8 h 331"/>
                        <a:gd name="T58" fmla="*/ 16 w 527"/>
                        <a:gd name="T59" fmla="*/ 8 h 331"/>
                        <a:gd name="T60" fmla="*/ 16 w 527"/>
                        <a:gd name="T61" fmla="*/ 7 h 331"/>
                        <a:gd name="T62" fmla="*/ 17 w 527"/>
                        <a:gd name="T63" fmla="*/ 7 h 331"/>
                        <a:gd name="T64" fmla="*/ 17 w 527"/>
                        <a:gd name="T65" fmla="*/ 5 h 331"/>
                        <a:gd name="T66" fmla="*/ 26 w 527"/>
                        <a:gd name="T67" fmla="*/ 0 h 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7" h="331">
                          <a:moveTo>
                            <a:pt x="226" y="8"/>
                          </a:moveTo>
                          <a:lnTo>
                            <a:pt x="278" y="15"/>
                          </a:lnTo>
                          <a:lnTo>
                            <a:pt x="316" y="15"/>
                          </a:lnTo>
                          <a:lnTo>
                            <a:pt x="331" y="45"/>
                          </a:lnTo>
                          <a:lnTo>
                            <a:pt x="369" y="30"/>
                          </a:lnTo>
                          <a:lnTo>
                            <a:pt x="406" y="45"/>
                          </a:lnTo>
                          <a:lnTo>
                            <a:pt x="414" y="106"/>
                          </a:lnTo>
                          <a:lnTo>
                            <a:pt x="459" y="143"/>
                          </a:lnTo>
                          <a:lnTo>
                            <a:pt x="496" y="173"/>
                          </a:lnTo>
                          <a:lnTo>
                            <a:pt x="527" y="188"/>
                          </a:lnTo>
                          <a:lnTo>
                            <a:pt x="496" y="211"/>
                          </a:lnTo>
                          <a:lnTo>
                            <a:pt x="451" y="196"/>
                          </a:lnTo>
                          <a:lnTo>
                            <a:pt x="459" y="226"/>
                          </a:lnTo>
                          <a:lnTo>
                            <a:pt x="474" y="241"/>
                          </a:lnTo>
                          <a:lnTo>
                            <a:pt x="474" y="278"/>
                          </a:lnTo>
                          <a:lnTo>
                            <a:pt x="429" y="278"/>
                          </a:lnTo>
                          <a:lnTo>
                            <a:pt x="421" y="308"/>
                          </a:lnTo>
                          <a:lnTo>
                            <a:pt x="421" y="331"/>
                          </a:lnTo>
                          <a:lnTo>
                            <a:pt x="369" y="316"/>
                          </a:lnTo>
                          <a:lnTo>
                            <a:pt x="316" y="308"/>
                          </a:lnTo>
                          <a:lnTo>
                            <a:pt x="263" y="308"/>
                          </a:lnTo>
                          <a:lnTo>
                            <a:pt x="196" y="293"/>
                          </a:lnTo>
                          <a:lnTo>
                            <a:pt x="121" y="286"/>
                          </a:lnTo>
                          <a:lnTo>
                            <a:pt x="68" y="301"/>
                          </a:lnTo>
                          <a:lnTo>
                            <a:pt x="23" y="324"/>
                          </a:lnTo>
                          <a:lnTo>
                            <a:pt x="18" y="307"/>
                          </a:lnTo>
                          <a:lnTo>
                            <a:pt x="12" y="290"/>
                          </a:lnTo>
                          <a:lnTo>
                            <a:pt x="5" y="273"/>
                          </a:lnTo>
                          <a:lnTo>
                            <a:pt x="0" y="256"/>
                          </a:lnTo>
                          <a:lnTo>
                            <a:pt x="5" y="252"/>
                          </a:lnTo>
                          <a:lnTo>
                            <a:pt x="12" y="245"/>
                          </a:lnTo>
                          <a:lnTo>
                            <a:pt x="16" y="237"/>
                          </a:lnTo>
                          <a:lnTo>
                            <a:pt x="22" y="226"/>
                          </a:lnTo>
                          <a:lnTo>
                            <a:pt x="31" y="204"/>
                          </a:lnTo>
                          <a:lnTo>
                            <a:pt x="38" y="181"/>
                          </a:lnTo>
                          <a:lnTo>
                            <a:pt x="45" y="158"/>
                          </a:lnTo>
                          <a:lnTo>
                            <a:pt x="49" y="149"/>
                          </a:lnTo>
                          <a:lnTo>
                            <a:pt x="54" y="140"/>
                          </a:lnTo>
                          <a:lnTo>
                            <a:pt x="61" y="135"/>
                          </a:lnTo>
                          <a:lnTo>
                            <a:pt x="69" y="132"/>
                          </a:lnTo>
                          <a:lnTo>
                            <a:pt x="84" y="128"/>
                          </a:lnTo>
                          <a:lnTo>
                            <a:pt x="98" y="128"/>
                          </a:lnTo>
                          <a:lnTo>
                            <a:pt x="99" y="121"/>
                          </a:lnTo>
                          <a:lnTo>
                            <a:pt x="104" y="115"/>
                          </a:lnTo>
                          <a:lnTo>
                            <a:pt x="105" y="110"/>
                          </a:lnTo>
                          <a:lnTo>
                            <a:pt x="108" y="108"/>
                          </a:lnTo>
                          <a:lnTo>
                            <a:pt x="110" y="106"/>
                          </a:lnTo>
                          <a:lnTo>
                            <a:pt x="113" y="106"/>
                          </a:lnTo>
                          <a:lnTo>
                            <a:pt x="113" y="90"/>
                          </a:lnTo>
                          <a:lnTo>
                            <a:pt x="113" y="85"/>
                          </a:lnTo>
                          <a:lnTo>
                            <a:pt x="114" y="80"/>
                          </a:lnTo>
                          <a:lnTo>
                            <a:pt x="116" y="76"/>
                          </a:lnTo>
                          <a:lnTo>
                            <a:pt x="117" y="75"/>
                          </a:lnTo>
                          <a:lnTo>
                            <a:pt x="121" y="72"/>
                          </a:lnTo>
                          <a:lnTo>
                            <a:pt x="125" y="74"/>
                          </a:lnTo>
                          <a:lnTo>
                            <a:pt x="131" y="75"/>
                          </a:lnTo>
                          <a:lnTo>
                            <a:pt x="135" y="76"/>
                          </a:lnTo>
                          <a:lnTo>
                            <a:pt x="138" y="75"/>
                          </a:lnTo>
                          <a:lnTo>
                            <a:pt x="140" y="74"/>
                          </a:lnTo>
                          <a:lnTo>
                            <a:pt x="142" y="72"/>
                          </a:lnTo>
                          <a:lnTo>
                            <a:pt x="143" y="68"/>
                          </a:lnTo>
                          <a:lnTo>
                            <a:pt x="146" y="67"/>
                          </a:lnTo>
                          <a:lnTo>
                            <a:pt x="148" y="64"/>
                          </a:lnTo>
                          <a:lnTo>
                            <a:pt x="151" y="61"/>
                          </a:lnTo>
                          <a:lnTo>
                            <a:pt x="154" y="57"/>
                          </a:lnTo>
                          <a:lnTo>
                            <a:pt x="157" y="49"/>
                          </a:lnTo>
                          <a:lnTo>
                            <a:pt x="158" y="45"/>
                          </a:lnTo>
                          <a:lnTo>
                            <a:pt x="233" y="0"/>
                          </a:lnTo>
                          <a:lnTo>
                            <a:pt x="226" y="8"/>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50" name="Freeform 1062"/>
                    <p:cNvSpPr>
                      <a:spLocks/>
                    </p:cNvSpPr>
                    <p:nvPr/>
                  </p:nvSpPr>
                  <p:spPr bwMode="auto">
                    <a:xfrm>
                      <a:off x="4712017" y="1776182"/>
                      <a:ext cx="88312" cy="74630"/>
                    </a:xfrm>
                    <a:custGeom>
                      <a:avLst/>
                      <a:gdLst>
                        <a:gd name="T0" fmla="*/ 1 w 211"/>
                        <a:gd name="T1" fmla="*/ 3 h 180"/>
                        <a:gd name="T2" fmla="*/ 6 w 211"/>
                        <a:gd name="T3" fmla="*/ 0 h 180"/>
                        <a:gd name="T4" fmla="*/ 11 w 211"/>
                        <a:gd name="T5" fmla="*/ 3 h 180"/>
                        <a:gd name="T6" fmla="*/ 15 w 211"/>
                        <a:gd name="T7" fmla="*/ 4 h 180"/>
                        <a:gd name="T8" fmla="*/ 18 w 211"/>
                        <a:gd name="T9" fmla="*/ 8 h 180"/>
                        <a:gd name="T10" fmla="*/ 21 w 211"/>
                        <a:gd name="T11" fmla="*/ 13 h 180"/>
                        <a:gd name="T12" fmla="*/ 24 w 211"/>
                        <a:gd name="T13" fmla="*/ 16 h 180"/>
                        <a:gd name="T14" fmla="*/ 19 w 211"/>
                        <a:gd name="T15" fmla="*/ 17 h 180"/>
                        <a:gd name="T16" fmla="*/ 15 w 211"/>
                        <a:gd name="T17" fmla="*/ 17 h 180"/>
                        <a:gd name="T18" fmla="*/ 15 w 211"/>
                        <a:gd name="T19" fmla="*/ 20 h 180"/>
                        <a:gd name="T20" fmla="*/ 14 w 211"/>
                        <a:gd name="T21" fmla="*/ 20 h 180"/>
                        <a:gd name="T22" fmla="*/ 13 w 211"/>
                        <a:gd name="T23" fmla="*/ 19 h 180"/>
                        <a:gd name="T24" fmla="*/ 12 w 211"/>
                        <a:gd name="T25" fmla="*/ 18 h 180"/>
                        <a:gd name="T26" fmla="*/ 11 w 211"/>
                        <a:gd name="T27" fmla="*/ 17 h 180"/>
                        <a:gd name="T28" fmla="*/ 11 w 211"/>
                        <a:gd name="T29" fmla="*/ 15 h 180"/>
                        <a:gd name="T30" fmla="*/ 9 w 211"/>
                        <a:gd name="T31" fmla="*/ 13 h 180"/>
                        <a:gd name="T32" fmla="*/ 8 w 211"/>
                        <a:gd name="T33" fmla="*/ 10 h 180"/>
                        <a:gd name="T34" fmla="*/ 7 w 211"/>
                        <a:gd name="T35" fmla="*/ 8 h 180"/>
                        <a:gd name="T36" fmla="*/ 7 w 211"/>
                        <a:gd name="T37" fmla="*/ 7 h 180"/>
                        <a:gd name="T38" fmla="*/ 6 w 211"/>
                        <a:gd name="T39" fmla="*/ 6 h 180"/>
                        <a:gd name="T40" fmla="*/ 5 w 211"/>
                        <a:gd name="T41" fmla="*/ 5 h 180"/>
                        <a:gd name="T42" fmla="*/ 4 w 211"/>
                        <a:gd name="T43" fmla="*/ 4 h 180"/>
                        <a:gd name="T44" fmla="*/ 3 w 211"/>
                        <a:gd name="T45" fmla="*/ 4 h 180"/>
                        <a:gd name="T46" fmla="*/ 2 w 211"/>
                        <a:gd name="T47" fmla="*/ 3 h 180"/>
                        <a:gd name="T48" fmla="*/ 0 w 211"/>
                        <a:gd name="T49" fmla="*/ 3 h 180"/>
                        <a:gd name="T50" fmla="*/ 1 w 211"/>
                        <a:gd name="T51" fmla="*/ 3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1" h="180">
                          <a:moveTo>
                            <a:pt x="8" y="23"/>
                          </a:moveTo>
                          <a:lnTo>
                            <a:pt x="53" y="0"/>
                          </a:lnTo>
                          <a:lnTo>
                            <a:pt x="98" y="23"/>
                          </a:lnTo>
                          <a:lnTo>
                            <a:pt x="136" y="38"/>
                          </a:lnTo>
                          <a:lnTo>
                            <a:pt x="158" y="75"/>
                          </a:lnTo>
                          <a:lnTo>
                            <a:pt x="181" y="113"/>
                          </a:lnTo>
                          <a:lnTo>
                            <a:pt x="211" y="143"/>
                          </a:lnTo>
                          <a:lnTo>
                            <a:pt x="166" y="150"/>
                          </a:lnTo>
                          <a:lnTo>
                            <a:pt x="136" y="150"/>
                          </a:lnTo>
                          <a:lnTo>
                            <a:pt x="136" y="180"/>
                          </a:lnTo>
                          <a:lnTo>
                            <a:pt x="121" y="180"/>
                          </a:lnTo>
                          <a:lnTo>
                            <a:pt x="113" y="172"/>
                          </a:lnTo>
                          <a:lnTo>
                            <a:pt x="106" y="161"/>
                          </a:lnTo>
                          <a:lnTo>
                            <a:pt x="99" y="150"/>
                          </a:lnTo>
                          <a:lnTo>
                            <a:pt x="94" y="138"/>
                          </a:lnTo>
                          <a:lnTo>
                            <a:pt x="83" y="113"/>
                          </a:lnTo>
                          <a:lnTo>
                            <a:pt x="72" y="89"/>
                          </a:lnTo>
                          <a:lnTo>
                            <a:pt x="65" y="76"/>
                          </a:lnTo>
                          <a:lnTo>
                            <a:pt x="60" y="66"/>
                          </a:lnTo>
                          <a:lnTo>
                            <a:pt x="53" y="56"/>
                          </a:lnTo>
                          <a:lnTo>
                            <a:pt x="45" y="48"/>
                          </a:lnTo>
                          <a:lnTo>
                            <a:pt x="35" y="40"/>
                          </a:lnTo>
                          <a:lnTo>
                            <a:pt x="26" y="34"/>
                          </a:lnTo>
                          <a:lnTo>
                            <a:pt x="14" y="31"/>
                          </a:lnTo>
                          <a:lnTo>
                            <a:pt x="0" y="30"/>
                          </a:lnTo>
                          <a:lnTo>
                            <a:pt x="8" y="23"/>
                          </a:lnTo>
                          <a:close/>
                        </a:path>
                      </a:pathLst>
                    </a:custGeom>
                    <a:grp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51" name="Freeform 1064"/>
                    <p:cNvSpPr>
                      <a:spLocks/>
                    </p:cNvSpPr>
                    <p:nvPr/>
                  </p:nvSpPr>
                  <p:spPr bwMode="auto">
                    <a:xfrm>
                      <a:off x="4624948" y="1670455"/>
                      <a:ext cx="390565" cy="225135"/>
                    </a:xfrm>
                    <a:custGeom>
                      <a:avLst/>
                      <a:gdLst>
                        <a:gd name="T0" fmla="*/ 47 w 940"/>
                        <a:gd name="T1" fmla="*/ 44 h 542"/>
                        <a:gd name="T2" fmla="*/ 39 w 940"/>
                        <a:gd name="T3" fmla="*/ 33 h 542"/>
                        <a:gd name="T4" fmla="*/ 24 w 940"/>
                        <a:gd name="T5" fmla="*/ 31 h 542"/>
                        <a:gd name="T6" fmla="*/ 22 w 940"/>
                        <a:gd name="T7" fmla="*/ 32 h 542"/>
                        <a:gd name="T8" fmla="*/ 20 w 940"/>
                        <a:gd name="T9" fmla="*/ 34 h 542"/>
                        <a:gd name="T10" fmla="*/ 17 w 940"/>
                        <a:gd name="T11" fmla="*/ 35 h 542"/>
                        <a:gd name="T12" fmla="*/ 12 w 940"/>
                        <a:gd name="T13" fmla="*/ 34 h 542"/>
                        <a:gd name="T14" fmla="*/ 7 w 940"/>
                        <a:gd name="T15" fmla="*/ 32 h 542"/>
                        <a:gd name="T16" fmla="*/ 0 w 940"/>
                        <a:gd name="T17" fmla="*/ 29 h 542"/>
                        <a:gd name="T18" fmla="*/ 1 w 940"/>
                        <a:gd name="T19" fmla="*/ 25 h 542"/>
                        <a:gd name="T20" fmla="*/ 1 w 940"/>
                        <a:gd name="T21" fmla="*/ 23 h 542"/>
                        <a:gd name="T22" fmla="*/ 2 w 940"/>
                        <a:gd name="T23" fmla="*/ 19 h 542"/>
                        <a:gd name="T24" fmla="*/ 5 w 940"/>
                        <a:gd name="T25" fmla="*/ 15 h 542"/>
                        <a:gd name="T26" fmla="*/ 6 w 940"/>
                        <a:gd name="T27" fmla="*/ 12 h 542"/>
                        <a:gd name="T28" fmla="*/ 2 w 940"/>
                        <a:gd name="T29" fmla="*/ 7 h 542"/>
                        <a:gd name="T30" fmla="*/ 21 w 940"/>
                        <a:gd name="T31" fmla="*/ 3 h 542"/>
                        <a:gd name="T32" fmla="*/ 40 w 940"/>
                        <a:gd name="T33" fmla="*/ 6 h 542"/>
                        <a:gd name="T34" fmla="*/ 47 w 940"/>
                        <a:gd name="T35" fmla="*/ 2 h 542"/>
                        <a:gd name="T36" fmla="*/ 58 w 940"/>
                        <a:gd name="T37" fmla="*/ 0 h 542"/>
                        <a:gd name="T38" fmla="*/ 69 w 940"/>
                        <a:gd name="T39" fmla="*/ 4 h 542"/>
                        <a:gd name="T40" fmla="*/ 76 w 940"/>
                        <a:gd name="T41" fmla="*/ 14 h 542"/>
                        <a:gd name="T42" fmla="*/ 87 w 940"/>
                        <a:gd name="T43" fmla="*/ 15 h 542"/>
                        <a:gd name="T44" fmla="*/ 101 w 940"/>
                        <a:gd name="T45" fmla="*/ 20 h 542"/>
                        <a:gd name="T46" fmla="*/ 104 w 940"/>
                        <a:gd name="T47" fmla="*/ 30 h 542"/>
                        <a:gd name="T48" fmla="*/ 97 w 940"/>
                        <a:gd name="T49" fmla="*/ 35 h 542"/>
                        <a:gd name="T50" fmla="*/ 91 w 940"/>
                        <a:gd name="T51" fmla="*/ 41 h 542"/>
                        <a:gd name="T52" fmla="*/ 83 w 940"/>
                        <a:gd name="T53" fmla="*/ 42 h 542"/>
                        <a:gd name="T54" fmla="*/ 80 w 940"/>
                        <a:gd name="T55" fmla="*/ 44 h 542"/>
                        <a:gd name="T56" fmla="*/ 77 w 940"/>
                        <a:gd name="T57" fmla="*/ 46 h 542"/>
                        <a:gd name="T58" fmla="*/ 77 w 940"/>
                        <a:gd name="T59" fmla="*/ 48 h 542"/>
                        <a:gd name="T60" fmla="*/ 78 w 940"/>
                        <a:gd name="T61" fmla="*/ 51 h 542"/>
                        <a:gd name="T62" fmla="*/ 79 w 940"/>
                        <a:gd name="T63" fmla="*/ 52 h 542"/>
                        <a:gd name="T64" fmla="*/ 85 w 940"/>
                        <a:gd name="T65" fmla="*/ 51 h 542"/>
                        <a:gd name="T66" fmla="*/ 89 w 940"/>
                        <a:gd name="T67" fmla="*/ 51 h 542"/>
                        <a:gd name="T68" fmla="*/ 88 w 940"/>
                        <a:gd name="T69" fmla="*/ 52 h 542"/>
                        <a:gd name="T70" fmla="*/ 85 w 940"/>
                        <a:gd name="T71" fmla="*/ 56 h 542"/>
                        <a:gd name="T72" fmla="*/ 83 w 940"/>
                        <a:gd name="T73" fmla="*/ 55 h 542"/>
                        <a:gd name="T74" fmla="*/ 81 w 940"/>
                        <a:gd name="T75" fmla="*/ 53 h 542"/>
                        <a:gd name="T76" fmla="*/ 80 w 940"/>
                        <a:gd name="T77" fmla="*/ 54 h 542"/>
                        <a:gd name="T78" fmla="*/ 77 w 940"/>
                        <a:gd name="T79" fmla="*/ 56 h 542"/>
                        <a:gd name="T80" fmla="*/ 74 w 940"/>
                        <a:gd name="T81" fmla="*/ 59 h 542"/>
                        <a:gd name="T82" fmla="*/ 72 w 940"/>
                        <a:gd name="T83" fmla="*/ 60 h 542"/>
                        <a:gd name="T84" fmla="*/ 70 w 940"/>
                        <a:gd name="T85" fmla="*/ 59 h 542"/>
                        <a:gd name="T86" fmla="*/ 69 w 940"/>
                        <a:gd name="T87" fmla="*/ 56 h 542"/>
                        <a:gd name="T88" fmla="*/ 69 w 940"/>
                        <a:gd name="T89" fmla="*/ 53 h 542"/>
                        <a:gd name="T90" fmla="*/ 66 w 940"/>
                        <a:gd name="T91" fmla="*/ 52 h 542"/>
                        <a:gd name="T92" fmla="*/ 62 w 940"/>
                        <a:gd name="T93" fmla="*/ 50 h 542"/>
                        <a:gd name="T94" fmla="*/ 71 w 940"/>
                        <a:gd name="T95" fmla="*/ 48 h 542"/>
                        <a:gd name="T96" fmla="*/ 61 w 940"/>
                        <a:gd name="T97" fmla="*/ 47 h 542"/>
                        <a:gd name="T98" fmla="*/ 59 w 940"/>
                        <a:gd name="T99" fmla="*/ 46 h 542"/>
                        <a:gd name="T100" fmla="*/ 53 w 940"/>
                        <a:gd name="T101" fmla="*/ 43 h 542"/>
                        <a:gd name="T102" fmla="*/ 48 w 940"/>
                        <a:gd name="T103" fmla="*/ 48 h 542"/>
                        <a:gd name="T104" fmla="*/ 45 w 940"/>
                        <a:gd name="T105" fmla="*/ 51 h 542"/>
                        <a:gd name="T106" fmla="*/ 42 w 940"/>
                        <a:gd name="T107" fmla="*/ 52 h 542"/>
                        <a:gd name="T108" fmla="*/ 39 w 940"/>
                        <a:gd name="T109" fmla="*/ 51 h 542"/>
                        <a:gd name="T110" fmla="*/ 37 w 940"/>
                        <a:gd name="T111" fmla="*/ 49 h 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40" h="542">
                          <a:moveTo>
                            <a:pt x="346" y="406"/>
                          </a:moveTo>
                          <a:lnTo>
                            <a:pt x="376" y="406"/>
                          </a:lnTo>
                          <a:lnTo>
                            <a:pt x="421" y="399"/>
                          </a:lnTo>
                          <a:lnTo>
                            <a:pt x="391" y="369"/>
                          </a:lnTo>
                          <a:lnTo>
                            <a:pt x="368" y="331"/>
                          </a:lnTo>
                          <a:lnTo>
                            <a:pt x="346" y="294"/>
                          </a:lnTo>
                          <a:lnTo>
                            <a:pt x="308" y="279"/>
                          </a:lnTo>
                          <a:lnTo>
                            <a:pt x="263" y="256"/>
                          </a:lnTo>
                          <a:lnTo>
                            <a:pt x="218" y="279"/>
                          </a:lnTo>
                          <a:lnTo>
                            <a:pt x="210" y="286"/>
                          </a:lnTo>
                          <a:lnTo>
                            <a:pt x="203" y="287"/>
                          </a:lnTo>
                          <a:lnTo>
                            <a:pt x="196" y="290"/>
                          </a:lnTo>
                          <a:lnTo>
                            <a:pt x="190" y="296"/>
                          </a:lnTo>
                          <a:lnTo>
                            <a:pt x="183" y="301"/>
                          </a:lnTo>
                          <a:lnTo>
                            <a:pt x="176" y="307"/>
                          </a:lnTo>
                          <a:lnTo>
                            <a:pt x="169" y="312"/>
                          </a:lnTo>
                          <a:lnTo>
                            <a:pt x="161" y="315"/>
                          </a:lnTo>
                          <a:lnTo>
                            <a:pt x="150" y="316"/>
                          </a:lnTo>
                          <a:lnTo>
                            <a:pt x="136" y="315"/>
                          </a:lnTo>
                          <a:lnTo>
                            <a:pt x="123" y="312"/>
                          </a:lnTo>
                          <a:lnTo>
                            <a:pt x="109" y="307"/>
                          </a:lnTo>
                          <a:lnTo>
                            <a:pt x="96" y="301"/>
                          </a:lnTo>
                          <a:lnTo>
                            <a:pt x="79" y="296"/>
                          </a:lnTo>
                          <a:lnTo>
                            <a:pt x="63" y="290"/>
                          </a:lnTo>
                          <a:lnTo>
                            <a:pt x="44" y="287"/>
                          </a:lnTo>
                          <a:lnTo>
                            <a:pt x="22" y="286"/>
                          </a:lnTo>
                          <a:lnTo>
                            <a:pt x="0" y="263"/>
                          </a:lnTo>
                          <a:lnTo>
                            <a:pt x="4" y="251"/>
                          </a:lnTo>
                          <a:lnTo>
                            <a:pt x="7" y="236"/>
                          </a:lnTo>
                          <a:lnTo>
                            <a:pt x="7" y="221"/>
                          </a:lnTo>
                          <a:lnTo>
                            <a:pt x="7" y="203"/>
                          </a:lnTo>
                          <a:lnTo>
                            <a:pt x="0" y="203"/>
                          </a:lnTo>
                          <a:lnTo>
                            <a:pt x="7" y="211"/>
                          </a:lnTo>
                          <a:lnTo>
                            <a:pt x="8" y="198"/>
                          </a:lnTo>
                          <a:lnTo>
                            <a:pt x="12" y="183"/>
                          </a:lnTo>
                          <a:lnTo>
                            <a:pt x="18" y="169"/>
                          </a:lnTo>
                          <a:lnTo>
                            <a:pt x="25" y="157"/>
                          </a:lnTo>
                          <a:lnTo>
                            <a:pt x="33" y="144"/>
                          </a:lnTo>
                          <a:lnTo>
                            <a:pt x="42" y="132"/>
                          </a:lnTo>
                          <a:lnTo>
                            <a:pt x="52" y="123"/>
                          </a:lnTo>
                          <a:lnTo>
                            <a:pt x="60" y="113"/>
                          </a:lnTo>
                          <a:lnTo>
                            <a:pt x="53" y="105"/>
                          </a:lnTo>
                          <a:lnTo>
                            <a:pt x="44" y="93"/>
                          </a:lnTo>
                          <a:lnTo>
                            <a:pt x="34" y="78"/>
                          </a:lnTo>
                          <a:lnTo>
                            <a:pt x="22" y="61"/>
                          </a:lnTo>
                          <a:lnTo>
                            <a:pt x="60" y="38"/>
                          </a:lnTo>
                          <a:lnTo>
                            <a:pt x="113" y="23"/>
                          </a:lnTo>
                          <a:lnTo>
                            <a:pt x="188" y="30"/>
                          </a:lnTo>
                          <a:lnTo>
                            <a:pt x="255" y="45"/>
                          </a:lnTo>
                          <a:lnTo>
                            <a:pt x="308" y="45"/>
                          </a:lnTo>
                          <a:lnTo>
                            <a:pt x="361" y="53"/>
                          </a:lnTo>
                          <a:lnTo>
                            <a:pt x="413" y="68"/>
                          </a:lnTo>
                          <a:lnTo>
                            <a:pt x="413" y="45"/>
                          </a:lnTo>
                          <a:lnTo>
                            <a:pt x="421" y="15"/>
                          </a:lnTo>
                          <a:lnTo>
                            <a:pt x="458" y="15"/>
                          </a:lnTo>
                          <a:lnTo>
                            <a:pt x="496" y="15"/>
                          </a:lnTo>
                          <a:lnTo>
                            <a:pt x="519" y="0"/>
                          </a:lnTo>
                          <a:lnTo>
                            <a:pt x="564" y="0"/>
                          </a:lnTo>
                          <a:lnTo>
                            <a:pt x="594" y="15"/>
                          </a:lnTo>
                          <a:lnTo>
                            <a:pt x="616" y="38"/>
                          </a:lnTo>
                          <a:lnTo>
                            <a:pt x="609" y="68"/>
                          </a:lnTo>
                          <a:lnTo>
                            <a:pt x="661" y="76"/>
                          </a:lnTo>
                          <a:lnTo>
                            <a:pt x="684" y="128"/>
                          </a:lnTo>
                          <a:lnTo>
                            <a:pt x="714" y="121"/>
                          </a:lnTo>
                          <a:lnTo>
                            <a:pt x="737" y="143"/>
                          </a:lnTo>
                          <a:lnTo>
                            <a:pt x="774" y="136"/>
                          </a:lnTo>
                          <a:lnTo>
                            <a:pt x="812" y="158"/>
                          </a:lnTo>
                          <a:lnTo>
                            <a:pt x="857" y="158"/>
                          </a:lnTo>
                          <a:lnTo>
                            <a:pt x="902" y="181"/>
                          </a:lnTo>
                          <a:lnTo>
                            <a:pt x="940" y="196"/>
                          </a:lnTo>
                          <a:lnTo>
                            <a:pt x="932" y="233"/>
                          </a:lnTo>
                          <a:lnTo>
                            <a:pt x="932" y="271"/>
                          </a:lnTo>
                          <a:lnTo>
                            <a:pt x="940" y="309"/>
                          </a:lnTo>
                          <a:lnTo>
                            <a:pt x="909" y="309"/>
                          </a:lnTo>
                          <a:lnTo>
                            <a:pt x="864" y="316"/>
                          </a:lnTo>
                          <a:lnTo>
                            <a:pt x="857" y="354"/>
                          </a:lnTo>
                          <a:lnTo>
                            <a:pt x="834" y="361"/>
                          </a:lnTo>
                          <a:lnTo>
                            <a:pt x="811" y="365"/>
                          </a:lnTo>
                          <a:lnTo>
                            <a:pt x="786" y="369"/>
                          </a:lnTo>
                          <a:lnTo>
                            <a:pt x="763" y="375"/>
                          </a:lnTo>
                          <a:lnTo>
                            <a:pt x="740" y="381"/>
                          </a:lnTo>
                          <a:lnTo>
                            <a:pt x="731" y="386"/>
                          </a:lnTo>
                          <a:lnTo>
                            <a:pt x="721" y="390"/>
                          </a:lnTo>
                          <a:lnTo>
                            <a:pt x="713" y="395"/>
                          </a:lnTo>
                          <a:lnTo>
                            <a:pt x="706" y="401"/>
                          </a:lnTo>
                          <a:lnTo>
                            <a:pt x="699" y="406"/>
                          </a:lnTo>
                          <a:lnTo>
                            <a:pt x="695" y="413"/>
                          </a:lnTo>
                          <a:lnTo>
                            <a:pt x="692" y="421"/>
                          </a:lnTo>
                          <a:lnTo>
                            <a:pt x="691" y="429"/>
                          </a:lnTo>
                          <a:lnTo>
                            <a:pt x="692" y="435"/>
                          </a:lnTo>
                          <a:lnTo>
                            <a:pt x="692" y="441"/>
                          </a:lnTo>
                          <a:lnTo>
                            <a:pt x="695" y="447"/>
                          </a:lnTo>
                          <a:lnTo>
                            <a:pt x="698" y="454"/>
                          </a:lnTo>
                          <a:lnTo>
                            <a:pt x="701" y="459"/>
                          </a:lnTo>
                          <a:lnTo>
                            <a:pt x="705" y="463"/>
                          </a:lnTo>
                          <a:lnTo>
                            <a:pt x="709" y="466"/>
                          </a:lnTo>
                          <a:lnTo>
                            <a:pt x="714" y="466"/>
                          </a:lnTo>
                          <a:lnTo>
                            <a:pt x="737" y="465"/>
                          </a:lnTo>
                          <a:lnTo>
                            <a:pt x="759" y="461"/>
                          </a:lnTo>
                          <a:lnTo>
                            <a:pt x="770" y="458"/>
                          </a:lnTo>
                          <a:lnTo>
                            <a:pt x="782" y="456"/>
                          </a:lnTo>
                          <a:lnTo>
                            <a:pt x="793" y="458"/>
                          </a:lnTo>
                          <a:lnTo>
                            <a:pt x="804" y="459"/>
                          </a:lnTo>
                          <a:lnTo>
                            <a:pt x="795" y="463"/>
                          </a:lnTo>
                          <a:lnTo>
                            <a:pt x="785" y="469"/>
                          </a:lnTo>
                          <a:lnTo>
                            <a:pt x="778" y="475"/>
                          </a:lnTo>
                          <a:lnTo>
                            <a:pt x="773" y="482"/>
                          </a:lnTo>
                          <a:lnTo>
                            <a:pt x="762" y="499"/>
                          </a:lnTo>
                          <a:lnTo>
                            <a:pt x="752" y="512"/>
                          </a:lnTo>
                          <a:lnTo>
                            <a:pt x="748" y="501"/>
                          </a:lnTo>
                          <a:lnTo>
                            <a:pt x="744" y="495"/>
                          </a:lnTo>
                          <a:lnTo>
                            <a:pt x="740" y="489"/>
                          </a:lnTo>
                          <a:lnTo>
                            <a:pt x="736" y="485"/>
                          </a:lnTo>
                          <a:lnTo>
                            <a:pt x="725" y="480"/>
                          </a:lnTo>
                          <a:lnTo>
                            <a:pt x="714" y="474"/>
                          </a:lnTo>
                          <a:lnTo>
                            <a:pt x="714" y="480"/>
                          </a:lnTo>
                          <a:lnTo>
                            <a:pt x="711" y="485"/>
                          </a:lnTo>
                          <a:lnTo>
                            <a:pt x="709" y="490"/>
                          </a:lnTo>
                          <a:lnTo>
                            <a:pt x="706" y="495"/>
                          </a:lnTo>
                          <a:lnTo>
                            <a:pt x="696" y="504"/>
                          </a:lnTo>
                          <a:lnTo>
                            <a:pt x="687" y="514"/>
                          </a:lnTo>
                          <a:lnTo>
                            <a:pt x="676" y="522"/>
                          </a:lnTo>
                          <a:lnTo>
                            <a:pt x="667" y="529"/>
                          </a:lnTo>
                          <a:lnTo>
                            <a:pt x="658" y="535"/>
                          </a:lnTo>
                          <a:lnTo>
                            <a:pt x="654" y="542"/>
                          </a:lnTo>
                          <a:lnTo>
                            <a:pt x="647" y="540"/>
                          </a:lnTo>
                          <a:lnTo>
                            <a:pt x="642" y="538"/>
                          </a:lnTo>
                          <a:lnTo>
                            <a:pt x="637" y="535"/>
                          </a:lnTo>
                          <a:lnTo>
                            <a:pt x="632" y="533"/>
                          </a:lnTo>
                          <a:lnTo>
                            <a:pt x="626" y="525"/>
                          </a:lnTo>
                          <a:lnTo>
                            <a:pt x="622" y="516"/>
                          </a:lnTo>
                          <a:lnTo>
                            <a:pt x="619" y="507"/>
                          </a:lnTo>
                          <a:lnTo>
                            <a:pt x="617" y="496"/>
                          </a:lnTo>
                          <a:lnTo>
                            <a:pt x="616" y="485"/>
                          </a:lnTo>
                          <a:lnTo>
                            <a:pt x="616" y="474"/>
                          </a:lnTo>
                          <a:lnTo>
                            <a:pt x="608" y="473"/>
                          </a:lnTo>
                          <a:lnTo>
                            <a:pt x="598" y="471"/>
                          </a:lnTo>
                          <a:lnTo>
                            <a:pt x="589" y="469"/>
                          </a:lnTo>
                          <a:lnTo>
                            <a:pt x="581" y="466"/>
                          </a:lnTo>
                          <a:lnTo>
                            <a:pt x="566" y="458"/>
                          </a:lnTo>
                          <a:lnTo>
                            <a:pt x="556" y="451"/>
                          </a:lnTo>
                          <a:lnTo>
                            <a:pt x="587" y="443"/>
                          </a:lnTo>
                          <a:lnTo>
                            <a:pt x="616" y="437"/>
                          </a:lnTo>
                          <a:lnTo>
                            <a:pt x="642" y="433"/>
                          </a:lnTo>
                          <a:lnTo>
                            <a:pt x="669" y="429"/>
                          </a:lnTo>
                          <a:lnTo>
                            <a:pt x="549" y="429"/>
                          </a:lnTo>
                          <a:lnTo>
                            <a:pt x="544" y="424"/>
                          </a:lnTo>
                          <a:lnTo>
                            <a:pt x="538" y="418"/>
                          </a:lnTo>
                          <a:lnTo>
                            <a:pt x="533" y="414"/>
                          </a:lnTo>
                          <a:lnTo>
                            <a:pt x="528" y="410"/>
                          </a:lnTo>
                          <a:lnTo>
                            <a:pt x="514" y="403"/>
                          </a:lnTo>
                          <a:lnTo>
                            <a:pt x="500" y="398"/>
                          </a:lnTo>
                          <a:lnTo>
                            <a:pt x="473" y="390"/>
                          </a:lnTo>
                          <a:lnTo>
                            <a:pt x="451" y="384"/>
                          </a:lnTo>
                          <a:lnTo>
                            <a:pt x="440" y="406"/>
                          </a:lnTo>
                          <a:lnTo>
                            <a:pt x="428" y="428"/>
                          </a:lnTo>
                          <a:lnTo>
                            <a:pt x="421" y="439"/>
                          </a:lnTo>
                          <a:lnTo>
                            <a:pt x="414" y="448"/>
                          </a:lnTo>
                          <a:lnTo>
                            <a:pt x="406" y="458"/>
                          </a:lnTo>
                          <a:lnTo>
                            <a:pt x="398" y="466"/>
                          </a:lnTo>
                          <a:lnTo>
                            <a:pt x="387" y="466"/>
                          </a:lnTo>
                          <a:lnTo>
                            <a:pt x="378" y="465"/>
                          </a:lnTo>
                          <a:lnTo>
                            <a:pt x="368" y="463"/>
                          </a:lnTo>
                          <a:lnTo>
                            <a:pt x="359" y="461"/>
                          </a:lnTo>
                          <a:lnTo>
                            <a:pt x="350" y="456"/>
                          </a:lnTo>
                          <a:lnTo>
                            <a:pt x="344" y="451"/>
                          </a:lnTo>
                          <a:lnTo>
                            <a:pt x="337" y="444"/>
                          </a:lnTo>
                          <a:lnTo>
                            <a:pt x="331" y="436"/>
                          </a:lnTo>
                          <a:lnTo>
                            <a:pt x="346" y="406"/>
                          </a:lnTo>
                          <a:close/>
                        </a:path>
                      </a:pathLst>
                    </a:custGeom>
                    <a:solidFill>
                      <a:srgbClr val="FF0000"/>
                    </a:solidFill>
                    <a:ln>
                      <a:noFill/>
                    </a:ln>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nvGrpSpPr>
                    <p:cNvPr id="252" name="Gruppieren 251"/>
                    <p:cNvGrpSpPr/>
                    <p:nvPr/>
                  </p:nvGrpSpPr>
                  <p:grpSpPr>
                    <a:xfrm>
                      <a:off x="4587634" y="1970220"/>
                      <a:ext cx="151151" cy="205233"/>
                      <a:chOff x="4587634" y="1970220"/>
                      <a:chExt cx="151151" cy="205233"/>
                    </a:xfrm>
                    <a:grpFill/>
                  </p:grpSpPr>
                  <p:sp>
                    <p:nvSpPr>
                      <p:cNvPr id="258" name="Freeform 798"/>
                      <p:cNvSpPr>
                        <a:spLocks/>
                      </p:cNvSpPr>
                      <p:nvPr/>
                    </p:nvSpPr>
                    <p:spPr bwMode="auto">
                      <a:xfrm>
                        <a:off x="4587634" y="1970220"/>
                        <a:ext cx="146773" cy="157967"/>
                      </a:xfrm>
                      <a:custGeom>
                        <a:avLst/>
                        <a:gdLst>
                          <a:gd name="T0" fmla="*/ 28 w 353"/>
                          <a:gd name="T1" fmla="*/ 5 h 383"/>
                          <a:gd name="T2" fmla="*/ 23 w 353"/>
                          <a:gd name="T3" fmla="*/ 7 h 383"/>
                          <a:gd name="T4" fmla="*/ 22 w 353"/>
                          <a:gd name="T5" fmla="*/ 9 h 383"/>
                          <a:gd name="T6" fmla="*/ 22 w 353"/>
                          <a:gd name="T7" fmla="*/ 10 h 383"/>
                          <a:gd name="T8" fmla="*/ 22 w 353"/>
                          <a:gd name="T9" fmla="*/ 12 h 383"/>
                          <a:gd name="T10" fmla="*/ 20 w 353"/>
                          <a:gd name="T11" fmla="*/ 13 h 383"/>
                          <a:gd name="T12" fmla="*/ 18 w 353"/>
                          <a:gd name="T13" fmla="*/ 12 h 383"/>
                          <a:gd name="T14" fmla="*/ 17 w 353"/>
                          <a:gd name="T15" fmla="*/ 11 h 383"/>
                          <a:gd name="T16" fmla="*/ 15 w 353"/>
                          <a:gd name="T17" fmla="*/ 11 h 383"/>
                          <a:gd name="T18" fmla="*/ 15 w 353"/>
                          <a:gd name="T19" fmla="*/ 13 h 383"/>
                          <a:gd name="T20" fmla="*/ 17 w 353"/>
                          <a:gd name="T21" fmla="*/ 16 h 383"/>
                          <a:gd name="T22" fmla="*/ 19 w 353"/>
                          <a:gd name="T23" fmla="*/ 17 h 383"/>
                          <a:gd name="T24" fmla="*/ 19 w 353"/>
                          <a:gd name="T25" fmla="*/ 23 h 383"/>
                          <a:gd name="T26" fmla="*/ 19 w 353"/>
                          <a:gd name="T27" fmla="*/ 31 h 383"/>
                          <a:gd name="T28" fmla="*/ 18 w 353"/>
                          <a:gd name="T29" fmla="*/ 34 h 383"/>
                          <a:gd name="T30" fmla="*/ 17 w 353"/>
                          <a:gd name="T31" fmla="*/ 34 h 383"/>
                          <a:gd name="T32" fmla="*/ 20 w 353"/>
                          <a:gd name="T33" fmla="*/ 37 h 383"/>
                          <a:gd name="T34" fmla="*/ 19 w 353"/>
                          <a:gd name="T35" fmla="*/ 38 h 383"/>
                          <a:gd name="T36" fmla="*/ 18 w 353"/>
                          <a:gd name="T37" fmla="*/ 38 h 383"/>
                          <a:gd name="T38" fmla="*/ 16 w 353"/>
                          <a:gd name="T39" fmla="*/ 39 h 383"/>
                          <a:gd name="T40" fmla="*/ 15 w 353"/>
                          <a:gd name="T41" fmla="*/ 40 h 383"/>
                          <a:gd name="T42" fmla="*/ 15 w 353"/>
                          <a:gd name="T43" fmla="*/ 42 h 383"/>
                          <a:gd name="T44" fmla="*/ 14 w 353"/>
                          <a:gd name="T45" fmla="*/ 38 h 383"/>
                          <a:gd name="T46" fmla="*/ 15 w 353"/>
                          <a:gd name="T47" fmla="*/ 36 h 383"/>
                          <a:gd name="T48" fmla="*/ 10 w 353"/>
                          <a:gd name="T49" fmla="*/ 38 h 383"/>
                          <a:gd name="T50" fmla="*/ 8 w 353"/>
                          <a:gd name="T51" fmla="*/ 33 h 383"/>
                          <a:gd name="T52" fmla="*/ 9 w 353"/>
                          <a:gd name="T53" fmla="*/ 30 h 383"/>
                          <a:gd name="T54" fmla="*/ 6 w 353"/>
                          <a:gd name="T55" fmla="*/ 28 h 383"/>
                          <a:gd name="T56" fmla="*/ 4 w 353"/>
                          <a:gd name="T57" fmla="*/ 27 h 383"/>
                          <a:gd name="T58" fmla="*/ 2 w 353"/>
                          <a:gd name="T59" fmla="*/ 24 h 383"/>
                          <a:gd name="T60" fmla="*/ 0 w 353"/>
                          <a:gd name="T61" fmla="*/ 19 h 383"/>
                          <a:gd name="T62" fmla="*/ 2 w 353"/>
                          <a:gd name="T63" fmla="*/ 15 h 383"/>
                          <a:gd name="T64" fmla="*/ 5 w 353"/>
                          <a:gd name="T65" fmla="*/ 12 h 383"/>
                          <a:gd name="T66" fmla="*/ 7 w 353"/>
                          <a:gd name="T67" fmla="*/ 8 h 383"/>
                          <a:gd name="T68" fmla="*/ 12 w 353"/>
                          <a:gd name="T69" fmla="*/ 7 h 383"/>
                          <a:gd name="T70" fmla="*/ 20 w 353"/>
                          <a:gd name="T71" fmla="*/ 3 h 383"/>
                          <a:gd name="T72" fmla="*/ 25 w 353"/>
                          <a:gd name="T73" fmla="*/ 2 h 383"/>
                          <a:gd name="T74" fmla="*/ 29 w 353"/>
                          <a:gd name="T75" fmla="*/ 2 h 383"/>
                          <a:gd name="T76" fmla="*/ 32 w 353"/>
                          <a:gd name="T77" fmla="*/ 3 h 383"/>
                          <a:gd name="T78" fmla="*/ 34 w 353"/>
                          <a:gd name="T79" fmla="*/ 4 h 383"/>
                          <a:gd name="T80" fmla="*/ 36 w 353"/>
                          <a:gd name="T81" fmla="*/ 3 h 383"/>
                          <a:gd name="T82" fmla="*/ 38 w 353"/>
                          <a:gd name="T83" fmla="*/ 0 h 383"/>
                          <a:gd name="T84" fmla="*/ 39 w 353"/>
                          <a:gd name="T85" fmla="*/ 7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3" h="383">
                            <a:moveTo>
                              <a:pt x="353" y="75"/>
                            </a:moveTo>
                            <a:lnTo>
                              <a:pt x="263" y="45"/>
                            </a:lnTo>
                            <a:lnTo>
                              <a:pt x="248" y="49"/>
                            </a:lnTo>
                            <a:lnTo>
                              <a:pt x="235" y="53"/>
                            </a:lnTo>
                            <a:lnTo>
                              <a:pt x="221" y="60"/>
                            </a:lnTo>
                            <a:lnTo>
                              <a:pt x="210" y="67"/>
                            </a:lnTo>
                            <a:lnTo>
                              <a:pt x="206" y="71"/>
                            </a:lnTo>
                            <a:lnTo>
                              <a:pt x="202" y="75"/>
                            </a:lnTo>
                            <a:lnTo>
                              <a:pt x="199" y="79"/>
                            </a:lnTo>
                            <a:lnTo>
                              <a:pt x="198" y="85"/>
                            </a:lnTo>
                            <a:lnTo>
                              <a:pt x="196" y="90"/>
                            </a:lnTo>
                            <a:lnTo>
                              <a:pt x="198" y="94"/>
                            </a:lnTo>
                            <a:lnTo>
                              <a:pt x="199" y="100"/>
                            </a:lnTo>
                            <a:lnTo>
                              <a:pt x="203" y="105"/>
                            </a:lnTo>
                            <a:lnTo>
                              <a:pt x="196" y="110"/>
                            </a:lnTo>
                            <a:lnTo>
                              <a:pt x="191" y="116"/>
                            </a:lnTo>
                            <a:lnTo>
                              <a:pt x="186" y="119"/>
                            </a:lnTo>
                            <a:lnTo>
                              <a:pt x="180" y="120"/>
                            </a:lnTo>
                            <a:lnTo>
                              <a:pt x="175" y="119"/>
                            </a:lnTo>
                            <a:lnTo>
                              <a:pt x="169" y="116"/>
                            </a:lnTo>
                            <a:lnTo>
                              <a:pt x="166" y="110"/>
                            </a:lnTo>
                            <a:lnTo>
                              <a:pt x="165" y="105"/>
                            </a:lnTo>
                            <a:lnTo>
                              <a:pt x="158" y="104"/>
                            </a:lnTo>
                            <a:lnTo>
                              <a:pt x="150" y="101"/>
                            </a:lnTo>
                            <a:lnTo>
                              <a:pt x="142" y="95"/>
                            </a:lnTo>
                            <a:lnTo>
                              <a:pt x="135" y="90"/>
                            </a:lnTo>
                            <a:lnTo>
                              <a:pt x="135" y="98"/>
                            </a:lnTo>
                            <a:lnTo>
                              <a:pt x="135" y="105"/>
                            </a:lnTo>
                            <a:lnTo>
                              <a:pt x="136" y="112"/>
                            </a:lnTo>
                            <a:lnTo>
                              <a:pt x="139" y="120"/>
                            </a:lnTo>
                            <a:lnTo>
                              <a:pt x="145" y="128"/>
                            </a:lnTo>
                            <a:lnTo>
                              <a:pt x="151" y="138"/>
                            </a:lnTo>
                            <a:lnTo>
                              <a:pt x="157" y="146"/>
                            </a:lnTo>
                            <a:lnTo>
                              <a:pt x="164" y="151"/>
                            </a:lnTo>
                            <a:lnTo>
                              <a:pt x="169" y="157"/>
                            </a:lnTo>
                            <a:lnTo>
                              <a:pt x="173" y="158"/>
                            </a:lnTo>
                            <a:lnTo>
                              <a:pt x="173" y="179"/>
                            </a:lnTo>
                            <a:lnTo>
                              <a:pt x="173" y="195"/>
                            </a:lnTo>
                            <a:lnTo>
                              <a:pt x="173" y="210"/>
                            </a:lnTo>
                            <a:lnTo>
                              <a:pt x="173" y="226"/>
                            </a:lnTo>
                            <a:lnTo>
                              <a:pt x="173" y="252"/>
                            </a:lnTo>
                            <a:lnTo>
                              <a:pt x="173" y="281"/>
                            </a:lnTo>
                            <a:lnTo>
                              <a:pt x="171" y="293"/>
                            </a:lnTo>
                            <a:lnTo>
                              <a:pt x="166" y="303"/>
                            </a:lnTo>
                            <a:lnTo>
                              <a:pt x="164" y="307"/>
                            </a:lnTo>
                            <a:lnTo>
                              <a:pt x="160" y="308"/>
                            </a:lnTo>
                            <a:lnTo>
                              <a:pt x="156" y="309"/>
                            </a:lnTo>
                            <a:lnTo>
                              <a:pt x="150" y="308"/>
                            </a:lnTo>
                            <a:lnTo>
                              <a:pt x="165" y="320"/>
                            </a:lnTo>
                            <a:lnTo>
                              <a:pt x="180" y="331"/>
                            </a:lnTo>
                            <a:lnTo>
                              <a:pt x="180" y="334"/>
                            </a:lnTo>
                            <a:lnTo>
                              <a:pt x="177" y="338"/>
                            </a:lnTo>
                            <a:lnTo>
                              <a:pt x="175" y="341"/>
                            </a:lnTo>
                            <a:lnTo>
                              <a:pt x="172" y="343"/>
                            </a:lnTo>
                            <a:lnTo>
                              <a:pt x="168" y="346"/>
                            </a:lnTo>
                            <a:lnTo>
                              <a:pt x="164" y="347"/>
                            </a:lnTo>
                            <a:lnTo>
                              <a:pt x="161" y="347"/>
                            </a:lnTo>
                            <a:lnTo>
                              <a:pt x="158" y="346"/>
                            </a:lnTo>
                            <a:lnTo>
                              <a:pt x="153" y="349"/>
                            </a:lnTo>
                            <a:lnTo>
                              <a:pt x="147" y="353"/>
                            </a:lnTo>
                            <a:lnTo>
                              <a:pt x="143" y="357"/>
                            </a:lnTo>
                            <a:lnTo>
                              <a:pt x="141" y="362"/>
                            </a:lnTo>
                            <a:lnTo>
                              <a:pt x="138" y="367"/>
                            </a:lnTo>
                            <a:lnTo>
                              <a:pt x="136" y="372"/>
                            </a:lnTo>
                            <a:lnTo>
                              <a:pt x="135" y="377"/>
                            </a:lnTo>
                            <a:lnTo>
                              <a:pt x="135" y="383"/>
                            </a:lnTo>
                            <a:lnTo>
                              <a:pt x="131" y="368"/>
                            </a:lnTo>
                            <a:lnTo>
                              <a:pt x="130" y="354"/>
                            </a:lnTo>
                            <a:lnTo>
                              <a:pt x="130" y="349"/>
                            </a:lnTo>
                            <a:lnTo>
                              <a:pt x="131" y="342"/>
                            </a:lnTo>
                            <a:lnTo>
                              <a:pt x="132" y="337"/>
                            </a:lnTo>
                            <a:lnTo>
                              <a:pt x="135" y="331"/>
                            </a:lnTo>
                            <a:lnTo>
                              <a:pt x="116" y="337"/>
                            </a:lnTo>
                            <a:lnTo>
                              <a:pt x="104" y="341"/>
                            </a:lnTo>
                            <a:lnTo>
                              <a:pt x="93" y="345"/>
                            </a:lnTo>
                            <a:lnTo>
                              <a:pt x="82" y="346"/>
                            </a:lnTo>
                            <a:lnTo>
                              <a:pt x="81" y="320"/>
                            </a:lnTo>
                            <a:lnTo>
                              <a:pt x="76" y="298"/>
                            </a:lnTo>
                            <a:lnTo>
                              <a:pt x="75" y="288"/>
                            </a:lnTo>
                            <a:lnTo>
                              <a:pt x="76" y="277"/>
                            </a:lnTo>
                            <a:lnTo>
                              <a:pt x="78" y="267"/>
                            </a:lnTo>
                            <a:lnTo>
                              <a:pt x="82" y="256"/>
                            </a:lnTo>
                            <a:lnTo>
                              <a:pt x="70" y="255"/>
                            </a:lnTo>
                            <a:lnTo>
                              <a:pt x="57" y="253"/>
                            </a:lnTo>
                            <a:lnTo>
                              <a:pt x="48" y="249"/>
                            </a:lnTo>
                            <a:lnTo>
                              <a:pt x="38" y="245"/>
                            </a:lnTo>
                            <a:lnTo>
                              <a:pt x="32" y="241"/>
                            </a:lnTo>
                            <a:lnTo>
                              <a:pt x="25" y="234"/>
                            </a:lnTo>
                            <a:lnTo>
                              <a:pt x="21" y="228"/>
                            </a:lnTo>
                            <a:lnTo>
                              <a:pt x="15" y="221"/>
                            </a:lnTo>
                            <a:lnTo>
                              <a:pt x="10" y="206"/>
                            </a:lnTo>
                            <a:lnTo>
                              <a:pt x="6" y="189"/>
                            </a:lnTo>
                            <a:lnTo>
                              <a:pt x="3" y="173"/>
                            </a:lnTo>
                            <a:lnTo>
                              <a:pt x="0" y="158"/>
                            </a:lnTo>
                            <a:lnTo>
                              <a:pt x="11" y="149"/>
                            </a:lnTo>
                            <a:lnTo>
                              <a:pt x="21" y="139"/>
                            </a:lnTo>
                            <a:lnTo>
                              <a:pt x="30" y="129"/>
                            </a:lnTo>
                            <a:lnTo>
                              <a:pt x="38" y="119"/>
                            </a:lnTo>
                            <a:lnTo>
                              <a:pt x="45" y="106"/>
                            </a:lnTo>
                            <a:lnTo>
                              <a:pt x="52" y="94"/>
                            </a:lnTo>
                            <a:lnTo>
                              <a:pt x="56" y="82"/>
                            </a:lnTo>
                            <a:lnTo>
                              <a:pt x="60" y="68"/>
                            </a:lnTo>
                            <a:lnTo>
                              <a:pt x="79" y="67"/>
                            </a:lnTo>
                            <a:lnTo>
                              <a:pt x="96" y="64"/>
                            </a:lnTo>
                            <a:lnTo>
                              <a:pt x="111" y="60"/>
                            </a:lnTo>
                            <a:lnTo>
                              <a:pt x="126" y="53"/>
                            </a:lnTo>
                            <a:lnTo>
                              <a:pt x="153" y="40"/>
                            </a:lnTo>
                            <a:lnTo>
                              <a:pt x="180" y="23"/>
                            </a:lnTo>
                            <a:lnTo>
                              <a:pt x="192" y="18"/>
                            </a:lnTo>
                            <a:lnTo>
                              <a:pt x="207" y="16"/>
                            </a:lnTo>
                            <a:lnTo>
                              <a:pt x="224" y="15"/>
                            </a:lnTo>
                            <a:lnTo>
                              <a:pt x="240" y="15"/>
                            </a:lnTo>
                            <a:lnTo>
                              <a:pt x="251" y="16"/>
                            </a:lnTo>
                            <a:lnTo>
                              <a:pt x="260" y="19"/>
                            </a:lnTo>
                            <a:lnTo>
                              <a:pt x="269" y="22"/>
                            </a:lnTo>
                            <a:lnTo>
                              <a:pt x="277" y="26"/>
                            </a:lnTo>
                            <a:lnTo>
                              <a:pt x="285" y="30"/>
                            </a:lnTo>
                            <a:lnTo>
                              <a:pt x="292" y="34"/>
                            </a:lnTo>
                            <a:lnTo>
                              <a:pt x="300" y="37"/>
                            </a:lnTo>
                            <a:lnTo>
                              <a:pt x="308" y="38"/>
                            </a:lnTo>
                            <a:lnTo>
                              <a:pt x="316" y="37"/>
                            </a:lnTo>
                            <a:lnTo>
                              <a:pt x="322" y="34"/>
                            </a:lnTo>
                            <a:lnTo>
                              <a:pt x="327" y="30"/>
                            </a:lnTo>
                            <a:lnTo>
                              <a:pt x="333" y="25"/>
                            </a:lnTo>
                            <a:lnTo>
                              <a:pt x="340" y="12"/>
                            </a:lnTo>
                            <a:lnTo>
                              <a:pt x="345" y="0"/>
                            </a:lnTo>
                            <a:lnTo>
                              <a:pt x="350" y="22"/>
                            </a:lnTo>
                            <a:lnTo>
                              <a:pt x="352" y="46"/>
                            </a:lnTo>
                            <a:lnTo>
                              <a:pt x="353" y="67"/>
                            </a:lnTo>
                            <a:lnTo>
                              <a:pt x="353"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59" name="Freeform 860"/>
                      <p:cNvSpPr>
                        <a:spLocks/>
                      </p:cNvSpPr>
                      <p:nvPr/>
                    </p:nvSpPr>
                    <p:spPr bwMode="auto">
                      <a:xfrm>
                        <a:off x="4672862" y="2150576"/>
                        <a:ext cx="65923" cy="24877"/>
                      </a:xfrm>
                      <a:custGeom>
                        <a:avLst/>
                        <a:gdLst>
                          <a:gd name="T0" fmla="*/ 0 w 158"/>
                          <a:gd name="T1" fmla="*/ 0 h 60"/>
                          <a:gd name="T2" fmla="*/ 3 w 158"/>
                          <a:gd name="T3" fmla="*/ 0 h 60"/>
                          <a:gd name="T4" fmla="*/ 5 w 158"/>
                          <a:gd name="T5" fmla="*/ 0 h 60"/>
                          <a:gd name="T6" fmla="*/ 8 w 158"/>
                          <a:gd name="T7" fmla="*/ 1 h 60"/>
                          <a:gd name="T8" fmla="*/ 10 w 158"/>
                          <a:gd name="T9" fmla="*/ 1 h 60"/>
                          <a:gd name="T10" fmla="*/ 12 w 158"/>
                          <a:gd name="T11" fmla="*/ 1 h 60"/>
                          <a:gd name="T12" fmla="*/ 14 w 158"/>
                          <a:gd name="T13" fmla="*/ 1 h 60"/>
                          <a:gd name="T14" fmla="*/ 15 w 158"/>
                          <a:gd name="T15" fmla="*/ 1 h 60"/>
                          <a:gd name="T16" fmla="*/ 16 w 158"/>
                          <a:gd name="T17" fmla="*/ 1 h 60"/>
                          <a:gd name="T18" fmla="*/ 17 w 158"/>
                          <a:gd name="T19" fmla="*/ 0 h 60"/>
                          <a:gd name="T20" fmla="*/ 18 w 158"/>
                          <a:gd name="T21" fmla="*/ 0 h 60"/>
                          <a:gd name="T22" fmla="*/ 18 w 158"/>
                          <a:gd name="T23" fmla="*/ 2 h 60"/>
                          <a:gd name="T24" fmla="*/ 18 w 158"/>
                          <a:gd name="T25" fmla="*/ 3 h 60"/>
                          <a:gd name="T26" fmla="*/ 17 w 158"/>
                          <a:gd name="T27" fmla="*/ 4 h 60"/>
                          <a:gd name="T28" fmla="*/ 16 w 158"/>
                          <a:gd name="T29" fmla="*/ 5 h 60"/>
                          <a:gd name="T30" fmla="*/ 15 w 158"/>
                          <a:gd name="T31" fmla="*/ 5 h 60"/>
                          <a:gd name="T32" fmla="*/ 14 w 158"/>
                          <a:gd name="T33" fmla="*/ 6 h 60"/>
                          <a:gd name="T34" fmla="*/ 13 w 158"/>
                          <a:gd name="T35" fmla="*/ 6 h 60"/>
                          <a:gd name="T36" fmla="*/ 12 w 158"/>
                          <a:gd name="T37" fmla="*/ 7 h 60"/>
                          <a:gd name="T38" fmla="*/ 11 w 158"/>
                          <a:gd name="T39" fmla="*/ 7 h 60"/>
                          <a:gd name="T40" fmla="*/ 10 w 158"/>
                          <a:gd name="T41" fmla="*/ 7 h 60"/>
                          <a:gd name="T42" fmla="*/ 8 w 158"/>
                          <a:gd name="T43" fmla="*/ 7 h 60"/>
                          <a:gd name="T44" fmla="*/ 7 w 158"/>
                          <a:gd name="T45" fmla="*/ 6 h 60"/>
                          <a:gd name="T46" fmla="*/ 6 w 158"/>
                          <a:gd name="T47" fmla="*/ 6 h 60"/>
                          <a:gd name="T48" fmla="*/ 5 w 158"/>
                          <a:gd name="T49" fmla="*/ 5 h 60"/>
                          <a:gd name="T50" fmla="*/ 4 w 158"/>
                          <a:gd name="T51" fmla="*/ 5 h 60"/>
                          <a:gd name="T52" fmla="*/ 3 w 158"/>
                          <a:gd name="T53" fmla="*/ 4 h 60"/>
                          <a:gd name="T54" fmla="*/ 2 w 158"/>
                          <a:gd name="T55" fmla="*/ 4 h 60"/>
                          <a:gd name="T56" fmla="*/ 0 w 158"/>
                          <a:gd name="T57" fmla="*/ 3 h 60"/>
                          <a:gd name="T58" fmla="*/ 0 w 158"/>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 h="60">
                            <a:moveTo>
                              <a:pt x="0" y="0"/>
                            </a:moveTo>
                            <a:lnTo>
                              <a:pt x="25" y="0"/>
                            </a:lnTo>
                            <a:lnTo>
                              <a:pt x="48" y="4"/>
                            </a:lnTo>
                            <a:lnTo>
                              <a:pt x="70" y="7"/>
                            </a:lnTo>
                            <a:lnTo>
                              <a:pt x="90" y="11"/>
                            </a:lnTo>
                            <a:lnTo>
                              <a:pt x="109" y="12"/>
                            </a:lnTo>
                            <a:lnTo>
                              <a:pt x="127" y="12"/>
                            </a:lnTo>
                            <a:lnTo>
                              <a:pt x="135" y="11"/>
                            </a:lnTo>
                            <a:lnTo>
                              <a:pt x="143" y="8"/>
                            </a:lnTo>
                            <a:lnTo>
                              <a:pt x="151" y="4"/>
                            </a:lnTo>
                            <a:lnTo>
                              <a:pt x="158" y="0"/>
                            </a:lnTo>
                            <a:lnTo>
                              <a:pt x="158" y="18"/>
                            </a:lnTo>
                            <a:lnTo>
                              <a:pt x="158" y="30"/>
                            </a:lnTo>
                            <a:lnTo>
                              <a:pt x="150" y="37"/>
                            </a:lnTo>
                            <a:lnTo>
                              <a:pt x="140" y="44"/>
                            </a:lnTo>
                            <a:lnTo>
                              <a:pt x="131" y="49"/>
                            </a:lnTo>
                            <a:lnTo>
                              <a:pt x="121" y="53"/>
                            </a:lnTo>
                            <a:lnTo>
                              <a:pt x="113" y="56"/>
                            </a:lnTo>
                            <a:lnTo>
                              <a:pt x="104" y="59"/>
                            </a:lnTo>
                            <a:lnTo>
                              <a:pt x="97" y="59"/>
                            </a:lnTo>
                            <a:lnTo>
                              <a:pt x="90" y="60"/>
                            </a:lnTo>
                            <a:lnTo>
                              <a:pt x="75" y="59"/>
                            </a:lnTo>
                            <a:lnTo>
                              <a:pt x="63" y="56"/>
                            </a:lnTo>
                            <a:lnTo>
                              <a:pt x="52" y="52"/>
                            </a:lnTo>
                            <a:lnTo>
                              <a:pt x="42" y="48"/>
                            </a:lnTo>
                            <a:lnTo>
                              <a:pt x="33" y="42"/>
                            </a:lnTo>
                            <a:lnTo>
                              <a:pt x="23" y="37"/>
                            </a:lnTo>
                            <a:lnTo>
                              <a:pt x="14" y="33"/>
                            </a:lnTo>
                            <a:lnTo>
                              <a:pt x="0" y="3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nvGrpSpPr>
                    <p:cNvPr id="253" name="Gruppieren 252"/>
                    <p:cNvGrpSpPr/>
                    <p:nvPr/>
                  </p:nvGrpSpPr>
                  <p:grpSpPr>
                    <a:xfrm>
                      <a:off x="3633610" y="1287354"/>
                      <a:ext cx="738839" cy="314691"/>
                      <a:chOff x="3633610" y="1287354"/>
                      <a:chExt cx="738839" cy="314691"/>
                    </a:xfrm>
                    <a:grpFill/>
                  </p:grpSpPr>
                  <p:sp>
                    <p:nvSpPr>
                      <p:cNvPr id="254" name="Freeform 473"/>
                      <p:cNvSpPr>
                        <a:spLocks/>
                      </p:cNvSpPr>
                      <p:nvPr/>
                    </p:nvSpPr>
                    <p:spPr bwMode="auto">
                      <a:xfrm>
                        <a:off x="4345085" y="1570949"/>
                        <a:ext cx="27364" cy="31096"/>
                      </a:xfrm>
                      <a:custGeom>
                        <a:avLst/>
                        <a:gdLst>
                          <a:gd name="T0" fmla="*/ 0 w 68"/>
                          <a:gd name="T1" fmla="*/ 0 h 75"/>
                          <a:gd name="T2" fmla="*/ 0 w 68"/>
                          <a:gd name="T3" fmla="*/ 1 h 75"/>
                          <a:gd name="T4" fmla="*/ 0 w 68"/>
                          <a:gd name="T5" fmla="*/ 2 h 75"/>
                          <a:gd name="T6" fmla="*/ 0 w 68"/>
                          <a:gd name="T7" fmla="*/ 3 h 75"/>
                          <a:gd name="T8" fmla="*/ 0 w 68"/>
                          <a:gd name="T9" fmla="*/ 4 h 75"/>
                          <a:gd name="T10" fmla="*/ 1 w 68"/>
                          <a:gd name="T11" fmla="*/ 5 h 75"/>
                          <a:gd name="T12" fmla="*/ 1 w 68"/>
                          <a:gd name="T13" fmla="*/ 5 h 75"/>
                          <a:gd name="T14" fmla="*/ 2 w 68"/>
                          <a:gd name="T15" fmla="*/ 7 h 75"/>
                          <a:gd name="T16" fmla="*/ 2 w 68"/>
                          <a:gd name="T17" fmla="*/ 8 h 75"/>
                          <a:gd name="T18" fmla="*/ 3 w 68"/>
                          <a:gd name="T19" fmla="*/ 8 h 75"/>
                          <a:gd name="T20" fmla="*/ 4 w 68"/>
                          <a:gd name="T21" fmla="*/ 8 h 75"/>
                          <a:gd name="T22" fmla="*/ 5 w 68"/>
                          <a:gd name="T23" fmla="*/ 7 h 75"/>
                          <a:gd name="T24" fmla="*/ 6 w 68"/>
                          <a:gd name="T25" fmla="*/ 7 h 75"/>
                          <a:gd name="T26" fmla="*/ 6 w 68"/>
                          <a:gd name="T27" fmla="*/ 6 h 75"/>
                          <a:gd name="T28" fmla="*/ 7 w 68"/>
                          <a:gd name="T29" fmla="*/ 5 h 75"/>
                          <a:gd name="T30" fmla="*/ 7 w 68"/>
                          <a:gd name="T31" fmla="*/ 4 h 75"/>
                          <a:gd name="T32" fmla="*/ 7 w 68"/>
                          <a:gd name="T33" fmla="*/ 3 h 75"/>
                          <a:gd name="T34" fmla="*/ 6 w 68"/>
                          <a:gd name="T35" fmla="*/ 1 h 75"/>
                          <a:gd name="T36" fmla="*/ 6 w 68"/>
                          <a:gd name="T37" fmla="*/ 0 h 75"/>
                          <a:gd name="T38" fmla="*/ 4 w 68"/>
                          <a:gd name="T39" fmla="*/ 0 h 75"/>
                          <a:gd name="T40" fmla="*/ 3 w 68"/>
                          <a:gd name="T41" fmla="*/ 0 h 75"/>
                          <a:gd name="T42" fmla="*/ 2 w 68"/>
                          <a:gd name="T43" fmla="*/ 0 h 75"/>
                          <a:gd name="T44" fmla="*/ 2 w 68"/>
                          <a:gd name="T45" fmla="*/ 0 h 75"/>
                          <a:gd name="T46" fmla="*/ 1 w 68"/>
                          <a:gd name="T47" fmla="*/ 0 h 75"/>
                          <a:gd name="T48" fmla="*/ 0 w 68"/>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75">
                            <a:moveTo>
                              <a:pt x="0" y="0"/>
                            </a:moveTo>
                            <a:lnTo>
                              <a:pt x="0" y="11"/>
                            </a:lnTo>
                            <a:lnTo>
                              <a:pt x="0" y="22"/>
                            </a:lnTo>
                            <a:lnTo>
                              <a:pt x="1" y="29"/>
                            </a:lnTo>
                            <a:lnTo>
                              <a:pt x="3" y="36"/>
                            </a:lnTo>
                            <a:lnTo>
                              <a:pt x="5" y="43"/>
                            </a:lnTo>
                            <a:lnTo>
                              <a:pt x="9" y="49"/>
                            </a:lnTo>
                            <a:lnTo>
                              <a:pt x="16" y="63"/>
                            </a:lnTo>
                            <a:lnTo>
                              <a:pt x="23" y="75"/>
                            </a:lnTo>
                            <a:lnTo>
                              <a:pt x="31" y="72"/>
                            </a:lnTo>
                            <a:lnTo>
                              <a:pt x="39" y="68"/>
                            </a:lnTo>
                            <a:lnTo>
                              <a:pt x="48" y="63"/>
                            </a:lnTo>
                            <a:lnTo>
                              <a:pt x="54" y="59"/>
                            </a:lnTo>
                            <a:lnTo>
                              <a:pt x="60" y="52"/>
                            </a:lnTo>
                            <a:lnTo>
                              <a:pt x="64" y="45"/>
                            </a:lnTo>
                            <a:lnTo>
                              <a:pt x="67" y="38"/>
                            </a:lnTo>
                            <a:lnTo>
                              <a:pt x="68" y="30"/>
                            </a:lnTo>
                            <a:lnTo>
                              <a:pt x="60" y="13"/>
                            </a:lnTo>
                            <a:lnTo>
                              <a:pt x="53" y="0"/>
                            </a:lnTo>
                            <a:lnTo>
                              <a:pt x="38" y="2"/>
                            </a:lnTo>
                            <a:lnTo>
                              <a:pt x="27" y="3"/>
                            </a:lnTo>
                            <a:lnTo>
                              <a:pt x="20" y="3"/>
                            </a:lnTo>
                            <a:lnTo>
                              <a:pt x="15" y="3"/>
                            </a:lnTo>
                            <a:lnTo>
                              <a:pt x="8"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55" name="Freeform 667"/>
                      <p:cNvSpPr>
                        <a:spLocks/>
                      </p:cNvSpPr>
                      <p:nvPr/>
                    </p:nvSpPr>
                    <p:spPr bwMode="auto">
                      <a:xfrm>
                        <a:off x="4276674" y="1523682"/>
                        <a:ext cx="58460" cy="72143"/>
                      </a:xfrm>
                      <a:custGeom>
                        <a:avLst/>
                        <a:gdLst>
                          <a:gd name="T0" fmla="*/ 9 w 143"/>
                          <a:gd name="T1" fmla="*/ 18 h 173"/>
                          <a:gd name="T2" fmla="*/ 7 w 143"/>
                          <a:gd name="T3" fmla="*/ 18 h 173"/>
                          <a:gd name="T4" fmla="*/ 6 w 143"/>
                          <a:gd name="T5" fmla="*/ 18 h 173"/>
                          <a:gd name="T6" fmla="*/ 5 w 143"/>
                          <a:gd name="T7" fmla="*/ 18 h 173"/>
                          <a:gd name="T8" fmla="*/ 4 w 143"/>
                          <a:gd name="T9" fmla="*/ 17 h 173"/>
                          <a:gd name="T10" fmla="*/ 3 w 143"/>
                          <a:gd name="T11" fmla="*/ 16 h 173"/>
                          <a:gd name="T12" fmla="*/ 2 w 143"/>
                          <a:gd name="T13" fmla="*/ 16 h 173"/>
                          <a:gd name="T14" fmla="*/ 1 w 143"/>
                          <a:gd name="T15" fmla="*/ 15 h 173"/>
                          <a:gd name="T16" fmla="*/ 1 w 143"/>
                          <a:gd name="T17" fmla="*/ 14 h 173"/>
                          <a:gd name="T18" fmla="*/ 0 w 143"/>
                          <a:gd name="T19" fmla="*/ 13 h 173"/>
                          <a:gd name="T20" fmla="*/ 0 w 143"/>
                          <a:gd name="T21" fmla="*/ 12 h 173"/>
                          <a:gd name="T22" fmla="*/ 0 w 143"/>
                          <a:gd name="T23" fmla="*/ 10 h 173"/>
                          <a:gd name="T24" fmla="*/ 1 w 143"/>
                          <a:gd name="T25" fmla="*/ 7 h 173"/>
                          <a:gd name="T26" fmla="*/ 2 w 143"/>
                          <a:gd name="T27" fmla="*/ 5 h 173"/>
                          <a:gd name="T28" fmla="*/ 2 w 143"/>
                          <a:gd name="T29" fmla="*/ 3 h 173"/>
                          <a:gd name="T30" fmla="*/ 4 w 143"/>
                          <a:gd name="T31" fmla="*/ 2 h 173"/>
                          <a:gd name="T32" fmla="*/ 5 w 143"/>
                          <a:gd name="T33" fmla="*/ 2 h 173"/>
                          <a:gd name="T34" fmla="*/ 6 w 143"/>
                          <a:gd name="T35" fmla="*/ 2 h 173"/>
                          <a:gd name="T36" fmla="*/ 7 w 143"/>
                          <a:gd name="T37" fmla="*/ 2 h 173"/>
                          <a:gd name="T38" fmla="*/ 9 w 143"/>
                          <a:gd name="T39" fmla="*/ 1 h 173"/>
                          <a:gd name="T40" fmla="*/ 11 w 143"/>
                          <a:gd name="T41" fmla="*/ 0 h 173"/>
                          <a:gd name="T42" fmla="*/ 11 w 143"/>
                          <a:gd name="T43" fmla="*/ 0 h 173"/>
                          <a:gd name="T44" fmla="*/ 12 w 143"/>
                          <a:gd name="T45" fmla="*/ 1 h 173"/>
                          <a:gd name="T46" fmla="*/ 13 w 143"/>
                          <a:gd name="T47" fmla="*/ 1 h 173"/>
                          <a:gd name="T48" fmla="*/ 13 w 143"/>
                          <a:gd name="T49" fmla="*/ 2 h 173"/>
                          <a:gd name="T50" fmla="*/ 14 w 143"/>
                          <a:gd name="T51" fmla="*/ 2 h 173"/>
                          <a:gd name="T52" fmla="*/ 14 w 143"/>
                          <a:gd name="T53" fmla="*/ 3 h 173"/>
                          <a:gd name="T54" fmla="*/ 13 w 143"/>
                          <a:gd name="T55" fmla="*/ 4 h 173"/>
                          <a:gd name="T56" fmla="*/ 12 w 143"/>
                          <a:gd name="T57" fmla="*/ 5 h 173"/>
                          <a:gd name="T58" fmla="*/ 12 w 143"/>
                          <a:gd name="T59" fmla="*/ 6 h 173"/>
                          <a:gd name="T60" fmla="*/ 12 w 143"/>
                          <a:gd name="T61" fmla="*/ 7 h 173"/>
                          <a:gd name="T62" fmla="*/ 13 w 143"/>
                          <a:gd name="T63" fmla="*/ 7 h 173"/>
                          <a:gd name="T64" fmla="*/ 14 w 143"/>
                          <a:gd name="T65" fmla="*/ 8 h 173"/>
                          <a:gd name="T66" fmla="*/ 15 w 143"/>
                          <a:gd name="T67" fmla="*/ 10 h 173"/>
                          <a:gd name="T68" fmla="*/ 15 w 143"/>
                          <a:gd name="T69" fmla="*/ 10 h 173"/>
                          <a:gd name="T70" fmla="*/ 14 w 143"/>
                          <a:gd name="T71" fmla="*/ 10 h 173"/>
                          <a:gd name="T72" fmla="*/ 14 w 143"/>
                          <a:gd name="T73" fmla="*/ 11 h 173"/>
                          <a:gd name="T74" fmla="*/ 13 w 143"/>
                          <a:gd name="T75" fmla="*/ 11 h 173"/>
                          <a:gd name="T76" fmla="*/ 12 w 143"/>
                          <a:gd name="T77" fmla="*/ 12 h 173"/>
                          <a:gd name="T78" fmla="*/ 12 w 143"/>
                          <a:gd name="T79" fmla="*/ 12 h 173"/>
                          <a:gd name="T80" fmla="*/ 11 w 143"/>
                          <a:gd name="T81" fmla="*/ 13 h 173"/>
                          <a:gd name="T82" fmla="*/ 11 w 143"/>
                          <a:gd name="T83" fmla="*/ 13 h 173"/>
                          <a:gd name="T84" fmla="*/ 10 w 143"/>
                          <a:gd name="T85" fmla="*/ 14 h 173"/>
                          <a:gd name="T86" fmla="*/ 10 w 143"/>
                          <a:gd name="T87" fmla="*/ 15 h 173"/>
                          <a:gd name="T88" fmla="*/ 10 w 143"/>
                          <a:gd name="T89" fmla="*/ 16 h 173"/>
                          <a:gd name="T90" fmla="*/ 10 w 143"/>
                          <a:gd name="T91" fmla="*/ 16 h 173"/>
                          <a:gd name="T92" fmla="*/ 10 w 143"/>
                          <a:gd name="T93" fmla="*/ 17 h 173"/>
                          <a:gd name="T94" fmla="*/ 10 w 143"/>
                          <a:gd name="T95" fmla="*/ 18 h 173"/>
                          <a:gd name="T96" fmla="*/ 10 w 143"/>
                          <a:gd name="T97" fmla="*/ 18 h 173"/>
                          <a:gd name="T98" fmla="*/ 10 w 143"/>
                          <a:gd name="T99" fmla="*/ 19 h 173"/>
                          <a:gd name="T100" fmla="*/ 11 w 143"/>
                          <a:gd name="T101" fmla="*/ 19 h 173"/>
                          <a:gd name="T102" fmla="*/ 9 w 143"/>
                          <a:gd name="T103" fmla="*/ 18 h 1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3" h="173">
                            <a:moveTo>
                              <a:pt x="83" y="158"/>
                            </a:moveTo>
                            <a:lnTo>
                              <a:pt x="68" y="158"/>
                            </a:lnTo>
                            <a:lnTo>
                              <a:pt x="53" y="158"/>
                            </a:lnTo>
                            <a:lnTo>
                              <a:pt x="46" y="157"/>
                            </a:lnTo>
                            <a:lnTo>
                              <a:pt x="38" y="153"/>
                            </a:lnTo>
                            <a:lnTo>
                              <a:pt x="29" y="147"/>
                            </a:lnTo>
                            <a:lnTo>
                              <a:pt x="20" y="141"/>
                            </a:lnTo>
                            <a:lnTo>
                              <a:pt x="12" y="132"/>
                            </a:lnTo>
                            <a:lnTo>
                              <a:pt x="5" y="123"/>
                            </a:lnTo>
                            <a:lnTo>
                              <a:pt x="1" y="115"/>
                            </a:lnTo>
                            <a:lnTo>
                              <a:pt x="0" y="105"/>
                            </a:lnTo>
                            <a:lnTo>
                              <a:pt x="3" y="90"/>
                            </a:lnTo>
                            <a:lnTo>
                              <a:pt x="8" y="67"/>
                            </a:lnTo>
                            <a:lnTo>
                              <a:pt x="16" y="44"/>
                            </a:lnTo>
                            <a:lnTo>
                              <a:pt x="22" y="23"/>
                            </a:lnTo>
                            <a:lnTo>
                              <a:pt x="35" y="22"/>
                            </a:lnTo>
                            <a:lnTo>
                              <a:pt x="46" y="21"/>
                            </a:lnTo>
                            <a:lnTo>
                              <a:pt x="57" y="18"/>
                            </a:lnTo>
                            <a:lnTo>
                              <a:pt x="65" y="14"/>
                            </a:lnTo>
                            <a:lnTo>
                              <a:pt x="82" y="7"/>
                            </a:lnTo>
                            <a:lnTo>
                              <a:pt x="98" y="0"/>
                            </a:lnTo>
                            <a:lnTo>
                              <a:pt x="102" y="3"/>
                            </a:lnTo>
                            <a:lnTo>
                              <a:pt x="113" y="8"/>
                            </a:lnTo>
                            <a:lnTo>
                              <a:pt x="118" y="12"/>
                            </a:lnTo>
                            <a:lnTo>
                              <a:pt x="123" y="17"/>
                            </a:lnTo>
                            <a:lnTo>
                              <a:pt x="127" y="19"/>
                            </a:lnTo>
                            <a:lnTo>
                              <a:pt x="128" y="23"/>
                            </a:lnTo>
                            <a:lnTo>
                              <a:pt x="120" y="34"/>
                            </a:lnTo>
                            <a:lnTo>
                              <a:pt x="113" y="45"/>
                            </a:lnTo>
                            <a:lnTo>
                              <a:pt x="114" y="52"/>
                            </a:lnTo>
                            <a:lnTo>
                              <a:pt x="117" y="59"/>
                            </a:lnTo>
                            <a:lnTo>
                              <a:pt x="123" y="67"/>
                            </a:lnTo>
                            <a:lnTo>
                              <a:pt x="128" y="74"/>
                            </a:lnTo>
                            <a:lnTo>
                              <a:pt x="138" y="86"/>
                            </a:lnTo>
                            <a:lnTo>
                              <a:pt x="143" y="90"/>
                            </a:lnTo>
                            <a:lnTo>
                              <a:pt x="135" y="93"/>
                            </a:lnTo>
                            <a:lnTo>
                              <a:pt x="127" y="96"/>
                            </a:lnTo>
                            <a:lnTo>
                              <a:pt x="120" y="100"/>
                            </a:lnTo>
                            <a:lnTo>
                              <a:pt x="113" y="104"/>
                            </a:lnTo>
                            <a:lnTo>
                              <a:pt x="108" y="108"/>
                            </a:lnTo>
                            <a:lnTo>
                              <a:pt x="102" y="115"/>
                            </a:lnTo>
                            <a:lnTo>
                              <a:pt x="98" y="120"/>
                            </a:lnTo>
                            <a:lnTo>
                              <a:pt x="95" y="126"/>
                            </a:lnTo>
                            <a:lnTo>
                              <a:pt x="93" y="132"/>
                            </a:lnTo>
                            <a:lnTo>
                              <a:pt x="90" y="139"/>
                            </a:lnTo>
                            <a:lnTo>
                              <a:pt x="89" y="146"/>
                            </a:lnTo>
                            <a:lnTo>
                              <a:pt x="89" y="151"/>
                            </a:lnTo>
                            <a:lnTo>
                              <a:pt x="90" y="158"/>
                            </a:lnTo>
                            <a:lnTo>
                              <a:pt x="91" y="164"/>
                            </a:lnTo>
                            <a:lnTo>
                              <a:pt x="94" y="169"/>
                            </a:lnTo>
                            <a:lnTo>
                              <a:pt x="98" y="173"/>
                            </a:lnTo>
                            <a:lnTo>
                              <a:pt x="8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56" name="Freeform 856"/>
                      <p:cNvSpPr>
                        <a:spLocks/>
                      </p:cNvSpPr>
                      <p:nvPr/>
                    </p:nvSpPr>
                    <p:spPr bwMode="auto">
                      <a:xfrm>
                        <a:off x="3633610" y="1287354"/>
                        <a:ext cx="200258" cy="87069"/>
                      </a:xfrm>
                      <a:custGeom>
                        <a:avLst/>
                        <a:gdLst>
                          <a:gd name="T0" fmla="*/ 4 w 482"/>
                          <a:gd name="T1" fmla="*/ 7 h 210"/>
                          <a:gd name="T2" fmla="*/ 5 w 482"/>
                          <a:gd name="T3" fmla="*/ 6 h 210"/>
                          <a:gd name="T4" fmla="*/ 8 w 482"/>
                          <a:gd name="T5" fmla="*/ 5 h 210"/>
                          <a:gd name="T6" fmla="*/ 10 w 482"/>
                          <a:gd name="T7" fmla="*/ 2 h 210"/>
                          <a:gd name="T8" fmla="*/ 8 w 482"/>
                          <a:gd name="T9" fmla="*/ 1 h 210"/>
                          <a:gd name="T10" fmla="*/ 10 w 482"/>
                          <a:gd name="T11" fmla="*/ 1 h 210"/>
                          <a:gd name="T12" fmla="*/ 12 w 482"/>
                          <a:gd name="T13" fmla="*/ 4 h 210"/>
                          <a:gd name="T14" fmla="*/ 14 w 482"/>
                          <a:gd name="T15" fmla="*/ 8 h 210"/>
                          <a:gd name="T16" fmla="*/ 16 w 482"/>
                          <a:gd name="T17" fmla="*/ 9 h 210"/>
                          <a:gd name="T18" fmla="*/ 18 w 482"/>
                          <a:gd name="T19" fmla="*/ 9 h 210"/>
                          <a:gd name="T20" fmla="*/ 21 w 482"/>
                          <a:gd name="T21" fmla="*/ 7 h 210"/>
                          <a:gd name="T22" fmla="*/ 24 w 482"/>
                          <a:gd name="T23" fmla="*/ 4 h 210"/>
                          <a:gd name="T24" fmla="*/ 26 w 482"/>
                          <a:gd name="T25" fmla="*/ 3 h 210"/>
                          <a:gd name="T26" fmla="*/ 42 w 482"/>
                          <a:gd name="T27" fmla="*/ 1 h 210"/>
                          <a:gd name="T28" fmla="*/ 45 w 482"/>
                          <a:gd name="T29" fmla="*/ 3 h 210"/>
                          <a:gd name="T30" fmla="*/ 46 w 482"/>
                          <a:gd name="T31" fmla="*/ 3 h 210"/>
                          <a:gd name="T32" fmla="*/ 50 w 482"/>
                          <a:gd name="T33" fmla="*/ 4 h 210"/>
                          <a:gd name="T34" fmla="*/ 50 w 482"/>
                          <a:gd name="T35" fmla="*/ 6 h 210"/>
                          <a:gd name="T36" fmla="*/ 52 w 482"/>
                          <a:gd name="T37" fmla="*/ 8 h 210"/>
                          <a:gd name="T38" fmla="*/ 53 w 482"/>
                          <a:gd name="T39" fmla="*/ 9 h 210"/>
                          <a:gd name="T40" fmla="*/ 54 w 482"/>
                          <a:gd name="T41" fmla="*/ 11 h 210"/>
                          <a:gd name="T42" fmla="*/ 52 w 482"/>
                          <a:gd name="T43" fmla="*/ 13 h 210"/>
                          <a:gd name="T44" fmla="*/ 50 w 482"/>
                          <a:gd name="T45" fmla="*/ 15 h 210"/>
                          <a:gd name="T46" fmla="*/ 47 w 482"/>
                          <a:gd name="T47" fmla="*/ 15 h 210"/>
                          <a:gd name="T48" fmla="*/ 42 w 482"/>
                          <a:gd name="T49" fmla="*/ 17 h 210"/>
                          <a:gd name="T50" fmla="*/ 34 w 482"/>
                          <a:gd name="T51" fmla="*/ 20 h 210"/>
                          <a:gd name="T52" fmla="*/ 27 w 482"/>
                          <a:gd name="T53" fmla="*/ 23 h 210"/>
                          <a:gd name="T54" fmla="*/ 23 w 482"/>
                          <a:gd name="T55" fmla="*/ 23 h 210"/>
                          <a:gd name="T56" fmla="*/ 22 w 482"/>
                          <a:gd name="T57" fmla="*/ 23 h 210"/>
                          <a:gd name="T58" fmla="*/ 21 w 482"/>
                          <a:gd name="T59" fmla="*/ 21 h 210"/>
                          <a:gd name="T60" fmla="*/ 20 w 482"/>
                          <a:gd name="T61" fmla="*/ 20 h 210"/>
                          <a:gd name="T62" fmla="*/ 17 w 482"/>
                          <a:gd name="T63" fmla="*/ 21 h 210"/>
                          <a:gd name="T64" fmla="*/ 12 w 482"/>
                          <a:gd name="T65" fmla="*/ 19 h 210"/>
                          <a:gd name="T66" fmla="*/ 10 w 482"/>
                          <a:gd name="T67" fmla="*/ 18 h 210"/>
                          <a:gd name="T68" fmla="*/ 10 w 482"/>
                          <a:gd name="T69" fmla="*/ 16 h 210"/>
                          <a:gd name="T70" fmla="*/ 10 w 482"/>
                          <a:gd name="T71" fmla="*/ 14 h 210"/>
                          <a:gd name="T72" fmla="*/ 4 w 482"/>
                          <a:gd name="T73" fmla="*/ 13 h 210"/>
                          <a:gd name="T74" fmla="*/ 1 w 482"/>
                          <a:gd name="T75" fmla="*/ 14 h 210"/>
                          <a:gd name="T76" fmla="*/ 0 w 482"/>
                          <a:gd name="T77" fmla="*/ 11 h 210"/>
                          <a:gd name="T78" fmla="*/ 7 w 482"/>
                          <a:gd name="T79" fmla="*/ 11 h 210"/>
                          <a:gd name="T80" fmla="*/ 10 w 482"/>
                          <a:gd name="T81" fmla="*/ 10 h 210"/>
                          <a:gd name="T82" fmla="*/ 3 w 482"/>
                          <a:gd name="T83" fmla="*/ 9 h 210"/>
                          <a:gd name="T84" fmla="*/ 1 w 482"/>
                          <a:gd name="T85" fmla="*/ 8 h 210"/>
                          <a:gd name="T86" fmla="*/ 3 w 482"/>
                          <a:gd name="T87" fmla="*/ 7 h 2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2" h="210">
                            <a:moveTo>
                              <a:pt x="30" y="52"/>
                            </a:moveTo>
                            <a:lnTo>
                              <a:pt x="35" y="60"/>
                            </a:lnTo>
                            <a:lnTo>
                              <a:pt x="39" y="67"/>
                            </a:lnTo>
                            <a:lnTo>
                              <a:pt x="43" y="62"/>
                            </a:lnTo>
                            <a:lnTo>
                              <a:pt x="45" y="56"/>
                            </a:lnTo>
                            <a:lnTo>
                              <a:pt x="45" y="51"/>
                            </a:lnTo>
                            <a:lnTo>
                              <a:pt x="45" y="45"/>
                            </a:lnTo>
                            <a:lnTo>
                              <a:pt x="62" y="45"/>
                            </a:lnTo>
                            <a:lnTo>
                              <a:pt x="74" y="45"/>
                            </a:lnTo>
                            <a:lnTo>
                              <a:pt x="84" y="45"/>
                            </a:lnTo>
                            <a:lnTo>
                              <a:pt x="92" y="45"/>
                            </a:lnTo>
                            <a:lnTo>
                              <a:pt x="92" y="22"/>
                            </a:lnTo>
                            <a:lnTo>
                              <a:pt x="85" y="21"/>
                            </a:lnTo>
                            <a:lnTo>
                              <a:pt x="77" y="14"/>
                            </a:lnTo>
                            <a:lnTo>
                              <a:pt x="71" y="7"/>
                            </a:lnTo>
                            <a:lnTo>
                              <a:pt x="69" y="0"/>
                            </a:lnTo>
                            <a:lnTo>
                              <a:pt x="78" y="3"/>
                            </a:lnTo>
                            <a:lnTo>
                              <a:pt x="86" y="9"/>
                            </a:lnTo>
                            <a:lnTo>
                              <a:pt x="93" y="13"/>
                            </a:lnTo>
                            <a:lnTo>
                              <a:pt x="99" y="19"/>
                            </a:lnTo>
                            <a:lnTo>
                              <a:pt x="108" y="33"/>
                            </a:lnTo>
                            <a:lnTo>
                              <a:pt x="116" y="47"/>
                            </a:lnTo>
                            <a:lnTo>
                              <a:pt x="123" y="60"/>
                            </a:lnTo>
                            <a:lnTo>
                              <a:pt x="130" y="73"/>
                            </a:lnTo>
                            <a:lnTo>
                              <a:pt x="134" y="77"/>
                            </a:lnTo>
                            <a:lnTo>
                              <a:pt x="139" y="79"/>
                            </a:lnTo>
                            <a:lnTo>
                              <a:pt x="145" y="82"/>
                            </a:lnTo>
                            <a:lnTo>
                              <a:pt x="152" y="82"/>
                            </a:lnTo>
                            <a:lnTo>
                              <a:pt x="159" y="82"/>
                            </a:lnTo>
                            <a:lnTo>
                              <a:pt x="165" y="81"/>
                            </a:lnTo>
                            <a:lnTo>
                              <a:pt x="171" y="78"/>
                            </a:lnTo>
                            <a:lnTo>
                              <a:pt x="178" y="74"/>
                            </a:lnTo>
                            <a:lnTo>
                              <a:pt x="189" y="66"/>
                            </a:lnTo>
                            <a:lnTo>
                              <a:pt x="198" y="55"/>
                            </a:lnTo>
                            <a:lnTo>
                              <a:pt x="208" y="45"/>
                            </a:lnTo>
                            <a:lnTo>
                              <a:pt x="217" y="36"/>
                            </a:lnTo>
                            <a:lnTo>
                              <a:pt x="225" y="28"/>
                            </a:lnTo>
                            <a:lnTo>
                              <a:pt x="234" y="22"/>
                            </a:lnTo>
                            <a:lnTo>
                              <a:pt x="238" y="30"/>
                            </a:lnTo>
                            <a:lnTo>
                              <a:pt x="242" y="37"/>
                            </a:lnTo>
                            <a:lnTo>
                              <a:pt x="317" y="37"/>
                            </a:lnTo>
                            <a:lnTo>
                              <a:pt x="377" y="7"/>
                            </a:lnTo>
                            <a:lnTo>
                              <a:pt x="388" y="14"/>
                            </a:lnTo>
                            <a:lnTo>
                              <a:pt x="396" y="22"/>
                            </a:lnTo>
                            <a:lnTo>
                              <a:pt x="400" y="25"/>
                            </a:lnTo>
                            <a:lnTo>
                              <a:pt x="404" y="28"/>
                            </a:lnTo>
                            <a:lnTo>
                              <a:pt x="409" y="29"/>
                            </a:lnTo>
                            <a:lnTo>
                              <a:pt x="415" y="30"/>
                            </a:lnTo>
                            <a:lnTo>
                              <a:pt x="430" y="26"/>
                            </a:lnTo>
                            <a:lnTo>
                              <a:pt x="445" y="22"/>
                            </a:lnTo>
                            <a:lnTo>
                              <a:pt x="445" y="34"/>
                            </a:lnTo>
                            <a:lnTo>
                              <a:pt x="445" y="45"/>
                            </a:lnTo>
                            <a:lnTo>
                              <a:pt x="446" y="51"/>
                            </a:lnTo>
                            <a:lnTo>
                              <a:pt x="450" y="55"/>
                            </a:lnTo>
                            <a:lnTo>
                              <a:pt x="457" y="60"/>
                            </a:lnTo>
                            <a:lnTo>
                              <a:pt x="464" y="64"/>
                            </a:lnTo>
                            <a:lnTo>
                              <a:pt x="471" y="70"/>
                            </a:lnTo>
                            <a:lnTo>
                              <a:pt x="476" y="75"/>
                            </a:lnTo>
                            <a:lnTo>
                              <a:pt x="479" y="79"/>
                            </a:lnTo>
                            <a:lnTo>
                              <a:pt x="480" y="82"/>
                            </a:lnTo>
                            <a:lnTo>
                              <a:pt x="482" y="86"/>
                            </a:lnTo>
                            <a:lnTo>
                              <a:pt x="482" y="90"/>
                            </a:lnTo>
                            <a:lnTo>
                              <a:pt x="482" y="98"/>
                            </a:lnTo>
                            <a:lnTo>
                              <a:pt x="479" y="104"/>
                            </a:lnTo>
                            <a:lnTo>
                              <a:pt x="475" y="111"/>
                            </a:lnTo>
                            <a:lnTo>
                              <a:pt x="471" y="115"/>
                            </a:lnTo>
                            <a:lnTo>
                              <a:pt x="460" y="122"/>
                            </a:lnTo>
                            <a:lnTo>
                              <a:pt x="452" y="128"/>
                            </a:lnTo>
                            <a:lnTo>
                              <a:pt x="446" y="133"/>
                            </a:lnTo>
                            <a:lnTo>
                              <a:pt x="439" y="135"/>
                            </a:lnTo>
                            <a:lnTo>
                              <a:pt x="432" y="137"/>
                            </a:lnTo>
                            <a:lnTo>
                              <a:pt x="426" y="138"/>
                            </a:lnTo>
                            <a:lnTo>
                              <a:pt x="412" y="139"/>
                            </a:lnTo>
                            <a:lnTo>
                              <a:pt x="400" y="143"/>
                            </a:lnTo>
                            <a:lnTo>
                              <a:pt x="375" y="150"/>
                            </a:lnTo>
                            <a:lnTo>
                              <a:pt x="351" y="160"/>
                            </a:lnTo>
                            <a:lnTo>
                              <a:pt x="328" y="171"/>
                            </a:lnTo>
                            <a:lnTo>
                              <a:pt x="304" y="183"/>
                            </a:lnTo>
                            <a:lnTo>
                              <a:pt x="281" y="192"/>
                            </a:lnTo>
                            <a:lnTo>
                              <a:pt x="257" y="202"/>
                            </a:lnTo>
                            <a:lnTo>
                              <a:pt x="244" y="206"/>
                            </a:lnTo>
                            <a:lnTo>
                              <a:pt x="231" y="209"/>
                            </a:lnTo>
                            <a:lnTo>
                              <a:pt x="217" y="210"/>
                            </a:lnTo>
                            <a:lnTo>
                              <a:pt x="204" y="210"/>
                            </a:lnTo>
                            <a:lnTo>
                              <a:pt x="201" y="210"/>
                            </a:lnTo>
                            <a:lnTo>
                              <a:pt x="198" y="207"/>
                            </a:lnTo>
                            <a:lnTo>
                              <a:pt x="195" y="205"/>
                            </a:lnTo>
                            <a:lnTo>
                              <a:pt x="194" y="202"/>
                            </a:lnTo>
                            <a:lnTo>
                              <a:pt x="190" y="195"/>
                            </a:lnTo>
                            <a:lnTo>
                              <a:pt x="189" y="188"/>
                            </a:lnTo>
                            <a:lnTo>
                              <a:pt x="189" y="186"/>
                            </a:lnTo>
                            <a:lnTo>
                              <a:pt x="186" y="184"/>
                            </a:lnTo>
                            <a:lnTo>
                              <a:pt x="180" y="184"/>
                            </a:lnTo>
                            <a:lnTo>
                              <a:pt x="176" y="186"/>
                            </a:lnTo>
                            <a:lnTo>
                              <a:pt x="164" y="187"/>
                            </a:lnTo>
                            <a:lnTo>
                              <a:pt x="152" y="188"/>
                            </a:lnTo>
                            <a:lnTo>
                              <a:pt x="135" y="183"/>
                            </a:lnTo>
                            <a:lnTo>
                              <a:pt x="120" y="177"/>
                            </a:lnTo>
                            <a:lnTo>
                              <a:pt x="108" y="172"/>
                            </a:lnTo>
                            <a:lnTo>
                              <a:pt x="99" y="167"/>
                            </a:lnTo>
                            <a:lnTo>
                              <a:pt x="95" y="163"/>
                            </a:lnTo>
                            <a:lnTo>
                              <a:pt x="92" y="160"/>
                            </a:lnTo>
                            <a:lnTo>
                              <a:pt x="89" y="156"/>
                            </a:lnTo>
                            <a:lnTo>
                              <a:pt x="88" y="152"/>
                            </a:lnTo>
                            <a:lnTo>
                              <a:pt x="88" y="146"/>
                            </a:lnTo>
                            <a:lnTo>
                              <a:pt x="88" y="141"/>
                            </a:lnTo>
                            <a:lnTo>
                              <a:pt x="89" y="134"/>
                            </a:lnTo>
                            <a:lnTo>
                              <a:pt x="92" y="128"/>
                            </a:lnTo>
                            <a:lnTo>
                              <a:pt x="67" y="124"/>
                            </a:lnTo>
                            <a:lnTo>
                              <a:pt x="43" y="119"/>
                            </a:lnTo>
                            <a:lnTo>
                              <a:pt x="32" y="118"/>
                            </a:lnTo>
                            <a:lnTo>
                              <a:pt x="21" y="119"/>
                            </a:lnTo>
                            <a:lnTo>
                              <a:pt x="15" y="119"/>
                            </a:lnTo>
                            <a:lnTo>
                              <a:pt x="10" y="122"/>
                            </a:lnTo>
                            <a:lnTo>
                              <a:pt x="6" y="124"/>
                            </a:lnTo>
                            <a:lnTo>
                              <a:pt x="0" y="128"/>
                            </a:lnTo>
                            <a:lnTo>
                              <a:pt x="0" y="97"/>
                            </a:lnTo>
                            <a:lnTo>
                              <a:pt x="35" y="98"/>
                            </a:lnTo>
                            <a:lnTo>
                              <a:pt x="58" y="100"/>
                            </a:lnTo>
                            <a:lnTo>
                              <a:pt x="67" y="100"/>
                            </a:lnTo>
                            <a:lnTo>
                              <a:pt x="75" y="97"/>
                            </a:lnTo>
                            <a:lnTo>
                              <a:pt x="84" y="94"/>
                            </a:lnTo>
                            <a:lnTo>
                              <a:pt x="92" y="90"/>
                            </a:lnTo>
                            <a:lnTo>
                              <a:pt x="70" y="85"/>
                            </a:lnTo>
                            <a:lnTo>
                              <a:pt x="50" y="79"/>
                            </a:lnTo>
                            <a:lnTo>
                              <a:pt x="26" y="77"/>
                            </a:lnTo>
                            <a:lnTo>
                              <a:pt x="0" y="75"/>
                            </a:lnTo>
                            <a:lnTo>
                              <a:pt x="6" y="74"/>
                            </a:lnTo>
                            <a:lnTo>
                              <a:pt x="11" y="73"/>
                            </a:lnTo>
                            <a:lnTo>
                              <a:pt x="15" y="70"/>
                            </a:lnTo>
                            <a:lnTo>
                              <a:pt x="18" y="67"/>
                            </a:lnTo>
                            <a:lnTo>
                              <a:pt x="25" y="59"/>
                            </a:lnTo>
                            <a:lnTo>
                              <a:pt x="3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sp>
                    <p:nvSpPr>
                      <p:cNvPr id="257" name="Freeform 575"/>
                      <p:cNvSpPr>
                        <a:spLocks/>
                      </p:cNvSpPr>
                      <p:nvPr/>
                    </p:nvSpPr>
                    <p:spPr bwMode="auto">
                      <a:xfrm>
                        <a:off x="4316477" y="1577168"/>
                        <a:ext cx="28608" cy="24877"/>
                      </a:xfrm>
                      <a:custGeom>
                        <a:avLst/>
                        <a:gdLst>
                          <a:gd name="T0" fmla="*/ 0 w 67"/>
                          <a:gd name="T1" fmla="*/ 1 h 60"/>
                          <a:gd name="T2" fmla="*/ 0 w 67"/>
                          <a:gd name="T3" fmla="*/ 3 h 60"/>
                          <a:gd name="T4" fmla="*/ 1 w 67"/>
                          <a:gd name="T5" fmla="*/ 4 h 60"/>
                          <a:gd name="T6" fmla="*/ 1 w 67"/>
                          <a:gd name="T7" fmla="*/ 5 h 60"/>
                          <a:gd name="T8" fmla="*/ 2 w 67"/>
                          <a:gd name="T9" fmla="*/ 5 h 60"/>
                          <a:gd name="T10" fmla="*/ 3 w 67"/>
                          <a:gd name="T11" fmla="*/ 6 h 60"/>
                          <a:gd name="T12" fmla="*/ 3 w 67"/>
                          <a:gd name="T13" fmla="*/ 6 h 60"/>
                          <a:gd name="T14" fmla="*/ 4 w 67"/>
                          <a:gd name="T15" fmla="*/ 7 h 60"/>
                          <a:gd name="T16" fmla="*/ 5 w 67"/>
                          <a:gd name="T17" fmla="*/ 7 h 60"/>
                          <a:gd name="T18" fmla="*/ 5 w 67"/>
                          <a:gd name="T19" fmla="*/ 7 h 60"/>
                          <a:gd name="T20" fmla="*/ 7 w 67"/>
                          <a:gd name="T21" fmla="*/ 6 h 60"/>
                          <a:gd name="T22" fmla="*/ 8 w 67"/>
                          <a:gd name="T23" fmla="*/ 6 h 60"/>
                          <a:gd name="T24" fmla="*/ 7 w 67"/>
                          <a:gd name="T25" fmla="*/ 4 h 60"/>
                          <a:gd name="T26" fmla="*/ 5 w 67"/>
                          <a:gd name="T27" fmla="*/ 3 h 60"/>
                          <a:gd name="T28" fmla="*/ 5 w 67"/>
                          <a:gd name="T29" fmla="*/ 2 h 60"/>
                          <a:gd name="T30" fmla="*/ 5 w 67"/>
                          <a:gd name="T31" fmla="*/ 2 h 60"/>
                          <a:gd name="T32" fmla="*/ 4 w 67"/>
                          <a:gd name="T33" fmla="*/ 1 h 60"/>
                          <a:gd name="T34" fmla="*/ 4 w 67"/>
                          <a:gd name="T35" fmla="*/ 0 h 60"/>
                          <a:gd name="T36" fmla="*/ 2 w 67"/>
                          <a:gd name="T37" fmla="*/ 0 h 60"/>
                          <a:gd name="T38" fmla="*/ 0 w 67"/>
                          <a:gd name="T39" fmla="*/ 1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60">
                            <a:moveTo>
                              <a:pt x="0" y="7"/>
                            </a:moveTo>
                            <a:lnTo>
                              <a:pt x="0" y="30"/>
                            </a:lnTo>
                            <a:lnTo>
                              <a:pt x="6" y="38"/>
                            </a:lnTo>
                            <a:lnTo>
                              <a:pt x="11" y="44"/>
                            </a:lnTo>
                            <a:lnTo>
                              <a:pt x="16" y="49"/>
                            </a:lnTo>
                            <a:lnTo>
                              <a:pt x="22" y="53"/>
                            </a:lnTo>
                            <a:lnTo>
                              <a:pt x="27" y="56"/>
                            </a:lnTo>
                            <a:lnTo>
                              <a:pt x="33" y="59"/>
                            </a:lnTo>
                            <a:lnTo>
                              <a:pt x="40" y="60"/>
                            </a:lnTo>
                            <a:lnTo>
                              <a:pt x="45" y="60"/>
                            </a:lnTo>
                            <a:lnTo>
                              <a:pt x="56" y="56"/>
                            </a:lnTo>
                            <a:lnTo>
                              <a:pt x="67" y="52"/>
                            </a:lnTo>
                            <a:lnTo>
                              <a:pt x="56" y="38"/>
                            </a:lnTo>
                            <a:lnTo>
                              <a:pt x="46" y="26"/>
                            </a:lnTo>
                            <a:lnTo>
                              <a:pt x="42" y="21"/>
                            </a:lnTo>
                            <a:lnTo>
                              <a:pt x="40" y="15"/>
                            </a:lnTo>
                            <a:lnTo>
                              <a:pt x="38" y="8"/>
                            </a:lnTo>
                            <a:lnTo>
                              <a:pt x="37" y="0"/>
                            </a:lnTo>
                            <a:lnTo>
                              <a:pt x="15" y="4"/>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0"/>
                          </a:spcBef>
                          <a:spcAft>
                            <a:spcPts val="0"/>
                          </a:spcAft>
                          <a:defRPr/>
                        </a:pPr>
                        <a:endParaRPr lang="de-DE" kern="0">
                          <a:solidFill>
                            <a:srgbClr val="000000"/>
                          </a:solidFill>
                          <a:latin typeface="Tahoma" pitchFamily="34" charset="0"/>
                          <a:ea typeface="+mn-ea"/>
                          <a:cs typeface="Arial" charset="0"/>
                        </a:endParaRPr>
                      </a:p>
                    </p:txBody>
                  </p:sp>
                </p:grpSp>
              </p:grpSp>
            </p:grpSp>
          </p:grpSp>
        </p:grpSp>
      </p:grpSp>
      <p:sp>
        <p:nvSpPr>
          <p:cNvPr id="269" name="Textfeld 268"/>
          <p:cNvSpPr txBox="1"/>
          <p:nvPr/>
        </p:nvSpPr>
        <p:spPr bwMode="auto">
          <a:xfrm>
            <a:off x="1982788" y="5373688"/>
            <a:ext cx="517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lang="de-DE" sz="2000" b="1" dirty="0">
                <a:solidFill>
                  <a:schemeClr val="bg1">
                    <a:lumMod val="50000"/>
                  </a:schemeClr>
                </a:solidFill>
                <a:latin typeface="+mj-lt"/>
                <a:ea typeface="+mn-ea"/>
                <a:cs typeface="Arial" charset="0"/>
              </a:rPr>
              <a:t>65 Millionen </a:t>
            </a:r>
            <a:r>
              <a:rPr lang="de-DE" sz="2000" dirty="0">
                <a:solidFill>
                  <a:schemeClr val="bg1">
                    <a:lumMod val="50000"/>
                  </a:schemeClr>
                </a:solidFill>
                <a:latin typeface="+mj-lt"/>
                <a:ea typeface="+mn-ea"/>
                <a:cs typeface="Arial" charset="0"/>
              </a:rPr>
              <a:t>Menschen auf der Flucht</a:t>
            </a:r>
          </a:p>
        </p:txBody>
      </p:sp>
      <p:sp>
        <p:nvSpPr>
          <p:cNvPr id="15365" name="Rechteck 9"/>
          <p:cNvSpPr>
            <a:spLocks noChangeArrowheads="1"/>
          </p:cNvSpPr>
          <p:nvPr/>
        </p:nvSpPr>
        <p:spPr bwMode="auto">
          <a:xfrm>
            <a:off x="15875" y="6597650"/>
            <a:ext cx="2249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000">
                <a:solidFill>
                  <a:schemeClr val="bg1"/>
                </a:solidFill>
              </a:rPr>
              <a:t>Quelle: UNHCR Global Trends 2015</a:t>
            </a:r>
          </a:p>
        </p:txBody>
      </p:sp>
      <p:sp>
        <p:nvSpPr>
          <p:cNvPr id="270" name="Abgerundete rechteckige Legende 269"/>
          <p:cNvSpPr/>
          <p:nvPr/>
        </p:nvSpPr>
        <p:spPr>
          <a:xfrm>
            <a:off x="-2339975" y="273050"/>
            <a:ext cx="1655762" cy="1428750"/>
          </a:xfrm>
          <a:prstGeom prst="wedgeRoundRectCallout">
            <a:avLst>
              <a:gd name="adj1" fmla="val 48670"/>
              <a:gd name="adj2" fmla="val 107416"/>
              <a:gd name="adj3" fmla="val 16667"/>
            </a:avLst>
          </a:prstGeom>
          <a:solidFill>
            <a:srgbClr val="D7433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a:solidFill>
                  <a:srgbClr val="FFFFFF"/>
                </a:solidFill>
                <a:latin typeface="Tahoma" charset="0"/>
                <a:ea typeface="ＭＳ Ｐゴシック" charset="0"/>
                <a:cs typeface="Arial" charset="0"/>
              </a:rPr>
              <a:t>Mögliche Einleitungsfolien</a:t>
            </a:r>
          </a:p>
        </p:txBody>
      </p:sp>
    </p:spTree>
    <p:extLst>
      <p:ext uri="{BB962C8B-B14F-4D97-AF65-F5344CB8AC3E}">
        <p14:creationId xmlns:p14="http://schemas.microsoft.com/office/powerpoint/2010/main" val="27866365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bwMode="auto">
          <a:xfrm>
            <a:off x="827584" y="836712"/>
            <a:ext cx="6840760"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de-DE" sz="2200" dirty="0">
                <a:solidFill>
                  <a:schemeClr val="tx1"/>
                </a:solidFill>
                <a:latin typeface="Arial" panose="020B0604020202020204" pitchFamily="34" charset="0"/>
                <a:ea typeface="+mj-ea"/>
                <a:cs typeface="Arial" panose="020B0604020202020204" pitchFamily="34" charset="0"/>
              </a:rPr>
              <a:t>Bürgerkrieg in Syrien: Das UN-Flüchtlingshilfswerk zählt </a:t>
            </a:r>
            <a:r>
              <a:rPr lang="de-DE" sz="2200" dirty="0" smtClean="0">
                <a:solidFill>
                  <a:schemeClr val="tx1"/>
                </a:solidFill>
                <a:latin typeface="Arial" panose="020B0604020202020204" pitchFamily="34" charset="0"/>
                <a:ea typeface="+mj-ea"/>
                <a:cs typeface="Arial" panose="020B0604020202020204" pitchFamily="34" charset="0"/>
              </a:rPr>
              <a:t>4,8 </a:t>
            </a:r>
            <a:r>
              <a:rPr lang="de-DE" sz="2200" dirty="0">
                <a:solidFill>
                  <a:schemeClr val="tx1"/>
                </a:solidFill>
                <a:latin typeface="Arial" panose="020B0604020202020204" pitchFamily="34" charset="0"/>
                <a:ea typeface="+mj-ea"/>
                <a:cs typeface="Arial" panose="020B0604020202020204" pitchFamily="34" charset="0"/>
              </a:rPr>
              <a:t>Millionen syrische Flüchtlinge in den Nachbarstaaten</a:t>
            </a:r>
            <a:r>
              <a:rPr lang="de-DE" sz="1800" dirty="0">
                <a:latin typeface="Tahoma" charset="0"/>
                <a:ea typeface="ＭＳ Ｐゴシック" charset="0"/>
                <a:cs typeface="Tahoma" charset="0"/>
              </a:rPr>
              <a:t>.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30240" t="18398" r="30907" b="49414"/>
          <a:stretch>
            <a:fillRect/>
          </a:stretch>
        </p:blipFill>
        <p:spPr bwMode="auto">
          <a:xfrm>
            <a:off x="1043608" y="1916832"/>
            <a:ext cx="6411322" cy="424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feld 1"/>
          <p:cNvSpPr txBox="1">
            <a:spLocks noChangeArrowheads="1"/>
          </p:cNvSpPr>
          <p:nvPr/>
        </p:nvSpPr>
        <p:spPr bwMode="auto">
          <a:xfrm>
            <a:off x="1115616" y="6381328"/>
            <a:ext cx="38163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defRPr/>
            </a:pPr>
            <a:r>
              <a:rPr lang="de-DE" altLang="de-DE" sz="1000" dirty="0" smtClean="0">
                <a:solidFill>
                  <a:schemeClr val="bg1">
                    <a:lumMod val="50000"/>
                  </a:schemeClr>
                </a:solidFill>
                <a:ea typeface="ＭＳ Ｐゴシック" pitchFamily="34" charset="-128"/>
              </a:rPr>
              <a:t>Quelle: UNHCR Stand 23. Oktober 2016</a:t>
            </a:r>
          </a:p>
          <a:p>
            <a:pPr eaLnBrk="1" hangingPunct="1">
              <a:defRPr/>
            </a:pPr>
            <a:r>
              <a:rPr lang="de-DE" altLang="de-DE" sz="1000" dirty="0" smtClean="0">
                <a:solidFill>
                  <a:schemeClr val="bg1">
                    <a:lumMod val="50000"/>
                  </a:schemeClr>
                </a:solidFill>
                <a:ea typeface="+mn-ea"/>
              </a:rPr>
              <a:t>http://data.unhcr.org/syrianrefugees/regional.php</a:t>
            </a:r>
            <a:endParaRPr lang="de-DE" altLang="de-DE" sz="1000" dirty="0" smtClean="0">
              <a:solidFill>
                <a:schemeClr val="bg1">
                  <a:lumMod val="50000"/>
                </a:schemeClr>
              </a:solidFill>
              <a:ea typeface="ＭＳ Ｐゴシック" pitchFamily="34" charset="-128"/>
            </a:endParaRPr>
          </a:p>
        </p:txBody>
      </p:sp>
      <p:sp>
        <p:nvSpPr>
          <p:cNvPr id="5" name="Abgerundete rechteckige Legende 4"/>
          <p:cNvSpPr/>
          <p:nvPr/>
        </p:nvSpPr>
        <p:spPr>
          <a:xfrm>
            <a:off x="-2339975" y="273050"/>
            <a:ext cx="1655762" cy="1428750"/>
          </a:xfrm>
          <a:prstGeom prst="wedgeRoundRectCallout">
            <a:avLst>
              <a:gd name="adj1" fmla="val 48670"/>
              <a:gd name="adj2" fmla="val 107416"/>
              <a:gd name="adj3" fmla="val 16667"/>
            </a:avLst>
          </a:prstGeom>
          <a:solidFill>
            <a:srgbClr val="D7433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err="1" smtClean="0">
                <a:solidFill>
                  <a:srgbClr val="FFFFFF"/>
                </a:solidFill>
                <a:latin typeface="Tahoma" charset="0"/>
                <a:ea typeface="ＭＳ Ｐゴシック" charset="0"/>
                <a:cs typeface="Arial" charset="0"/>
              </a:rPr>
              <a:t>Möliche</a:t>
            </a:r>
            <a:r>
              <a:rPr lang="de-DE" sz="1400" dirty="0" smtClean="0">
                <a:solidFill>
                  <a:srgbClr val="FFFFFF"/>
                </a:solidFill>
                <a:latin typeface="Tahoma" charset="0"/>
                <a:ea typeface="ＭＳ Ｐゴシック" charset="0"/>
                <a:cs typeface="Arial" charset="0"/>
              </a:rPr>
              <a:t> </a:t>
            </a:r>
            <a:r>
              <a:rPr lang="de-DE" sz="1400" dirty="0">
                <a:solidFill>
                  <a:srgbClr val="FFFFFF"/>
                </a:solidFill>
                <a:latin typeface="Tahoma" charset="0"/>
                <a:ea typeface="ＭＳ Ｐゴシック" charset="0"/>
                <a:cs typeface="Arial" charset="0"/>
              </a:rPr>
              <a:t>Einleitungsfolien</a:t>
            </a:r>
          </a:p>
        </p:txBody>
      </p:sp>
    </p:spTree>
    <p:extLst>
      <p:ext uri="{BB962C8B-B14F-4D97-AF65-F5344CB8AC3E}">
        <p14:creationId xmlns:p14="http://schemas.microsoft.com/office/powerpoint/2010/main" val="15541787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bwMode="auto">
          <a:xfrm>
            <a:off x="1115616" y="764704"/>
            <a:ext cx="6480720" cy="86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de-DE" dirty="0">
                <a:solidFill>
                  <a:schemeClr val="tx1"/>
                </a:solidFill>
                <a:latin typeface="Arial" panose="020B0604020202020204" pitchFamily="34" charset="0"/>
                <a:ea typeface="+mj-ea"/>
                <a:cs typeface="Arial" panose="020B0604020202020204" pitchFamily="34" charset="0"/>
              </a:rPr>
              <a:t>Die wichtigsten Flüchtlingsrouten nach Europa 2015</a:t>
            </a:r>
          </a:p>
        </p:txBody>
      </p:sp>
      <p:pic>
        <p:nvPicPr>
          <p:cNvPr id="19458" name="2428ADD5-7482-46D3-B021-165F97150E22" descr="4FCDD308-3464-4608-BBFA-DCE31188C84E@fri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7190953" cy="435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feld 1"/>
          <p:cNvSpPr txBox="1">
            <a:spLocks noChangeArrowheads="1"/>
          </p:cNvSpPr>
          <p:nvPr/>
        </p:nvSpPr>
        <p:spPr bwMode="auto">
          <a:xfrm>
            <a:off x="971600" y="6381328"/>
            <a:ext cx="4175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IOM 2016; UNHCR 2015; </a:t>
            </a:r>
            <a:r>
              <a:rPr lang="de-DE" sz="1000" dirty="0" err="1"/>
              <a:t>Frontex</a:t>
            </a:r>
            <a:r>
              <a:rPr lang="de-DE" sz="1000" dirty="0"/>
              <a:t> 2016; </a:t>
            </a:r>
            <a:r>
              <a:rPr lang="de-DE" sz="1000" dirty="0" smtClean="0"/>
              <a:t>SVR 2017</a:t>
            </a:r>
          </a:p>
        </p:txBody>
      </p:sp>
      <p:sp>
        <p:nvSpPr>
          <p:cNvPr id="5" name="Abgerundete rechteckige Legende 4"/>
          <p:cNvSpPr/>
          <p:nvPr/>
        </p:nvSpPr>
        <p:spPr>
          <a:xfrm>
            <a:off x="-2339975" y="273050"/>
            <a:ext cx="1655762" cy="1428750"/>
          </a:xfrm>
          <a:prstGeom prst="wedgeRoundRectCallout">
            <a:avLst>
              <a:gd name="adj1" fmla="val 48670"/>
              <a:gd name="adj2" fmla="val 107416"/>
              <a:gd name="adj3" fmla="val 16667"/>
            </a:avLst>
          </a:prstGeom>
          <a:solidFill>
            <a:srgbClr val="D7433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a:solidFill>
                  <a:srgbClr val="FFFFFF"/>
                </a:solidFill>
                <a:latin typeface="Tahoma" charset="0"/>
                <a:ea typeface="ＭＳ Ｐゴシック" charset="0"/>
                <a:cs typeface="Arial" charset="0"/>
              </a:rPr>
              <a:t>Mögliche Einleitungsfolien</a:t>
            </a:r>
          </a:p>
        </p:txBody>
      </p:sp>
    </p:spTree>
    <p:extLst>
      <p:ext uri="{BB962C8B-B14F-4D97-AF65-F5344CB8AC3E}">
        <p14:creationId xmlns:p14="http://schemas.microsoft.com/office/powerpoint/2010/main" val="21590999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412776"/>
            <a:ext cx="7992888" cy="576064"/>
          </a:xfrm>
        </p:spPr>
        <p:txBody>
          <a:bodyPr>
            <a:normAutofit fontScale="90000"/>
          </a:bodyPr>
          <a:lstStyle/>
          <a:p>
            <a:r>
              <a:rPr lang="en-US" dirty="0" err="1" smtClean="0"/>
              <a:t>Alterverteilung</a:t>
            </a:r>
            <a:r>
              <a:rPr lang="en-US" dirty="0" smtClean="0"/>
              <a:t> </a:t>
            </a:r>
            <a:r>
              <a:rPr lang="en-US" dirty="0" err="1" smtClean="0"/>
              <a:t>Asylbewerber</a:t>
            </a:r>
            <a:r>
              <a:rPr lang="en-US" dirty="0" smtClean="0"/>
              <a:t> und </a:t>
            </a:r>
            <a:r>
              <a:rPr lang="en-US" dirty="0" err="1" smtClean="0"/>
              <a:t>vA</a:t>
            </a:r>
            <a:r>
              <a:rPr lang="en-US" dirty="0" smtClean="0"/>
              <a:t> in der </a:t>
            </a:r>
            <a:r>
              <a:rPr lang="en-US" dirty="0" err="1" smtClean="0"/>
              <a:t>Schweiz</a:t>
            </a:r>
            <a:endParaRPr lang="en-US" dirty="0"/>
          </a:p>
        </p:txBody>
      </p:sp>
      <p:sp>
        <p:nvSpPr>
          <p:cNvPr id="3" name="Inhaltsplatzhalter 2"/>
          <p:cNvSpPr>
            <a:spLocks noGrp="1"/>
          </p:cNvSpPr>
          <p:nvPr>
            <p:ph idx="1"/>
          </p:nvPr>
        </p:nvSpPr>
        <p:spPr/>
        <p:txBody>
          <a:bodyPr/>
          <a:lstStyle/>
          <a:p>
            <a:pPr marL="0" indent="0">
              <a:buNone/>
            </a:pPr>
            <a:endParaRPr lang="en-US"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6</a:t>
            </a:fld>
            <a:endParaRPr lang="en-GB" dirty="0"/>
          </a:p>
        </p:txBody>
      </p:sp>
      <p:graphicFrame>
        <p:nvGraphicFramePr>
          <p:cNvPr id="7" name="Graphique 1"/>
          <p:cNvGraphicFramePr/>
          <p:nvPr>
            <p:extLst>
              <p:ext uri="{D42A27DB-BD31-4B8C-83A1-F6EECF244321}">
                <p14:modId xmlns:p14="http://schemas.microsoft.com/office/powerpoint/2010/main" val="332519969"/>
              </p:ext>
            </p:extLst>
          </p:nvPr>
        </p:nvGraphicFramePr>
        <p:xfrm>
          <a:off x="755576" y="2348880"/>
          <a:ext cx="7560840"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1759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Asylsuchende</a:t>
            </a:r>
            <a:r>
              <a:rPr lang="en-US" dirty="0" smtClean="0"/>
              <a:t> </a:t>
            </a:r>
            <a:r>
              <a:rPr lang="en-US" dirty="0" err="1" smtClean="0"/>
              <a:t>nach</a:t>
            </a:r>
            <a:r>
              <a:rPr lang="en-US" dirty="0" smtClean="0"/>
              <a:t> </a:t>
            </a:r>
            <a:r>
              <a:rPr lang="en-US" dirty="0" err="1" smtClean="0"/>
              <a:t>Geschlecht</a:t>
            </a:r>
            <a:r>
              <a:rPr lang="en-US" dirty="0" smtClean="0"/>
              <a:t> und </a:t>
            </a:r>
            <a:r>
              <a:rPr lang="en-US" dirty="0" err="1" smtClean="0"/>
              <a:t>Altersklassen</a:t>
            </a:r>
            <a:endParaRPr lang="en-US" dirty="0"/>
          </a:p>
        </p:txBody>
      </p:sp>
      <p:pic>
        <p:nvPicPr>
          <p:cNvPr id="5" name="Inhaltsplatzhalter 4"/>
          <p:cNvPicPr>
            <a:picLocks noGrp="1" noChangeAspect="1"/>
          </p:cNvPicPr>
          <p:nvPr>
            <p:ph idx="1"/>
          </p:nvPr>
        </p:nvPicPr>
        <p:blipFill>
          <a:blip r:embed="rId2"/>
          <a:srcRect l="-13133" r="-13133"/>
          <a:stretch>
            <a:fillRect/>
          </a:stretch>
        </p:blipFill>
        <p:spPr/>
      </p:pic>
      <p:sp>
        <p:nvSpPr>
          <p:cNvPr id="4" name="Foliennummernplatzhalter 3"/>
          <p:cNvSpPr>
            <a:spLocks noGrp="1"/>
          </p:cNvSpPr>
          <p:nvPr>
            <p:ph type="sldNum" sz="quarter" idx="12"/>
          </p:nvPr>
        </p:nvSpPr>
        <p:spPr/>
        <p:txBody>
          <a:bodyPr/>
          <a:lstStyle/>
          <a:p>
            <a:fld id="{8FD2C5F9-7D0E-4DA6-840E-629828DA72AA}" type="slidenum">
              <a:rPr lang="en-GB" smtClean="0"/>
              <a:pPr/>
              <a:t>7</a:t>
            </a:fld>
            <a:endParaRPr lang="en-GB" dirty="0"/>
          </a:p>
        </p:txBody>
      </p:sp>
      <p:sp>
        <p:nvSpPr>
          <p:cNvPr id="6" name="Textfeld 1"/>
          <p:cNvSpPr txBox="1">
            <a:spLocks noChangeArrowheads="1"/>
          </p:cNvSpPr>
          <p:nvPr/>
        </p:nvSpPr>
        <p:spPr bwMode="auto">
          <a:xfrm>
            <a:off x="971600" y="6381328"/>
            <a:ext cx="417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de-DE" sz="1000" dirty="0" smtClean="0"/>
              <a:t>SEM 2017</a:t>
            </a:r>
            <a:endParaRPr lang="de-DE" sz="1000" dirty="0"/>
          </a:p>
        </p:txBody>
      </p:sp>
    </p:spTree>
    <p:extLst>
      <p:ext uri="{BB962C8B-B14F-4D97-AF65-F5344CB8AC3E}">
        <p14:creationId xmlns:p14="http://schemas.microsoft.com/office/powerpoint/2010/main" val="91836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Asylgesuche</a:t>
            </a:r>
            <a:r>
              <a:rPr lang="en-US" dirty="0" smtClean="0"/>
              <a:t>: </a:t>
            </a:r>
            <a:r>
              <a:rPr lang="en-US" dirty="0" err="1" smtClean="0"/>
              <a:t>Wichtigste</a:t>
            </a:r>
            <a:r>
              <a:rPr lang="en-US" dirty="0"/>
              <a:t> </a:t>
            </a:r>
            <a:r>
              <a:rPr lang="en-US" dirty="0" err="1" smtClean="0"/>
              <a:t>Nationen</a:t>
            </a:r>
            <a:endParaRPr lang="en-US" dirty="0"/>
          </a:p>
        </p:txBody>
      </p:sp>
      <p:pic>
        <p:nvPicPr>
          <p:cNvPr id="5" name="Inhaltsplatzhalter 4"/>
          <p:cNvPicPr>
            <a:picLocks noGrp="1" noChangeAspect="1"/>
          </p:cNvPicPr>
          <p:nvPr>
            <p:ph idx="1"/>
          </p:nvPr>
        </p:nvPicPr>
        <p:blipFill>
          <a:blip r:embed="rId3"/>
          <a:srcRect l="-12840" r="-12840"/>
          <a:stretch>
            <a:fillRect/>
          </a:stretch>
        </p:blipFill>
        <p:spPr/>
      </p:pic>
      <p:sp>
        <p:nvSpPr>
          <p:cNvPr id="4" name="Foliennummernplatzhalter 3"/>
          <p:cNvSpPr>
            <a:spLocks noGrp="1"/>
          </p:cNvSpPr>
          <p:nvPr>
            <p:ph type="sldNum" sz="quarter" idx="12"/>
          </p:nvPr>
        </p:nvSpPr>
        <p:spPr/>
        <p:txBody>
          <a:bodyPr/>
          <a:lstStyle/>
          <a:p>
            <a:fld id="{8FD2C5F9-7D0E-4DA6-840E-629828DA72AA}" type="slidenum">
              <a:rPr lang="en-GB" smtClean="0"/>
              <a:pPr/>
              <a:t>8</a:t>
            </a:fld>
            <a:endParaRPr lang="en-GB" dirty="0"/>
          </a:p>
        </p:txBody>
      </p:sp>
      <p:sp>
        <p:nvSpPr>
          <p:cNvPr id="6" name="Textfeld 1"/>
          <p:cNvSpPr txBox="1">
            <a:spLocks noChangeArrowheads="1"/>
          </p:cNvSpPr>
          <p:nvPr/>
        </p:nvSpPr>
        <p:spPr bwMode="auto">
          <a:xfrm>
            <a:off x="971600" y="6381328"/>
            <a:ext cx="417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de-DE" sz="1000" dirty="0"/>
              <a:t>Quelle: </a:t>
            </a:r>
            <a:r>
              <a:rPr lang="de-DE" sz="1000" dirty="0" smtClean="0"/>
              <a:t>SEM 2017</a:t>
            </a:r>
            <a:endParaRPr lang="de-DE" sz="1000" dirty="0"/>
          </a:p>
        </p:txBody>
      </p:sp>
    </p:spTree>
    <p:extLst>
      <p:ext uri="{BB962C8B-B14F-4D97-AF65-F5344CB8AC3E}">
        <p14:creationId xmlns:p14="http://schemas.microsoft.com/office/powerpoint/2010/main" val="61527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Junge</a:t>
            </a:r>
            <a:r>
              <a:rPr lang="en-US" dirty="0" smtClean="0"/>
              <a:t> </a:t>
            </a:r>
            <a:r>
              <a:rPr lang="en-US" dirty="0" err="1" smtClean="0"/>
              <a:t>Flüchtlinge</a:t>
            </a:r>
            <a:r>
              <a:rPr lang="en-US" dirty="0" smtClean="0"/>
              <a:t>: </a:t>
            </a:r>
            <a:r>
              <a:rPr lang="en-US" dirty="0" err="1" smtClean="0"/>
              <a:t>zwei</a:t>
            </a:r>
            <a:r>
              <a:rPr lang="en-US" dirty="0" smtClean="0"/>
              <a:t> </a:t>
            </a:r>
            <a:r>
              <a:rPr lang="en-US" dirty="0" err="1" smtClean="0"/>
              <a:t>Gruppen</a:t>
            </a:r>
            <a:endParaRPr lang="en-US" dirty="0"/>
          </a:p>
        </p:txBody>
      </p:sp>
      <p:sp>
        <p:nvSpPr>
          <p:cNvPr id="3" name="Inhaltsplatzhalter 2"/>
          <p:cNvSpPr>
            <a:spLocks noGrp="1"/>
          </p:cNvSpPr>
          <p:nvPr>
            <p:ph idx="1"/>
          </p:nvPr>
        </p:nvSpPr>
        <p:spPr/>
        <p:txBody>
          <a:bodyPr/>
          <a:lstStyle/>
          <a:p>
            <a:endParaRPr lang="de-CH" dirty="0" smtClean="0"/>
          </a:p>
          <a:p>
            <a:endParaRPr lang="de-CH" dirty="0" smtClean="0"/>
          </a:p>
          <a:p>
            <a:r>
              <a:rPr lang="de-CH" dirty="0" smtClean="0"/>
              <a:t>Unbegleitete Minderjährige Asylsuchende</a:t>
            </a:r>
          </a:p>
          <a:p>
            <a:r>
              <a:rPr lang="de-CH" dirty="0" smtClean="0"/>
              <a:t>Kinder und Jugendliche in Familien</a:t>
            </a:r>
            <a:endParaRPr lang="de-CH" dirty="0"/>
          </a:p>
        </p:txBody>
      </p:sp>
      <p:sp>
        <p:nvSpPr>
          <p:cNvPr id="4" name="Foliennummernplatzhalter 3"/>
          <p:cNvSpPr>
            <a:spLocks noGrp="1"/>
          </p:cNvSpPr>
          <p:nvPr>
            <p:ph type="sldNum" sz="quarter" idx="12"/>
          </p:nvPr>
        </p:nvSpPr>
        <p:spPr/>
        <p:txBody>
          <a:bodyPr/>
          <a:lstStyle/>
          <a:p>
            <a:fld id="{8FD2C5F9-7D0E-4DA6-840E-629828DA72AA}" type="slidenum">
              <a:rPr lang="en-GB" smtClean="0"/>
              <a:pPr/>
              <a:t>9</a:t>
            </a:fld>
            <a:endParaRPr lang="en-GB" dirty="0"/>
          </a:p>
        </p:txBody>
      </p:sp>
    </p:spTree>
    <p:extLst>
      <p:ext uri="{BB962C8B-B14F-4D97-AF65-F5344CB8AC3E}">
        <p14:creationId xmlns:p14="http://schemas.microsoft.com/office/powerpoint/2010/main" val="13657570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1686</Words>
  <Application>Microsoft Macintosh PowerPoint</Application>
  <PresentationFormat>Bildschirmpräsentation (4:3)</PresentationFormat>
  <Paragraphs>308</Paragraphs>
  <Slides>27</Slides>
  <Notes>16</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Office Theme</vt:lpstr>
      <vt:lpstr>Familiale Solidarität: Triebfeder und Sorgenquelle junger Flüchtlinge  Gianni D’Amato  Forum Familienfragen EKFF 2017 Fabrikhalle Bern 20 Juni 2017</vt:lpstr>
      <vt:lpstr>Outline</vt:lpstr>
      <vt:lpstr>PowerPoint-Präsentation</vt:lpstr>
      <vt:lpstr>Bürgerkrieg in Syrien: Das UN-Flüchtlingshilfswerk zählt 4,8 Millionen syrische Flüchtlinge in den Nachbarstaaten. </vt:lpstr>
      <vt:lpstr>Die wichtigsten Flüchtlingsrouten nach Europa 2015</vt:lpstr>
      <vt:lpstr>Alterverteilung Asylbewerber und vA in der Schweiz</vt:lpstr>
      <vt:lpstr>Asylsuchende nach Geschlecht und Altersklassen</vt:lpstr>
      <vt:lpstr>Asylgesuche: Wichtigste Nationen</vt:lpstr>
      <vt:lpstr>Junge Flüchtlinge: zwei Gruppen</vt:lpstr>
      <vt:lpstr>Unbegleitete Minderjährige</vt:lpstr>
      <vt:lpstr>Unbegleitete Minderjährige</vt:lpstr>
      <vt:lpstr>Unbegleitete Minderjährige</vt:lpstr>
      <vt:lpstr>Unbegleitete Minderjährige</vt:lpstr>
      <vt:lpstr>Unbegleitete Minderjährige</vt:lpstr>
      <vt:lpstr>Unbegleitete Minderjährige</vt:lpstr>
      <vt:lpstr>Unbegleitete Minderjährige</vt:lpstr>
      <vt:lpstr>Unbegleitete Minderjährige</vt:lpstr>
      <vt:lpstr>Kinder und Jugendliche in Flüchtlingsfamilien</vt:lpstr>
      <vt:lpstr>Kinder und Jugendliche in Flüchtlingsfamilien</vt:lpstr>
      <vt:lpstr>Kinder und Jugendliche in Flüchtlingsfamilien</vt:lpstr>
      <vt:lpstr>Kinder und Jugendliche in Flüchtlingsfamilien</vt:lpstr>
      <vt:lpstr>Kinder und Jugendliche in Flüchtlingsfamilien</vt:lpstr>
      <vt:lpstr>Kinder und Jugendliche in Flüchtlingsfamilien</vt:lpstr>
      <vt:lpstr>Kinder und Jugendliche in Flüchtlingsfamilien</vt:lpstr>
      <vt:lpstr>Kinder und Jugendliche in Flüchtlingsfamilien</vt:lpstr>
      <vt:lpstr>Schluss</vt:lpstr>
      <vt:lpstr>Literaturliste</vt:lpstr>
    </vt:vector>
  </TitlesOfParts>
  <Company>UniNE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Didier</dc:creator>
  <cp:lastModifiedBy>Gianni D'Amato</cp:lastModifiedBy>
  <cp:revision>244</cp:revision>
  <cp:lastPrinted>2015-10-01T06:39:59Z</cp:lastPrinted>
  <dcterms:created xsi:type="dcterms:W3CDTF">2015-07-09T08:25:46Z</dcterms:created>
  <dcterms:modified xsi:type="dcterms:W3CDTF">2017-06-22T05:57:06Z</dcterms:modified>
</cp:coreProperties>
</file>