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7675" cy="9928225"/>
  <p:defaultTextStyle>
    <a:defPPr>
      <a:defRPr lang="fr-FR"/>
    </a:defPPr>
    <a:lvl1pPr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06613" indent="-1649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14813" indent="-3300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323013" indent="-4951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429625" indent="-6600825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177">
          <p15:clr>
            <a:srgbClr val="A4A3A4"/>
          </p15:clr>
        </p15:guide>
        <p15:guide id="2" pos="10059">
          <p15:clr>
            <a:srgbClr val="A4A3A4"/>
          </p15:clr>
        </p15:guide>
        <p15:guide id="3" orient="horz" pos="1417">
          <p15:clr>
            <a:srgbClr val="A4A3A4"/>
          </p15:clr>
        </p15:guide>
        <p15:guide id="4" pos="2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0"/>
    <a:srgbClr val="E1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714" y="180"/>
      </p:cViewPr>
      <p:guideLst>
        <p:guide orient="horz" pos="13177"/>
        <p:guide pos="10059"/>
        <p:guide orient="horz" pos="1417"/>
        <p:guide pos="2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9" y="13298393"/>
            <a:ext cx="25737978" cy="9176087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7" y="24258165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5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3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1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7CE0-CC7A-4019-B2F7-DA0D3218ADF8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869B-2BA1-44CE-A242-0851F8F5FAE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A75D-EEEB-4FB8-BB8D-DC6EB2666020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A2F3-6269-4617-91F6-12B9DF784B0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B715-CAE4-4119-A7EF-69BA561787E4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FEC7-1545-45BB-AA22-D0A2C4653F0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BC3A-B293-4348-9A22-E3B0C60302A8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1C068-BF66-460F-A0D0-616909E6F8B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10" y="27508444"/>
            <a:ext cx="25737978" cy="8502249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10" y="18144083"/>
            <a:ext cx="25737978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7783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556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335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3113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E80D-0DFB-4B00-8903-755CC7E84848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965B-FF3A-4194-A929-FDCAC2ED147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1" y="9988659"/>
            <a:ext cx="13373656" cy="28251648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CB6D-026E-49D2-813C-C4BEA69134E3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6A61-12EB-4DB3-83DB-934EA9B8CDE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4"/>
            <a:ext cx="13378914" cy="3993477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4" cy="24664452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4"/>
            <a:ext cx="13384170" cy="3993477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1"/>
            <a:ext cx="13384170" cy="24664452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F8BD-4025-4A59-9DA0-42507E5DAD1E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8CAA-C493-450D-B9E6-E552C55738C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A65A-E948-413A-BA41-6610DF10FBDB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088C-7C32-4109-9AB1-60F2B310ECC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7FB0-3A6F-4A6A-BF39-15296E8DE49E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A290-041B-4A5C-9D81-6573611CA71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1" y="8958083"/>
            <a:ext cx="9961903" cy="29282223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8695F-1172-4A0E-A3DD-784FA0112F61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66DD5-1A61-45B9-849C-05F9693604E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800"/>
            </a:lvl1pPr>
            <a:lvl2pPr marL="2107783" indent="0">
              <a:buNone/>
              <a:defRPr sz="12900"/>
            </a:lvl2pPr>
            <a:lvl3pPr marL="4215567" indent="0">
              <a:buNone/>
              <a:defRPr sz="11100"/>
            </a:lvl3pPr>
            <a:lvl4pPr marL="6323350" indent="0">
              <a:buNone/>
              <a:defRPr sz="9200"/>
            </a:lvl4pPr>
            <a:lvl5pPr marL="8431134" indent="0">
              <a:buNone/>
              <a:defRPr sz="9200"/>
            </a:lvl5pPr>
            <a:lvl6pPr marL="10538917" indent="0">
              <a:buNone/>
              <a:defRPr sz="9200"/>
            </a:lvl6pPr>
            <a:lvl7pPr marL="12646701" indent="0">
              <a:buNone/>
              <a:defRPr sz="9200"/>
            </a:lvl7pPr>
            <a:lvl8pPr marL="14754484" indent="0">
              <a:buNone/>
              <a:defRPr sz="9200"/>
            </a:lvl8pPr>
            <a:lvl9pPr marL="16862268" indent="0">
              <a:buNone/>
              <a:defRPr sz="92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3406-A864-4497-8C29-6A1D75D41130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3CAD-4AB0-4F7F-A102-BE942C04107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14225" y="1713706"/>
            <a:ext cx="27251526" cy="713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14225" y="9988224"/>
            <a:ext cx="27251526" cy="2825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4225" y="39676749"/>
            <a:ext cx="7065378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l" defTabSz="4215567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387689-2BD0-468C-A499-4A7135F89C79}" type="datetimeFigureOut">
              <a:rPr lang="fr-CH"/>
              <a:pPr>
                <a:defRPr/>
              </a:pPr>
              <a:t>04.07.2022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195" y="39676749"/>
            <a:ext cx="9589586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ctr" defTabSz="4215567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373" y="39676749"/>
            <a:ext cx="7065378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r" defTabSz="4215567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8CAB2-277C-426A-B92A-EB56D4D47F5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214813" rtl="0" fontAlgn="base">
        <a:spcBef>
          <a:spcPct val="0"/>
        </a:spcBef>
        <a:spcAft>
          <a:spcPct val="0"/>
        </a:spcAft>
        <a:defRPr sz="20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2pPr>
      <a:lvl3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3pPr>
      <a:lvl4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4pPr>
      <a:lvl5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5pPr>
      <a:lvl6pPr marL="4572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6pPr>
      <a:lvl7pPr marL="9144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7pPr>
      <a:lvl8pPr marL="13716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8pPr>
      <a:lvl9pPr marL="18288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9pPr>
    </p:titleStyle>
    <p:bodyStyle>
      <a:lvl1pPr marL="1579563" indent="-1579563" algn="l" defTabSz="4214813" rtl="0" fontAlgn="base">
        <a:spcBef>
          <a:spcPct val="20000"/>
        </a:spcBef>
        <a:spcAft>
          <a:spcPct val="0"/>
        </a:spcAft>
        <a:buFont typeface="Arial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4238" indent="-1316038" algn="l" defTabSz="4214813" rtl="0" fontAlgn="base">
        <a:spcBef>
          <a:spcPct val="20000"/>
        </a:spcBef>
        <a:spcAft>
          <a:spcPct val="0"/>
        </a:spcAft>
        <a:buFont typeface="Arial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68913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77113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83725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280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0592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08376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61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7783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556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335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113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3891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46701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448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2268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 idx="4294967295"/>
          </p:nvPr>
        </p:nvSpPr>
        <p:spPr>
          <a:xfrm>
            <a:off x="-1" y="0"/>
            <a:ext cx="19819939" cy="2249488"/>
          </a:xfrm>
        </p:spPr>
        <p:txBody>
          <a:bodyPr rtlCol="0">
            <a:noAutofit/>
          </a:bodyPr>
          <a:lstStyle/>
          <a:p>
            <a:pPr algn="l" defTabSz="4215567" fontAlgn="auto">
              <a:spcAft>
                <a:spcPts val="0"/>
              </a:spcAft>
              <a:defRPr/>
            </a:pPr>
            <a:r>
              <a:rPr lang="fr-CH" sz="6400" b="1" cap="all" dirty="0">
                <a:solidFill>
                  <a:srgbClr val="034D7C"/>
                </a:solidFill>
                <a:latin typeface="Arial" pitchFamily="34" charset="0"/>
                <a:cs typeface="Arial" pitchFamily="34" charset="0"/>
              </a:rPr>
              <a:t>Master en …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4294967295"/>
          </p:nvPr>
        </p:nvSpPr>
        <p:spPr>
          <a:xfrm>
            <a:off x="-1" y="1494988"/>
            <a:ext cx="19819939" cy="1448934"/>
          </a:xfrm>
        </p:spPr>
        <p:txBody>
          <a:bodyPr rtlCol="0">
            <a:noAutofit/>
          </a:bodyPr>
          <a:lstStyle/>
          <a:p>
            <a:pPr marL="1580838" indent="-1580838" defTabSz="4215567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4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Institut d’histoire de l’art et de muséologie</a:t>
            </a:r>
          </a:p>
        </p:txBody>
      </p:sp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52056"/>
            <a:ext cx="30279975" cy="171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0684" y="0"/>
            <a:ext cx="6519291" cy="252588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1E326A-1C6E-490F-B988-AC2B42C404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702" y="-117146"/>
            <a:ext cx="6451855" cy="2760179"/>
          </a:xfrm>
          <a:prstGeom prst="rect">
            <a:avLst/>
          </a:prstGeom>
        </p:spPr>
      </p:pic>
      <p:sp>
        <p:nvSpPr>
          <p:cNvPr id="11" name="Sous-titre 2">
            <a:extLst>
              <a:ext uri="{FF2B5EF4-FFF2-40B4-BE49-F238E27FC236}">
                <a16:creationId xmlns:a16="http://schemas.microsoft.com/office/drawing/2014/main" id="{EA91A599-E0CA-4967-996D-45B6C3393CC2}"/>
              </a:ext>
            </a:extLst>
          </p:cNvPr>
          <p:cNvSpPr txBox="1">
            <a:spLocks/>
          </p:cNvSpPr>
          <p:nvPr/>
        </p:nvSpPr>
        <p:spPr bwMode="auto">
          <a:xfrm>
            <a:off x="17653" y="2562159"/>
            <a:ext cx="19819939" cy="144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rtlCol="0" anchor="t" anchorCtr="0" compatLnSpc="1">
            <a:prstTxWarp prst="textNoShape">
              <a:avLst/>
            </a:prstTxWarp>
            <a:noAutofit/>
          </a:bodyPr>
          <a:lstStyle>
            <a:lvl1pPr marL="1579563" indent="-157956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4238" indent="-1316038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68913" indent="-105251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77113" indent="-105251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83725" indent="-105251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92809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00592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08376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16159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0838" indent="-1580838" defTabSz="4215567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4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Nom et Prénom     Sous la direction de ……………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18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Master en …</vt:lpstr>
    </vt:vector>
  </TitlesOfParts>
  <Company>UniNE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en études muséales</dc:title>
  <dc:creator>univillemin</dc:creator>
  <cp:lastModifiedBy>BONARDO Constanze</cp:lastModifiedBy>
  <cp:revision>61</cp:revision>
  <cp:lastPrinted>2012-02-16T12:51:15Z</cp:lastPrinted>
  <dcterms:created xsi:type="dcterms:W3CDTF">2012-02-10T15:15:51Z</dcterms:created>
  <dcterms:modified xsi:type="dcterms:W3CDTF">2022-07-04T12:58:34Z</dcterms:modified>
</cp:coreProperties>
</file>