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89B2B-3454-4F69-A713-D593BF751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80CCC9-3486-4F95-8491-652905136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72F74-7CB0-45B8-8F92-CDBAEA87D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A2B513-BFEA-4E08-92C5-40280131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2CDDC0-C4EC-4B12-ACFE-978B29AE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0767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66F9C8-B3F7-4EA4-8BD6-94A25FAAF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F34E38-6C31-4BA3-8F5F-C8176B266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5DEAFD-C043-47BC-A02F-36DF91E7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057C22-49B9-4F91-A13E-8398FFC5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562632-DD88-44CE-87C2-AB73C7C2A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341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0AB96E1-3A4C-4993-A119-7A8823699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0B1076-676F-4E3D-9028-29CBB9DBB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B51A2C-7734-43C9-A60D-D6BB3427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60DAA9-C8AD-4742-8FC8-9FBDA797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DE0210-405E-41E9-992D-A79766C2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48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89732-8ECD-442F-AD48-86171A83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98BF3E-61B4-429F-A2A3-214FF0DDF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2060E8-09BC-4EA2-97F6-67ADFAD24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99A49A-8EEC-4C9A-B923-6251DDDEB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114D1D-8106-40FE-9355-37629C74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806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811447-5FAA-40AB-86A9-116F5604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CAC0C7-6A8D-4D2D-8752-1BBC428D0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4FD023-ED6B-41F8-86D5-626383EF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C916C7-2B0F-4C5A-A444-E0EBF3F8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8846E7-1F0F-4F15-BC18-AD675503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2818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C1B99-67C1-4B8A-9100-B0A8237D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CA300C-0CF6-488C-84A0-6FDDEBD81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8F7E15-BA2C-4E30-8DFC-D6D54CAFB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2EE103-FA58-477A-BCB4-8FB1F3A7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943177-F82E-4198-95E3-892A844B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D0702-A9FA-40CD-A092-A9CF793C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591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315400-CC8C-4AF0-BB7F-01ABAE6D6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84C2ED-C076-46F7-B45C-40149B887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BD95FD-53CC-4324-A3D6-359DFB63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7CC1DC-1C97-4DA8-B075-486F20693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25755B-B2C2-450E-8FA8-4F9DB6F40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A90AF6-4A67-42BE-A563-512A81DE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AF1C52-7D08-497E-80A2-DBFBA7D1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C801EC5-FC64-44FE-AF04-9C6070DC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415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23294-3C7F-4F2D-951C-FDE390C9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5CF607-EF14-4880-ADD0-3AD1EBBC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46DDB9-9390-4EDD-B584-9AAC1223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2B5C3A-29CB-489D-97E2-C8DA79A3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285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6F0FA1-B349-49B9-A20B-AF791780F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D7F4D0-BE3D-4A2B-B62A-2A1CE01D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9FB433-AD1B-4A3C-B851-7DDF9D37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8531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759DC1-DFAD-4657-9BED-6CE9F3871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35B1B6-C820-4780-909E-EEF3BD4F5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93B488-261F-421A-AD24-089B02D52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DD7293-3F35-4D2F-847E-2EE9E7AD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F4671E-A7F2-43EE-AF9D-3A4A3789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144764-50B4-4E1D-B743-D78C1C0E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472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021488-C4BD-465D-9C3C-F1DF2DE66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0575CD-07BE-40ED-92C2-38B7A6799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3719D5-A0F9-4C03-A4E4-C980CFEB7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FC2274-13FC-426E-88F0-5D380D4E2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325D02-E4B8-4E03-97BB-802979F8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040FD6-4CD4-4238-8AAD-6A976225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451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4D8E62-2CFD-41FC-AB19-669D0DC96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9BC822-E5E9-48AD-A8C8-C003D217D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9C90EB-94DB-43A1-BF9B-9FDE0D394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F3170-12CC-4349-B2CE-EC3E08737081}" type="datetimeFigureOut">
              <a:rPr lang="fr-CH" smtClean="0"/>
              <a:t>24.03.2023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156A7B-54EA-4945-B6AA-C73FE7709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0761EF-042E-4EEA-8B94-2C5A854F1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2DAC-572C-46A7-A15C-4A65ACB6D6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0879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ine.ch/mobilite/home/etudiant-e-de-lunine/echanges-au-sp-202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5DDC9B7-789A-4574-909F-AF153FDCD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CH" dirty="0">
                <a:solidFill>
                  <a:schemeClr val="accent1"/>
                </a:solidFill>
              </a:rPr>
            </a:br>
            <a:r>
              <a:rPr lang="fr-CH" b="1" dirty="0">
                <a:solidFill>
                  <a:schemeClr val="accent1"/>
                </a:solidFill>
                <a:latin typeface="Gellix" pitchFamily="50" charset="0"/>
                <a:cs typeface="Gellix" pitchFamily="50" charset="0"/>
              </a:rPr>
              <a:t>Mobilité </a:t>
            </a:r>
            <a:r>
              <a:rPr lang="fr-CH" sz="4800" b="1" dirty="0">
                <a:solidFill>
                  <a:schemeClr val="accent1"/>
                </a:solidFill>
                <a:latin typeface="Gellix" pitchFamily="50" charset="0"/>
                <a:cs typeface="Gellix" pitchFamily="50" charset="0"/>
              </a:rPr>
              <a:t>en Europe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C7DE06D-EAD3-44EF-953A-A3B6F9E18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fr-CH" dirty="0">
                <a:latin typeface="Gellix" pitchFamily="50" charset="0"/>
                <a:cs typeface="Gellix" pitchFamily="50" charset="0"/>
              </a:rPr>
              <a:t>Echanges au semestre de printemps 2024</a:t>
            </a:r>
          </a:p>
          <a:p>
            <a:endParaRPr lang="fr-CH" dirty="0">
              <a:latin typeface="Gellix" pitchFamily="50" charset="0"/>
              <a:cs typeface="Gellix" pitchFamily="50" charset="0"/>
            </a:endParaRPr>
          </a:p>
          <a:p>
            <a:pPr lvl="1"/>
            <a:r>
              <a:rPr lang="fr-CH" dirty="0">
                <a:latin typeface="Gellix" pitchFamily="50" charset="0"/>
                <a:cs typeface="Gellix" pitchFamily="50" charset="0"/>
              </a:rPr>
              <a:t>Séance d’information : </a:t>
            </a:r>
            <a:r>
              <a:rPr lang="fr-CH" b="1" dirty="0">
                <a:latin typeface="Gellix" pitchFamily="50" charset="0"/>
                <a:cs typeface="Gellix" pitchFamily="50" charset="0"/>
              </a:rPr>
              <a:t>4 avril </a:t>
            </a:r>
            <a:r>
              <a:rPr lang="fr-CH" dirty="0">
                <a:latin typeface="Gellix" pitchFamily="50" charset="0"/>
                <a:cs typeface="Gellix" pitchFamily="50" charset="0"/>
              </a:rPr>
              <a:t>2023, salle C 45, Bâtiment principal, Avenue du 1</a:t>
            </a:r>
            <a:r>
              <a:rPr lang="fr-CH" baseline="30000" dirty="0">
                <a:latin typeface="Gellix" pitchFamily="50" charset="0"/>
                <a:cs typeface="Gellix" pitchFamily="50" charset="0"/>
              </a:rPr>
              <a:t>er</a:t>
            </a:r>
            <a:r>
              <a:rPr lang="fr-CH" dirty="0">
                <a:latin typeface="Gellix" pitchFamily="50" charset="0"/>
                <a:cs typeface="Gellix" pitchFamily="50" charset="0"/>
              </a:rPr>
              <a:t>-Mars 26, étage 1</a:t>
            </a:r>
          </a:p>
          <a:p>
            <a:pPr marL="457200" lvl="1" indent="0">
              <a:buNone/>
            </a:pPr>
            <a:endParaRPr lang="fr-CH" dirty="0">
              <a:latin typeface="Gellix" pitchFamily="50" charset="0"/>
              <a:cs typeface="Gellix" pitchFamily="50" charset="0"/>
            </a:endParaRPr>
          </a:p>
          <a:p>
            <a:pPr lvl="1"/>
            <a:r>
              <a:rPr lang="fr-CH" dirty="0">
                <a:latin typeface="Gellix" pitchFamily="50" charset="0"/>
                <a:cs typeface="Gellix" pitchFamily="50" charset="0"/>
              </a:rPr>
              <a:t>Délai de candidature : 15 juillet 2023</a:t>
            </a:r>
          </a:p>
          <a:p>
            <a:pPr lvl="1"/>
            <a:endParaRPr lang="fr-CH" dirty="0">
              <a:latin typeface="Gellix" pitchFamily="50" charset="0"/>
              <a:cs typeface="Gellix" pitchFamily="50" charset="0"/>
            </a:endParaRPr>
          </a:p>
          <a:p>
            <a:pPr lvl="1"/>
            <a:r>
              <a:rPr lang="fr-CH" dirty="0">
                <a:latin typeface="Gellix" pitchFamily="50" charset="0"/>
                <a:cs typeface="Gellix" pitchFamily="50" charset="0"/>
              </a:rPr>
              <a:t>Infos sur : </a:t>
            </a:r>
            <a:r>
              <a:rPr lang="fr-CH" dirty="0">
                <a:latin typeface="Gellix" pitchFamily="50" charset="0"/>
                <a:cs typeface="Gellix" pitchFamily="50" charset="0"/>
                <a:hlinkClick r:id="rId2"/>
              </a:rPr>
              <a:t>https://www.unine.ch/mobilite/home/etudiant-e-de-lunine/echanges-au-sp-2024.html</a:t>
            </a:r>
            <a:r>
              <a:rPr lang="fr-CH" dirty="0">
                <a:latin typeface="Gellix" pitchFamily="50" charset="0"/>
                <a:cs typeface="Gellix" pitchFamily="50" charset="0"/>
              </a:rPr>
              <a:t> </a:t>
            </a:r>
          </a:p>
          <a:p>
            <a:endParaRPr lang="fr-CH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910BF41-B060-4BFF-92C2-86209E6958D6}"/>
              </a:ext>
            </a:extLst>
          </p:cNvPr>
          <p:cNvPicPr/>
          <p:nvPr/>
        </p:nvPicPr>
        <p:blipFill>
          <a:blip r:embed="rId3"/>
          <a:stretch/>
        </p:blipFill>
        <p:spPr bwMode="auto">
          <a:xfrm>
            <a:off x="9795769" y="365125"/>
            <a:ext cx="1432560" cy="72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1851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58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Gellix</vt:lpstr>
      <vt:lpstr>Thème Office</vt:lpstr>
      <vt:lpstr> Mobilité en Europe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Échanges internationaux</dc:title>
  <dc:creator>Marie-France  Farine</dc:creator>
  <cp:lastModifiedBy>Marie-France  Farine</cp:lastModifiedBy>
  <cp:revision>8</cp:revision>
  <dcterms:created xsi:type="dcterms:W3CDTF">2023-02-24T09:03:49Z</dcterms:created>
  <dcterms:modified xsi:type="dcterms:W3CDTF">2023-03-24T07:58:36Z</dcterms:modified>
</cp:coreProperties>
</file>