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7559675" cy="106553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48" autoAdjust="0"/>
    <p:restoredTop sz="94660"/>
  </p:normalViewPr>
  <p:slideViewPr>
    <p:cSldViewPr snapToGrid="0">
      <p:cViewPr varScale="1">
        <p:scale>
          <a:sx n="74" d="100"/>
          <a:sy n="74" d="100"/>
        </p:scale>
        <p:origin x="28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2E2183-C75D-401F-93A4-97C0134FBB4C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1388" y="1241425"/>
            <a:ext cx="23749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92BEC-7AFB-487B-AC16-87C786F7538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47138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9625"/>
            <a:ext cx="2871788" cy="40481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8787B8-8702-449B-AC33-CD227FD991B8}" type="slidenum">
              <a:rPr lang="fr-CH" smtClean="0"/>
              <a:t>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05824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3820"/>
            <a:ext cx="6425724" cy="3709623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596500"/>
            <a:ext cx="5669756" cy="2572564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8C7A-1775-4F5A-8173-6E25BA39B28E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77D1-2E2B-48F2-B809-7B34D9B4D81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12440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8C7A-1775-4F5A-8173-6E25BA39B28E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77D1-2E2B-48F2-B809-7B34D9B4D81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01797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7296"/>
            <a:ext cx="1630055" cy="902987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7296"/>
            <a:ext cx="4795669" cy="9029874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8C7A-1775-4F5A-8173-6E25BA39B28E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77D1-2E2B-48F2-B809-7B34D9B4D81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21309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8C7A-1775-4F5A-8173-6E25BA39B28E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77D1-2E2B-48F2-B809-7B34D9B4D81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60574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56429"/>
            <a:ext cx="6520220" cy="4432308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30668"/>
            <a:ext cx="6520220" cy="2330846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8C7A-1775-4F5A-8173-6E25BA39B28E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77D1-2E2B-48F2-B809-7B34D9B4D81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9407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36480"/>
            <a:ext cx="3212862" cy="676069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36480"/>
            <a:ext cx="3212862" cy="676069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8C7A-1775-4F5A-8173-6E25BA39B28E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77D1-2E2B-48F2-B809-7B34D9B4D81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79283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7298"/>
            <a:ext cx="6520220" cy="205953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12029"/>
            <a:ext cx="3198096" cy="1280115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92144"/>
            <a:ext cx="3198096" cy="572475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12029"/>
            <a:ext cx="3213847" cy="1280115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92144"/>
            <a:ext cx="3213847" cy="572475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8C7A-1775-4F5A-8173-6E25BA39B28E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77D1-2E2B-48F2-B809-7B34D9B4D81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56123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8C7A-1775-4F5A-8173-6E25BA39B28E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77D1-2E2B-48F2-B809-7B34D9B4D81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7874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8C7A-1775-4F5A-8173-6E25BA39B28E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77D1-2E2B-48F2-B809-7B34D9B4D81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81162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0353"/>
            <a:ext cx="2438192" cy="2486237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4168"/>
            <a:ext cx="3827085" cy="7572169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96590"/>
            <a:ext cx="2438192" cy="5922078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8C7A-1775-4F5A-8173-6E25BA39B28E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77D1-2E2B-48F2-B809-7B34D9B4D81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07609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0353"/>
            <a:ext cx="2438192" cy="2486237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4168"/>
            <a:ext cx="3827085" cy="7572169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96590"/>
            <a:ext cx="2438192" cy="5922078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8C7A-1775-4F5A-8173-6E25BA39B28E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77D1-2E2B-48F2-B809-7B34D9B4D81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9549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7298"/>
            <a:ext cx="6520220" cy="2059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36480"/>
            <a:ext cx="6520220" cy="6760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875887"/>
            <a:ext cx="1700927" cy="5672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28C7A-1775-4F5A-8173-6E25BA39B28E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875887"/>
            <a:ext cx="2551390" cy="5672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875887"/>
            <a:ext cx="1700927" cy="5672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F77D1-2E2B-48F2-B809-7B34D9B4D81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5571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97227" y="1468766"/>
            <a:ext cx="584573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>
                <a:solidFill>
                  <a:srgbClr val="1C693A"/>
                </a:solidFill>
                <a:latin typeface="Gellix" pitchFamily="50" charset="0"/>
                <a:cs typeface="Gellix" pitchFamily="50" charset="0"/>
              </a:rPr>
              <a:t>Votre titre</a:t>
            </a:r>
          </a:p>
          <a:p>
            <a:r>
              <a:rPr lang="fr-CH" sz="1600" dirty="0">
                <a:solidFill>
                  <a:srgbClr val="1C693A"/>
                </a:solidFill>
                <a:latin typeface="Gellix" pitchFamily="50" charset="0"/>
                <a:cs typeface="Gellix" pitchFamily="50" charset="0"/>
              </a:rPr>
              <a:t>Par Prénom Nom, année académique 20XX/20XX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47304" y="9419985"/>
            <a:ext cx="6894154" cy="73866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fr-CH" sz="1400" b="1" dirty="0">
                <a:latin typeface="Gellix" pitchFamily="50" charset="0"/>
                <a:cs typeface="Gellix" pitchFamily="50" charset="0"/>
              </a:rPr>
              <a:t>Auteur </a:t>
            </a:r>
            <a:r>
              <a:rPr lang="fr-CH" sz="1400" dirty="0">
                <a:latin typeface="Gellix" pitchFamily="50" charset="0"/>
                <a:cs typeface="Gellix" pitchFamily="50" charset="0"/>
              </a:rPr>
              <a:t>: </a:t>
            </a:r>
            <a:r>
              <a:rPr lang="fr-CH" sz="1400" i="1" dirty="0">
                <a:latin typeface="Gellix" pitchFamily="50" charset="0"/>
                <a:cs typeface="Gellix" pitchFamily="50" charset="0"/>
              </a:rPr>
              <a:t>Prénom Nom</a:t>
            </a:r>
          </a:p>
          <a:p>
            <a:r>
              <a:rPr lang="fr-CH" sz="1400" b="1" dirty="0">
                <a:latin typeface="Gellix" pitchFamily="50" charset="0"/>
                <a:cs typeface="Gellix" pitchFamily="50" charset="0"/>
              </a:rPr>
              <a:t>Responsable externe </a:t>
            </a:r>
            <a:r>
              <a:rPr lang="fr-CH" sz="1400" dirty="0">
                <a:latin typeface="Gellix" pitchFamily="50" charset="0"/>
                <a:cs typeface="Gellix" pitchFamily="50" charset="0"/>
              </a:rPr>
              <a:t>: </a:t>
            </a:r>
            <a:r>
              <a:rPr lang="fr-CH" sz="1400" i="1" dirty="0">
                <a:latin typeface="Gellix" pitchFamily="50" charset="0"/>
                <a:cs typeface="Gellix" pitchFamily="50" charset="0"/>
              </a:rPr>
              <a:t>Prénom nom. institution</a:t>
            </a:r>
          </a:p>
          <a:p>
            <a:r>
              <a:rPr lang="fr-CH" sz="1400" b="1" dirty="0">
                <a:latin typeface="Gellix" pitchFamily="50" charset="0"/>
                <a:cs typeface="Gellix" pitchFamily="50" charset="0"/>
              </a:rPr>
              <a:t>Responsable interne </a:t>
            </a:r>
            <a:r>
              <a:rPr lang="fr-CH" sz="1400" dirty="0">
                <a:latin typeface="Gellix" pitchFamily="50" charset="0"/>
                <a:cs typeface="Gellix" pitchFamily="50" charset="0"/>
              </a:rPr>
              <a:t>: </a:t>
            </a:r>
            <a:r>
              <a:rPr lang="fr-CH" sz="1400" i="1" dirty="0">
                <a:latin typeface="Gellix" pitchFamily="50" charset="0"/>
                <a:cs typeface="Gellix" pitchFamily="50" charset="0"/>
              </a:rPr>
              <a:t>Prénom nom, </a:t>
            </a:r>
            <a:r>
              <a:rPr lang="fr-CH" sz="1400" i="1" dirty="0" err="1">
                <a:latin typeface="Gellix" pitchFamily="50" charset="0"/>
                <a:cs typeface="Gellix" pitchFamily="50" charset="0"/>
              </a:rPr>
              <a:t>Unine</a:t>
            </a:r>
            <a:endParaRPr lang="fr-CH" sz="1400" i="1" dirty="0">
              <a:latin typeface="Gellix" pitchFamily="50" charset="0"/>
              <a:cs typeface="Gellix" pitchFamily="50" charset="0"/>
            </a:endParaRPr>
          </a:p>
        </p:txBody>
      </p:sp>
      <p:sp>
        <p:nvSpPr>
          <p:cNvPr id="5" name="AutoShape 5" descr="data:image/jpeg;base64,/9j/4AAQSkZJRgABAQAAAQABAAD/2wCEAAkGBxQSEhUTExQVFhUWGBwbFxcXGR4dGhwfGRsgGyAeHhsdHCggIR0lHRsZIT0hJSkrLi4uHCAzODMsNygtLisBCgoKDg0OGxAQGywmICUsLCwsNzcsLCw0Mi8sLCw0LDQsNDQtLCwsLC8sLCwvLCwsLC8sLy8vLCwsLCwsLCwsLP/AABEIALcBFAMBIgACEQEDEQH/xAAcAAEAAgMBAQEAAAAAAAAAAAAABQYDBAcCAQj/xAA9EAACAQMDAgUCBAQEBgEFAAABAhEAAyEEEjEFQQYTIlFhMnEjQoGRBxRSsRViocEkM3KC0fBDU4OSw+H/xAAZAQEAAwEBAAAAAAAAAAAAAAAAAQIDBAX/xAAvEQACAgEDAgQFAwUBAAAAAAAAAQIRAxIhMQRBIlFh8BNxgZGxMqHxBULB0eEj/9oADAMBAAIRAxEAPwDuNKUoBSlKAUpSgFKUoBSvLuFBJMACST2AqP8AD/W7Wssi/ZJKkkQRDKRyGHY9/sRQElSlKAUpUBZ8U231v8ogJhWm7+XzEgm2PdgpJOcRHvEWCfpSlSBSlKAUpUN1LxPp7DhLjNuPssx94z7YEmgJmlauh6gl6ShkDvHP2/UH/wBitqlgUrX12rFpC5BMDgcn4zioHwr40sa30QbV4TNp+cexjJHcYIziM1ZQk02lwVckmkyzUpSqlhSlKAUpSgFKUoBSlKAUpSgFKUoBSlKAUpSgFKUoCt+OdV+CumUw+qby/kJG643/AOAI+7Co0n+Tf+YtKfLgC/bA5RRAdR/Ug/dcdhWo+q/mdfqL3NvTj+WtexYQ15h/3bU/+2ayWWdG3XDC5ALPON08GAMTnJiB2rwur69R6iov9P73z/g7MeG4b9y86e8rqroQysAVYZBByCKyVzXw54osaTWDR+faexqGPkhXUmzdJzbIBxbcmV9mkdxVu8Y63VWtMx0dg3r59KwV9E8uQzDdHZRyY7Sa9jFlWSCmu5yyi4umR/ifrzNcOj0zRcib90f/AAIf/wBrDgdh6vao7W6ZNPZtvbXb/LMLigZJVcXJPuUZp96hNB1GxpbZt3BqbDElrlzU2bil3b6na5tKEk/5o4A4qT6Jes3ARbu2bqkbfwypx7EA457e3avD6jrcnxNcotKL22e52Y8UdNJ7s6HbcMAQZBEg/BrBe11tLlu0zqHu7vLU8tsEtH2Bmq/4C6iDpfKuMA+ldrDSeyH8M5/qtm2f1qF1Nka+9d1O7bsOzSP/AE+U0m4Pfdcn7qAK9rJ1EIQU3w6/c5IwbdHQ6VCdL8QI9nddIS4h2XU9nHt/lI9QPsa1LvjG00JZ9V1twVWwBtiWbM7YYHH1SAPcaSyRjHU3tyVSbdI8eK+tMj29PZM3bjcd9oy3H+Wc+5FVnxNoWL2ybtsW1y1sOEhpiSd0tO4j/SMzWTXWwrG+LzWn2OXutgMyZll4OGYgcAJGIqFv9D3LcvFFuXG+iJDklQPoUQA0sM/HvFYwyRzRUlwRki4vSye8P9RKMh3DBIKqIktkAxxyTBHeB8zfR/Gi3m2tauIxui1tZQpDbS2SWgrHcZ7RNV3pwBtqdtxXgI7GNy7SSskg+oQpzGGk+w+PYbcHVyDtWVaNhZZ9U7dwcGBuHcce1lKjLVRs+N/FWs090Bbdo2ZHIlj2IIkQDP5ZOKgXsWOoW3uJaazqLYk5GflW/OoxyMSKkX0wabl1mZiY33HaBBBhTgbcE8du4zWO7bFsoLZZeRG3eDMfJwMDntHea3XUKPC38yjty528jc/h942AB0+suMHDeh7nHAGxmPyJDNzPPE9JDgwQRnj5rivUOl2bgLEm2/dgDtJzMrx2mQRyP1rWqt3bLCSwKH0MrGB39LDjmY5zXfDHh6p3CVPuq/ByvqcmDaUbXbf8n6RpXK/4f+PAu+1rbzGTuS48t2ypPPyP1+J6dpNUl1Fe2wZGAII4INcubDLFKmduHNHLG0ZqUpWRqKUpQClKUApSlAKUpQClKUApSlAK+MMe3zX2tfX6xLKNccgKokk/FAUgeC9Bpk2XdVqmAMlW1LrJdiSStopksTmOSa07HS+kLfYjTW7soFVXXzWZwWMDzCckdyQIWTABNbfUOkeZcuah1lmSLal/pJMifY/TkTFaA6W+n3XWa1uaFAO5CoxIVvUeZY+jt7AAc2SWhN442y0XbqT2Lv4cW35eLNmy6swZLYECDiCAJlSp4HNbXVOpLZWTljhVHJMT/Yc1Ruk+I9jXG8gsISGdlEsCVJVjkyPL5C8Go3rnVTqrguD8IID6vqJkwwAj1AwBtzJK1OLLcE3yVnKKexsazq+s1ADvbKWmYhVyZHuRHOPaPnNQ2hOkYP5uktXXA+pvyhf6Ryv3X2+K3dRca0i3rd5rhckHadsqcGV4BBgRAOe0GtHT3fp9JB92jHAJJ+qMz3x2EVDysxc6ZgtWxbVrVgL5urdbYne4X0nc4LsfoT1Yx6V+KuZLWFW3ZB2qgUAAE+mI7888jNVA6FvMW8mqNtlUr+HbttCu5LH6CN2FEwD+5pduX2J26rVNbWZclADtEkDy7axPbJMdsV5/U4cuacdLVLzvn7fY68OaEI78snfE9o21GrRA5trF1IMsg/NxO5DnHafitfXXrDWUt+m4bdtNnlp5h9IGGH0FcjBI5xzNR1rpm5tt27qn9MmdRdC+r0jAYY3fbnPxtr0tfJt2ra+VsUx9b7TONrvysg4LcYFTi6bJpSnPjivftCeeDtxXJgXS3Pwhu2hdzPNyVtnaVA2XGhgAT6lidx4gCpLU6L0B9zJvILBTBtliNhP7ITP5gezmtG5oJU21tobpuLuCpBYKFb0MSVgpMg/1MO9Zn1ocOHuuvmDaAypDbsci0CRBGCR/43ksmpLHVcv3XzM46XFud+htf4jsUs4BcDAJCqdgIwQSNoDQcASwxmB7OvGFVpOAeBkgGCcJMe2PvWPVaQG0bToWtkbiRIBP5iD8wcn3OZqD6qptg25MheQxAhZJAP8ATIGCCe+ZFbGEtiS1dpCwLgOynmNxj4JI24g4GRA7Vj/xIoxVVxmJMz9+04IxVe0fUiJAgFpif1788fb3qRudRIClgH7MVXaDAxIzkY4+fbNWY6jZfWE5G0EfEn+0x/uRzWm1u3eU27hIEkhh2Y9+O8+37cj7aFt1A3ESvp5j5xMCPYT3x2rUa4tpSLUtgiZ2gZPqCggk+2MR9zUwlKEtSe5D8XJDf4ReFzyysYnd+QiJw3cn25/Y1P8Ah3o/USpOmF2y/pMsTbQgwecmRAkbfg9xUXpS11itsFjgEzEc5BOYxxnvHeOp/wANru0NZYsWjcMkrAMGJ4yR2969Bdfkl4X3KY+mhqtlx6eLnlJ5xU3do3lJ27oztnMTWxSlZnoClKUApSlAKUpQClKUApSlAKUpQCoHxR0m7qAq27gQAyZUNMdoOOY5mp6tDrWuSzaZmYLjH37R7n4oDl/izpXksgfUsbhJP5VH2hQBxIHxNRN5bcltvzu4EYGCSSx+TA4+1ZETabtxzLu7upY+pZP0yeTPAzAIGKJZJGMiRuZVcxPYmOJJxn/auOcrexhJ77G9a1+jUHctxk9PpMRj3m4Sxye0cQMV81nVdNdOLEERmWRjDdwint7t8dq+9O8M+dpzfU/iuxKiYDIvpA9gTBYH5zg1oabR6q+Wt2y0A7SSAo9vXCg8YKjcf96RnGVqPbZl8kJRq+5LaLpFu9bd9hRro/ABM7YA9RY59ZB/7T81BvpFVRiWMQFIZxPHoB3AzIjGQe+KktB0e6jlHa8ew2OUC+wADD45E8ZyYl7AFot/LrtLsVa6wJubpJMTyd4j1YOTPANcePIm3N7E5FCSVKiKPQLltSzGO620Kl4IyW3wo5Pc8GvGrsuu22721jKJJICk54AExPef0rPr7AvBkMBIVnYoMgmANxJBYRkiMERkZwdSAdSVUB1YhAzKPTdkxEARMnaewPPFbLbgy/TwYraXEumLrC3bfbADQEYEEkD5PPYzntUrpMIyNclSw8t4O9GI7k4IJ9UkCc9+fJst5u63snH1AsMDa36GOBByTwCDjuMoLW1fbu4ULgQFjjGIiMSI7VGonczaPVXLe4ulzeCEUr5ZABOYDXAfUwkz2Ve4zHdR1/mG4F3BJDEMRILTu+liQAQGzH1Edq3tUxYByzDeZiZgjBHzkARPNRHU9CJUo7KwYfUTDwCdpIEEbBgx7gnms8cIxya99+S2XK5Y9BJ2bihkSWHoB2kysEmIx9Qb2jB/WtXqYLL9RmRxtGAMZ9p7COT2rTLOFHlkkL+Q4iD+U5M/vzxWM61/6GluNv4h9gGAIAHsZGR8Vu4XvF2jm+N2aIK/aZWUqGyCWKgfsRjj/wB+N9dR6A0iBMnvkf8A85+DmtpLRIIdWERlipkc9jIqI1t1kvMAzNI9KkYjE+3GTJ9j7VR77ELd7G55qLEnJEyYMAZgDj9OKx2dagIVlJmeYkfMAfT3nvn71rJct3B6WCKZ3QfY/DAAd8xn2k1YLXVrAs+QtlS5+k7p3YgFyAcTLbRxggk+qopdzWMU+TU8P6S5c1MW5YXDETxHMZAH7dj7Gu29E6Nb0ywijcQN7AZJHz7c47VVP4adJCm7fI9X/LGMThmge30/6/JN9rfFHbUbQjSsUpStjQUpSgFKUoBSlKAUpSgFKUoBSlQPiTXEFbKXDbbDu45UA+kf9zjg4Kq471TJNQi5S4Jim3SJDqvVbWmTfdcKOBPcngAdyfYVzfxBrH1Di8xK21J8tWiMSCxEHndH/pFYOsa65d1Lm5tO1QFtnhWEktzwQRBgGIz2rzobAulnvORaQLLAwZPpVRjljOOYjjdAwyZdW0eDKTd0RepUkgAEloUEg5g8BQCxGe/fEGa+dW0l9QQ6kFmS3alh9VwhR6EMCBmOAAcVLaWxavXNygWbSKdgdvW+QCYYzGNvBwScHAx67peqbUWdRaRGRSXIuM0Kxm2oMAlmUEnsP7nNwkotrmtvUiEY6tyyXbhsKtq2PSECj0Fj6QAIggcTyeTPwdPrVq5bnU2A048+0uS6qfqUER5qjt+YSPao7UtqihZtYlvt+DZAEzAUu7OZkjsvPwaxnoK3SjO964BuLfzLt5bDgAgOFX3+jP2rzcPS9TCp2rX1v07fk9CebFLYkOkuboS5bgrcXcLh9RuBWht0EEABgcECQ2AIprNeMBWJJCgMGDA7szxiZjjA4jmtC1rUtIEs2lGx9xW0yeWAZBEwCJB34WTFEsAbXEbBLAxES05xyCYjmfvXoRnJrxKnZx5Ek6iz093edwZgSiieGK9iWJ9/71jfVQT3WPfE/eJB+w71DdU6uwYoGlW5JGBPYQe5kycya0P8T3kATMZx3I4/0q1M5pSLLrWYKRbcBg25ZAghZJQgZAg8j/fKxqJCMRG0KZ52yIIDcyBOf/JqIXXkKJbH9RzMzkjiIjk+xrP0jVrdvCyMKZLkxAVfq4x7r92HtVZS0xbfCJhcpKK7m8+tWQR6gxJXMQCQZnjHH6iq3c6i6E+Y52K5yxkj5g5gQP3qw+K71uRetuiuTDojKzA9mCgjBPPtz3JqC6Rp/Nuqtv62OGJMrGS3/SBOJmYjmtMeSLwPI+PxXn9CuXDJZlBfzZpLcZyLge5tlYXCyW4AwMHPf+4rd1aAqr2TIkhjjk8E5mWyBPs2MVOeL+kItu3ctqVZZSWkS2SrtHMmcnnAioHR6JtoREcD1QwJAaA+0S2BLEZx9qriywyR1R/gnJgcJaWYLl296iHYQJMmQIYKQRke4nFYdRrCCt5Z8xht2qAVHlSSZkkL6gYnn/pFTC9NYuLNvTNce6EgNcW2rW14KgndtYqXMGSDnmtbVMum1No6tbYKk23Fn6U3LIAG2Ny4BAkeoSTBB1pExhRD6LqKLc9du1vEfUGn7KsKJJzOc96k71xS6B1gMNqOkWxMHFwCe5BEc59q2NNpFvefcS5udmKq5UAOV3FoZjIEkEnH1YGIqKax5V1baHzDMEdm2rubcWPuCYgEGI4qralsi2lo6f8Awj6g58yySzKBuDEyJUhefdiSc9lrpFcF0fWLjoV0125ZIIY2pK74zO9Yc/aRINbmu8Say8VYX3tuWBa3KgLORt7mcd8zwYrSORRVF1KkdupXLOlfxDuC+qMxuJkNv2g987lUAGFmOMnNdD6H1MamyLoUqGJgHuAYkfFaRmpbF00yQpSlXJFK0eodVt2R6z+gyaydN1y37a3Una0884JBH6EEVFq6BtUpSpApSlAKUpQFM8WeL2s3P5eyD5zIWB2yBBAx2JyDHtJOKpd7qGqZrly45CswDMVtsJVB6cIVVQMxJyW5yak/4lIp1NvaYZZZsxgKR/dhWLw9rC1gJBuMzv5igbky5RdztiAAvBJiDFcHWSqlp1brYnFvN71sRWru3LjbrbG6xAX1AITBwFULmJOWCxJHyNXqXVxptOLYb/i2M3NoUi2Q3BmRuIwYkzMmtrrHVBoGuIl/dqXBXy0O4WVPZnIlnDZBgHifc5vBHhL1LqNR6mOUtnOZ5f55x8+9dXT44QgpSVLsjmyuTlS3ZHeGvDz3P+L1ZueUoLZkuwUcmc7ftkx2q19P6q1zde8grZxt3H8RhIG6BwgA7f2k1N9R1KpCrljAEn7jAxMAMf0/bSQnIxDkBnbvuGdo4AzA+5/Vky6+RDHpe319SE66jrLtcCKWAO3cRJnkQTGe+MCMxXjV2rvpPnbrRgqpUgSTgSxnge0e5qyaq+oJUASAJAP3gT344gDPPY1/UX23wyk7TuEz7Hj+0jkj7E4azSTo8N0lSwHlqLhJiN0ADlyNwAif1LAfI89Qtiw9oWJ2XIyT3UgPM9jIkRyxxxW5b0lt7jM4YEW0CsuGG5jAkGcMj44hqr/WBdS4bdy47bIKpu3SGwG3O5ef8uII+xPI8jlm0prbt7+hq4pYdVc9yP1qqZIbvkEQfiF71j02nQQzj7KM4H2E9ufj4rPyQDgxMH6o7H34g45BBzW10XprXrzSQqCAzZhVkELk7d3f2HPAE7ymoxts5YwcpaURPUWlSWI4BABj/wBAjM4kYr10y3Nu5CCQcEodwg4AniOTABOZra6xoWS+1tiTbRgAxBYgEekHByVUGCPb4rHc1bNvS3AtpywxgY9K9zMieMGtI/ptFZpxlRiGpZbfCDdtBYEsxElZKxAJC9ie3tWLVaArta4AqkblE8xwIJnMc5FSWp0m02UvKFti1uZbZG8yvOfzEn7/AKzVsTpOlcoSblxjYmOUgFSN7kiBNuMkDkSK0jkmrSfPIWJSdlG6WjXHNrairKky+0wNoJn6fqzE85rc6l4ePrKuzragSygKe7QJnkjGTnPcViuWA91LQu2QQSrXSV7EFVlQw+ktiYkHOKuPQej6h3KtdbyrZSN6Aq5KzKb5AG08AH7dwl4ptxVWWhFtUzN1fqSWNMCDs1OwIhcnzNo+pgACVAH6feIPPekdKF7dqrzp5acI5O4gyvBjOd5M/mGZFdT6r4StOu0Bi924PNuT6irZYcZECI4Ez8Vg64NPptNta0jSY8tWIjam0AEcELEznJPcmkotLc6NN8lF8MeH2v3XCI/lsHK3G+lFYEEqoiXYiNxJE8e9WHpfSPIfeNI6Wwj7WA3/AFwGYkDLFRHMfFYuoeMbrIVtKoKkjYqghVVtsgiZMQsRwxqI1Pii5fttpjtRb59IJAIgAn6SQJ58swcxGartLzG0T5oNNuuDUbbnlO222Xj1QSS8dgPpGOxiQai3Q3blxgA0b4BAzEQTJ4AYCe8fNSGn6yzWhat2j5aW9guuhtgQI2opncxJbJiTOM146dd2KttdNcaBJ+k/m5YuVB9+T2+Kzk9N0Q4W0aNy7sSXtsoYglgZEgSFzkAgzA9znsejeFPG+7baTTgWwswjKCSWM7ATDAHngyQe9QPTL6XF8yGVfy4GWU9zJxPt8EnIrS6b0RdVddzc53bFBbyyQNoYAfV74OcD3qI5GvRlo4mnsdq0urW4PSeIkdxImCPsajfFPVm01lnUS0Hb9+3+tV7w662Fa4isAUG4s7MT3kq6jtmQxwV96+9d6kXEspYJcyqmMRjPYAxmPfjvu88Yrfk0WKTI3qD23dLWoufi3NpYbuc5RlH0iD+p/atjwL5K6ry9PgC0z3HBIW425VwnEKZAJE4xAxVW8R9UW64RRN5dzqqEAARlrlzkiPbJgQc1cf4W9HREuakOlxr20Bl/KAASkbjEMTieZPfFcVvczlyXulKV1AUpSgFYdVqVtqWYgAVo+IOuWtJaNy40RwO5PYAe9cj8T9Zu32JuG4JXctsnatuYifd8z/b4rKWkrKaibfXrVvV6zzYZdisASrEmQYBUYkgMQrRweINWi9ZtW0s2yHhgB6cbQfTLdwCxUfJPeDVa8L6hU0rNAfe5LLbUlhshVUbPpbcDBMZIMjmpuw1wLF5b264v4p2FmIAAgeUCAFkDgZJMSTXlz6mWpvS3Trj7+/kb48KpNvlH3R9Ds6eTbTYHJ3x6yfVJ7H2J47EdxGydWqndAhRwcZjuB+8mRgwD217XUA6JuDB9pwAUMhoJ2sNwUgSMSQSRzWHU63y+c+wAyeBkD9M9hAgVvKb5MtkYzeD5kgGYJmScqYVh9BAwZkyT7Go+/wBQ8uAdiLAYjEdz8TEH3GTitXqivdYbdxDH1FXgx9/27Eio3rFlmfy1xbEF+YIWMGcmYP8A7ms4u3yc05s2dR4gS4u3cMjEH1mCD6RHH96i9d1G+5ErtjKSQWx3JVoHfHxFZ9J0d7oJVfTcdVLOQoCgTAjGQxGDkAQDidlWtaPC7XutlWUIwEc7V2yTwCZHEDBzqopcFalXiZtdK6grqWZ3yPXb3lSDBWTtgxwYMjvFYdM9s3ilwKlpSWbaCVYDhfSCIJyWOImOZqO1OsBXdds3Axkqzgq2TI2ncSBGM4gZknPjXae6tsNeVbbESJbcwB43iBBIzHGatHHjknFvTfdV7f5DyzjTW9dmTXizV27nl3EeyXPpcbgBCSQSDmPqH3gd6j7PUTZDHzSoeGFtQCqkn+llInjET8k8Rem1NxyH8vcpY7cZZlEnaJ9QVRk/pzUp0J9N6m1JvXbpPK2yEQkGVzK4ByxzgfTBlDBCEdOTxJfb2vbNJZZzlqj4bPWr6m9zc25fXt9XlsslBGTkcFQRwMe+fGjdLaslyIhSTzugkgCG7mODAE9pFWPpy/zjDT6eVtoB5rkLvAPAMky23iJA3Z+fHU/CzpeAtoB5YBtLtV1fas3Hbd+ck9/gA4FTHH4dlSJabd3Zn6NqU1Atm5afUW1aNy2dtlO8SBLxxwBMnHeWfVWtKHK6YrZuAjzGJZSQTEiTtTuBHfFTPhlQ9lL21Vd1DMF+mWAIxAzEYqP6/evhW2+XaXaVZnPpgSJtgZmMfY89zo1Ss1qiiakPrdWTY2LsBdSBgeX6go9WSS4M8EMMVbejaRrKLqdVqma6RBDyVQukgKvO/IM/2moToOrNqwVsqjOrFxcOCRcaPSDBIACjcfiBitW5pdQ26/cuQq7T6ZO83ROwEifp2iVAOSBAis9dcERW5MajxsyC4isGYOYLCXMkYFqcQWj1EACM1XNTr72ofcyXBvMhmC5AG2dswo5HBIzmBVi0vgwfyiBgqXMsJYKokA55mDP9zWTxMl5/IVY8y4qqDjbJBLGImBDNjHvFUnqo3rzKd1ZzaVENwjzD+TarAYAAPphcDv2jEgVi6j0UeaiIxiDcduY3KIVYiW3Gd3fb8RUha6Cg1VxHueYotyXDZnLHbmAu4HCjjiAKkLvRpstqLly6GuboFkQVCsQBvjjD+nn1DjvXVXDK6GQ9o+Vce1B2NaG1VkFWBkQQZUd/mc+9WPQXLA0Qe/e8svuG7MuobaIIyYyRxJicYNU6d0IXbl02iAtpUi4THKhiGYjfsO9ZyCRIM1s9M6Xf1T7EvWbRKK6ekEvPJDEFSwIPYHKxUpRbJi2je1HVbd67b0tgFUBFswAIGWk/VG7AjHLexq09M6dcDL6TuBCuQuDsJAYffaQYPftVb6PodVobq2PLUtc9SjaIAXliVUvIZgAJGAMiYq73blxdOPPulL5bB+Q0yF4MjEHEYqHGKdvtuaxbITxLp7yozG4ULzCxbVEEkBpMtughsN7zAxUZZ6Fp9QsW7r3J+rdcZjwwAhmaSGK8AiVxJJrX85tZf/Hf0pJDKrbWYYE42wCQSJ2ztAJiK89c03l3bdxUuKksrNJUFWOMghwACRj8oUZAq0VbtIN7G9oNN/KPFuxFrytp35aN/wCI7LG6PXGDJwSDgV0zomn2W/pC7juIHz+g7Adq52b15Ea2Cbqq2VkB0URBxIbO75nGTipXofjV7+ptWLQDoRFxipHl7R7wPWx/LGNprSGTxblZxqOxf6UpXUYCseochSRyBWSq7446sdPpmZQWY4AHJnHegOW9W6pevau413aWRiLS8ogP/wAjTwQJOfYxIFZekdEGrfbkIYNy40ljGSAWAgsZPfjvAr10XoxusVyBI3bh6mPJYn+rk47njsLhfuWdFaN24fw2VFt2QPVIk4nMwRM8RXKlLLOoIo1FJylwbmi0jXV3Am2gI8obIYLCkAyYiQO3b7V9v6K5O5rpxuAARYg5/c1T+tfxEL2ymntm2SPrLSV+FAH+s4niqW3U7oKnzbnp+n1tifbOK9GP9Plo8bo5J/1CCdQVl5TRXvPN3zAcMF3QABuBHA+QPiTWTqDgz6SNxz6pIJJOQO/qmDHIweKqOl8ZXrY23Ct5MYufUI/pYZB+8/bmZCz1rTaoOJezdckjzHBWT/S0ABjJGY7e9edn6XJB+aLQzwktn9yLK3Ll0utwKq5I3wAPyqMZZjBjM59q3tPoW1N0osMV2k+r0rks7FQQTnBIBMtjgg+dCPKtuUQl2cW97KIX07tu+Jk4GPb5r1a1D27TWrVhzdcDefTvYKSY9IIZS27Kgk+5gAV7kxSXJ7uaMhbYNxy+1SAzem3MsW2ADmDC+vmW4ENCy3NSVySyGIBMbTMyCB35JEbjEfl1tTcZGuI5RmkKy2d3I9RU7swc+ogE7vmt3W9Ma2qO4VZ/IqyogB5JiMyAZwT79q3vuW73XBs9P6Oo3X74jyrkvbczKm3KqAZ/MASCciTOIqLKPq7paCrMjOitHrO7EA8kiSAP6cTiZ/qGgvatbdvToqWiqANnYrOMljuliADx9MjiZr5qNIVvhhdu6e3ZtbFu27QYn1Q5aZdc5gAkTE4gbQx6mi0ookegWrNvTNcvrbtExbAUurweQA2Q1wSCQSWmZPaE8PeHW1imywDabztxIbbcQ2jsKlCJUkGeM+njtf0eyun824zW9yk770B8DaGCsTBOD/VkTmvvh7R2LVudMsIx/wCYy5Ys2QBAMT8AffNdUYxTvmvfv8Fmm6MvR+kDTFlRVW2I8tUztAUAz6QSWIk5Oc1tapyw/wCWCGBB3GDB9xsMA+zQPf2r71DWC0jOTmMSeTMDHyT7VUPEHiBrr+Rp8hSN92CVRT6Sz9u5ITkxJgc1nkr5miiS+h6las3f5dWtrgu3sP8AKDichjPHYCsHWOhq7vcuspDWyFLECGnLRAG6Mj2zkTUboiunEJauXldQ112AINwAANu9OInInHAGKx6jRprCrX7xZX9KWE9KrAmGAae3JPBnBxWc4vT4iVuZLnXdOhtFFNxrakcgqBPGBBYyOTAjJxWbqGsVhavKjGyhygEgnbtDEiR6RA/SoK703T+ZaARdtwlUNqbRBHGVMEETmZI+9aut6fqNO5A37JIS5BX1MJGAYYcyY+8RnibfZm6VbtGbXeIHuFUtMiqhAQBixG/0jnJ/cD7VeBp7n8vaFtwTtVfMKy8XDkqcBRtE5EYA7VzTWdR8wriGJQnaBMI48wKSID4n1dyDmaunT/FFrcdMhV1W2WT1EXAFQekjncT9pyRirwaS3I5ZHau1Y0l1haXzIQhgkmSQSzXGHq3ED3/evOou6vUgadRbsKgLBWAZm3CFQBXCn1YnPJ+4zX+oINQu2BYvWgEPCjBUGAs7Qe5957VYOueGAiK+mUB0gyOTHz371OPHqbJk0iq+GNGtpdVY3pdIuFUViRMFQSF2wVkcCcL34qK1vSRb1WnDXHDO83FE+md21RGBI2HbjIzJ4sFzVM9y1csDyHt/hQc8ZAPOGYnJzz+vvX2mv21dbQW55qsCMKWBIBAAx6lPPuZMYObaTfmTptE71Do1tltekehYFxvqQSGAUAg7hET8cGqv1H/idQun84soJG7aA4BGA0LOSTyOFJ71u9Y60wVrCXPO1LQpUABFmBloIB74nia9aDwwE4BF1bQZrmZe43GfZVH0/wCbjiplcuCVXc3uhaEXNRsZEUW5gpgMAQCAvESCp9/sasHizow1NhkAzGKj7HU/IctfAXhcYA3kEmYk9yZP9pqe0XV7V1iiNuI5jMfeOO1bdO4xVPmyuW27KHZ6j5YFrVWLgCKfxhkHGSQkPJAjHOR3EWTwzpLNwpfsrCKGCSsfUZJg5HJEf+KsV3Tq31KDXu2gUQBArocFdmSk0qPVKUqxUVXfG3SLeo07+YSAilvT9Ujjb/mnj5irFVa8XdRA8q0Nx3MXbajPi3BA9IMHzDbPyFas8s9EHLyJirdFa8LN/LWLzXDuS1PrP/MkCSGGBMwOxmeap3X7mr1afzRtlrayECzMA52gA7jj4mKneusdQ6WAzo1x/wAX07VIUxuIYhgy4HGQBPArpHRlsi2thBi0i8jEcc9+DWvS51DEpJVJ+lUvS/M58uL4mRxbuK9e/r8jkHhXwTqdWwZ1NqzE7mwzAjG1eR/3R+tWiz/CO1nfeutnHqAj4lVB/c10xVjivtXllnJ22TDBjgqSOO+Kv4X6axYa6Ll4FQTIYscf5TIP2AqrdM8KZVbvq80A2irSCGMBiAsQV9WGOB+lfoHqWjW7bKNwRXGeo6O5pdS/l3F9AYqTtkFuRLTJIwBGNx7HHPmlNQbhyWeODrUtja13SLdg3JusbDrKj32jKFiYAB9ZhZeMkxiP0dzSNly6BICIlvdI997RuJMnasTj2ivvU9YtzTk3LhZV9TIwXaCJwyqFBg9ozEdzWx4ZsrrbsXbfmqgkLcFzaBBG8wFUHBzLmZgYmuXDjyOlPn0/jkTcHLwmXT9Kvay6B+J5SFPXckEK25F8u0Y4CZYlSTmDgVKt4eCLZsuSxWbl1BJ9M+kH1fU7CI4gXIC/mkdb1u/F21tKMFU2VQQduTLEzkBQI4k7ZPau9ePmIragWw3pBZiocwstLfUZO70jA96vlS0uMNn58/6LRcYu2W3pF2xZY29i22eXtkqATmWXP51Yz9mXmKx9E6ybhus1y2uWCWwADwWDXGJJJiPSIjPPI59c6vagrplRCPquuikweYnascZYhc59qk9ZY19pAwNkJcZQrgKz+toBPpVSAAOAMsvzFsXxVBJu6EpxcrSJroenS+66rV3Guu1xls2yAFUDcN0E5kKTPeMYMVL6/rxSyHRPU6g21XjMgDsDgLniBVTvW9cj+W4ZgjbWuFE2nAJIA2n6dpxMD7VGaJb+pbaty2lsbyotqsnam4KS08mJk4jjipeSVaeKITrtubvUeuXtUXtWgboUjzbhKrbWJglo4WT8TmCTJ2/CNx4Fi1aD5bfvZdshocgKCWILc3DwMHsd3wPodQbTLuUW2LAQrEb931lmORzkckjgDHQOh9JXT2wggnljAEk8mAIzWkYdyV5mz5QFuCFwuYGOO3xXK9Vbf8Q27Vxib3pKr6AqgTubg/mAUgycRmuh+LNYbVhiJ/QSf2rk/UA18gi7ZRSQVNxzv2ZGFKyHgdl2ktg4kxle1F0bJYXL6paLpcYMX3EnZu3S2BAMGD27kzkyHXXtlrVu8CUUAKwDSQVIDIwned0QpHJFRNm+bbFdwkggXBu3QOPNAXaVMxn9yMVkUZUkH8Nx6XdQIBw2SAJgekT2wBArkfJontRp6ZANQLRbc1s/WgIVoB2h5+lpBAMn6W/XN4bsm3buOj2RFo7wEIcPcwu71EyWIz8zAg151Cag2E1G0MEuQPSPM9jmcy2JJEGRgQK8MWUXDbA2XyrF8AKQ0vb3HsTmPge9LsWomt1DXRoLVtZUBXzuBne3lrG5sQoZoGPau1eGNQLuksMAQPLUQQPyiOxIjE47RXDtJYW9fsacnzVtKJAO0SYQQACCQGwAYlj8137p+kWzbS0ghUUAfpXThTKN2c98W3l0F83nUm00TBiCGBDE+wNRI6xd13o01iAFwQTsUQTMNtz7EKcke4I6l1bpVvUIUuKGB96humeEVsMSl24FONgY7RH9KnC8n6QKtLDGUrJU2lRF6XwwtlRbUFmkMCDJkIASzntuzweP2n/8MuHcXuFV52pjgR9XMx/apXSaVba7VAA/3Pf71ldZBHvVowjHghybOO9bLLbuIjt+JceIn1QhkMf6iYA+8wcRev4daawulV7TK7sB5jLIM+xByP1+9Vrxl4a2MDuPlM8so9ziZjcCPcf61vfwv6Zft+Y7q6W2BAW5hmIYnftGBIOZgn2rOMWplpO4nQaUpW5mKUpQEX4j1Jt2HZTBA5qsaLWobQ3ai2HKqHII3bmUDJnOO/Ez+lz1ujS6pR1DKeQRIP3FYP8ABrP/ANNf2qGrBTtB0VrtyUu7oBm4FUjJnDREkzgEx35q5dK6cLCxJYnljyf9h+lbVmyqiFAArJSiEqFKUqSTR63qPLsu3sK43rNcbojTzdvOArOrQihtzgb/AKVABc5OTngCu2arTrcUqwkGqB4y8OW9NaW7p7KlrbB1WBG4dxiN2OarKClVlZK1RTupdD/l40/oYsnr2Qyq4XdBlixZmHdQsQIxNWdten8ojI3kG4ttrxB7KirtkwRAECAIiTyZrXXOujU3FNkObZbc2xV3M8KWUQBBEGSxMRzzUdqdWb6G7cR3todtu2u0IzHAmDJPqHOMHFYvlpGV6Xsb13r7uQLTbrYBLOzBrjbcTDRIGcwcTgVr37DbAL7ubl4FgGAYIsY3MsgKSQcAf6ZmvDZ0+od7bC2hKKgFsBWUIJYYEZOMRic9jbNX4e3X0dChU2WtHcJHA2sBwSBH6f6zGDktiVEgtT0C0NGj6e3ua41semAAwXbmSVgmOCRPvUn0+2dRo7FtdwK3V8wM0sSgLTnvuUGOP0OfPQbkXblhVY2VuAIzRG5PWCCs5BA5AkKTU903TlLl0KU2Pc8zBO4KVHI+WEA/0jvWkI3u0aNJFN8Yai7f1I0algvpNxwG+ncB8Sc9uYHPFbfh7TBd+nuWzuywDemAybRuMEiVkHMiYgRIz6JvM6leYQNmy3tEggj1R6RBO0n8wA+a3Ot9PddSt6FcO4AHlzthMk+oSTEScAdsZiv7l5juQXVNffsM9pLsMrKoZQ+XYNttqC2VWNxPq4IAmTXVbIO0biC0CSOJ7x8TUVpOmq1xbzD6AdonEtEtAA9QyJzyffExUxjpLWY71kOCGEg1zXx14S8oNqNJbt+ZGdyzI9iR8SJ7TXTqx37IdSrCQauDgOnvJtAVt+7lVtqGkTKkKxiDun9faty5dtBWcMyXEQKLUiWkz9QERnIjAHzVm8aeEE06vqNOCrwWbb+aMkEcGQIzVcveErhsW9Zbu7zdgi3cAKlpg/SA0EziTz34rNdMtLk/p/0pKUtSSJHSdbTywkIUCbW3OxmeZRbUEk7jhqqfWlLBUi4LdvAIUKDuPJ3Fob6Vz7duKt3WOiW7aratqGdVm80S0kj0wJ4gRn3HfGfwL0u4+qS4thUsJJa76SGKyIEtuJk8gQAOZ54sWCOOdQ+u9m0puSpkz/DPwk2m3ai6CrOoC2yZ28mTgeoz/eugV8U4xxX2vQSooKUpUgUpSgPD2g3ImvQEV9pQClKUApSlAKUpQClKUApSlAKxamwLilWEg1lpQHM+ueCzpz59gwAxcrtBB3QDMj2HHB/MGgRWdfZL3gbKMv4a3nTeCxJYKPWYhpJMgwNggwBHYPESE6dwOYrnPRLgsyWjeyKCQDuBt+lVLbTMhm5mJkleRWatVRVxTJPonTrGosLce0u6Sd30s1wkCVaZAwRz3+ATYenowAQ3NzqWG5vUxg87ZAUYj9BmTNaHQNK9m2qrbLtHqP0pJmTJyefYTUhY6ReYlncICZhRPHEk4wAMwP2xV48IUYbVpNKjkqzy7OAsszFjIgHAMH3j96jh1+47tb8v+XDCbZuAD8ud5DEc9x8ferfotAtsRlj3LGT/AK1h6t0a1qF23FBFTaqiaIXofTEtIv4nmhj5m7bJLNy4I9yZ9hmpK9ZLsqqp9Od8xEgiPnGYwOPtWhY8JbHRku3AEBVVB9IB5G36cwO3arLaTaIqHXYJeZ9trAAr1SlQSK+E19Ncv/iH0/VreGotO8KCIDkfMgcTyI74nirQipOm6KybStKzZ8a9au6i8NHpRLHmPb79h3J/81q9a8M6jT6a3bsncqS75IlzGRHAEcfY1M/wp09k6Xzl9V1mIuMckQZAn22w361driAgg961zOl8JcLn199jLEtX/o+/7L3ycN6T1Xy1uKmLnJDrBDiFEA8gfV8kiJq2eEPBRe0H1L3B6z+ArOltQDBUqG9W6JJPI/UmJ650ZrWv/DZR5gLQzQBszuAiCeFg4hp5ipzpDax71m0rlbVvcfMAB3JIVVM8HaCMzkT/ANPInGD0rk10t7vg6CigAACAMADgV9pStCwpSlAKUpQClKUApSlAKUpQClKUApSlAKUpQClKUB8ZZwaw/wAmn9I/alKAzAV9pSgFKUoBSlKAUpSgFVL+JOra3pHKgYAJPsJG4/cLJ/SlKtD9SIfBteAuk29PpE2Nv8wBy+3bO4YxJIAECJqx0pU5G3J2RBJRSREdV8PWb7B3X1L9Ldx3we2QP2FeugdBtaRXW3u9bFm3MzZPtuJ2j4EClKoWJWlKUApSlAKUpQClKUApSlAKUpQH/9k="/>
          <p:cNvSpPr>
            <a:spLocks noChangeAspect="1" noChangeArrowheads="1"/>
          </p:cNvSpPr>
          <p:nvPr/>
        </p:nvSpPr>
        <p:spPr bwMode="auto">
          <a:xfrm>
            <a:off x="258807" y="-155390"/>
            <a:ext cx="327855" cy="327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8357" tIns="49178" rIns="98357" bIns="49178" numCol="1" anchor="t" anchorCtr="0" compatLnSpc="1">
            <a:prstTxWarp prst="textNoShape">
              <a:avLst/>
            </a:prstTxWarp>
          </a:bodyPr>
          <a:lstStyle/>
          <a:p>
            <a:endParaRPr lang="fr-CH" sz="1936"/>
          </a:p>
        </p:txBody>
      </p:sp>
      <p:sp>
        <p:nvSpPr>
          <p:cNvPr id="24" name="Oval 23"/>
          <p:cNvSpPr/>
          <p:nvPr/>
        </p:nvSpPr>
        <p:spPr>
          <a:xfrm>
            <a:off x="486059" y="2402941"/>
            <a:ext cx="2448000" cy="2448000"/>
          </a:xfrm>
          <a:prstGeom prst="ellipse">
            <a:avLst/>
          </a:prstGeom>
          <a:solidFill>
            <a:srgbClr val="92D050"/>
          </a:solidFill>
          <a:ln>
            <a:solidFill>
              <a:srgbClr val="1C69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129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0691" y="2779170"/>
            <a:ext cx="2277585" cy="1730667"/>
          </a:xfrm>
          <a:custGeom>
            <a:avLst/>
            <a:gdLst>
              <a:gd name="connsiteX0" fmla="*/ 0 w 1878347"/>
              <a:gd name="connsiteY0" fmla="*/ 0 h 2308324"/>
              <a:gd name="connsiteX1" fmla="*/ 1878347 w 1878347"/>
              <a:gd name="connsiteY1" fmla="*/ 0 h 2308324"/>
              <a:gd name="connsiteX2" fmla="*/ 1878347 w 1878347"/>
              <a:gd name="connsiteY2" fmla="*/ 2308324 h 2308324"/>
              <a:gd name="connsiteX3" fmla="*/ 0 w 1878347"/>
              <a:gd name="connsiteY3" fmla="*/ 2308324 h 2308324"/>
              <a:gd name="connsiteX4" fmla="*/ 0 w 1878347"/>
              <a:gd name="connsiteY4" fmla="*/ 0 h 2308324"/>
              <a:gd name="connsiteX0" fmla="*/ 29029 w 1907376"/>
              <a:gd name="connsiteY0" fmla="*/ 0 h 2308324"/>
              <a:gd name="connsiteX1" fmla="*/ 1907376 w 1907376"/>
              <a:gd name="connsiteY1" fmla="*/ 0 h 2308324"/>
              <a:gd name="connsiteX2" fmla="*/ 1907376 w 1907376"/>
              <a:gd name="connsiteY2" fmla="*/ 2308324 h 2308324"/>
              <a:gd name="connsiteX3" fmla="*/ 0 w 1907376"/>
              <a:gd name="connsiteY3" fmla="*/ 1611638 h 2308324"/>
              <a:gd name="connsiteX4" fmla="*/ 29029 w 1907376"/>
              <a:gd name="connsiteY4" fmla="*/ 0 h 2308324"/>
              <a:gd name="connsiteX0" fmla="*/ 174172 w 1907376"/>
              <a:gd name="connsiteY0" fmla="*/ 72572 h 2308324"/>
              <a:gd name="connsiteX1" fmla="*/ 1907376 w 1907376"/>
              <a:gd name="connsiteY1" fmla="*/ 0 h 2308324"/>
              <a:gd name="connsiteX2" fmla="*/ 1907376 w 1907376"/>
              <a:gd name="connsiteY2" fmla="*/ 2308324 h 2308324"/>
              <a:gd name="connsiteX3" fmla="*/ 0 w 1907376"/>
              <a:gd name="connsiteY3" fmla="*/ 1611638 h 2308324"/>
              <a:gd name="connsiteX4" fmla="*/ 174172 w 1907376"/>
              <a:gd name="connsiteY4" fmla="*/ 72572 h 2308324"/>
              <a:gd name="connsiteX0" fmla="*/ 214834 w 1948038"/>
              <a:gd name="connsiteY0" fmla="*/ 72572 h 2308324"/>
              <a:gd name="connsiteX1" fmla="*/ 1948038 w 1948038"/>
              <a:gd name="connsiteY1" fmla="*/ 0 h 2308324"/>
              <a:gd name="connsiteX2" fmla="*/ 1948038 w 1948038"/>
              <a:gd name="connsiteY2" fmla="*/ 2308324 h 2308324"/>
              <a:gd name="connsiteX3" fmla="*/ 40662 w 1948038"/>
              <a:gd name="connsiteY3" fmla="*/ 1611638 h 2308324"/>
              <a:gd name="connsiteX4" fmla="*/ 214834 w 1948038"/>
              <a:gd name="connsiteY4" fmla="*/ 72572 h 2308324"/>
              <a:gd name="connsiteX0" fmla="*/ 214834 w 1948038"/>
              <a:gd name="connsiteY0" fmla="*/ 72572 h 2308324"/>
              <a:gd name="connsiteX1" fmla="*/ 1948038 w 1948038"/>
              <a:gd name="connsiteY1" fmla="*/ 0 h 2308324"/>
              <a:gd name="connsiteX2" fmla="*/ 1948038 w 1948038"/>
              <a:gd name="connsiteY2" fmla="*/ 2308324 h 2308324"/>
              <a:gd name="connsiteX3" fmla="*/ 40662 w 1948038"/>
              <a:gd name="connsiteY3" fmla="*/ 1539067 h 2308324"/>
              <a:gd name="connsiteX4" fmla="*/ 214834 w 1948038"/>
              <a:gd name="connsiteY4" fmla="*/ 72572 h 2308324"/>
              <a:gd name="connsiteX0" fmla="*/ 302245 w 2035449"/>
              <a:gd name="connsiteY0" fmla="*/ 72572 h 2308324"/>
              <a:gd name="connsiteX1" fmla="*/ 2035449 w 2035449"/>
              <a:gd name="connsiteY1" fmla="*/ 0 h 2308324"/>
              <a:gd name="connsiteX2" fmla="*/ 2035449 w 2035449"/>
              <a:gd name="connsiteY2" fmla="*/ 2308324 h 2308324"/>
              <a:gd name="connsiteX3" fmla="*/ 128073 w 2035449"/>
              <a:gd name="connsiteY3" fmla="*/ 1539067 h 2308324"/>
              <a:gd name="connsiteX4" fmla="*/ 302245 w 2035449"/>
              <a:gd name="connsiteY4" fmla="*/ 72572 h 2308324"/>
              <a:gd name="connsiteX0" fmla="*/ 302245 w 2035449"/>
              <a:gd name="connsiteY0" fmla="*/ 72572 h 2308324"/>
              <a:gd name="connsiteX1" fmla="*/ 2035449 w 2035449"/>
              <a:gd name="connsiteY1" fmla="*/ 0 h 2308324"/>
              <a:gd name="connsiteX2" fmla="*/ 2035449 w 2035449"/>
              <a:gd name="connsiteY2" fmla="*/ 2308324 h 2308324"/>
              <a:gd name="connsiteX3" fmla="*/ 128073 w 2035449"/>
              <a:gd name="connsiteY3" fmla="*/ 1539067 h 2308324"/>
              <a:gd name="connsiteX4" fmla="*/ 302245 w 2035449"/>
              <a:gd name="connsiteY4" fmla="*/ 72572 h 2308324"/>
              <a:gd name="connsiteX0" fmla="*/ 302245 w 2035449"/>
              <a:gd name="connsiteY0" fmla="*/ 72572 h 1800324"/>
              <a:gd name="connsiteX1" fmla="*/ 2035449 w 2035449"/>
              <a:gd name="connsiteY1" fmla="*/ 0 h 1800324"/>
              <a:gd name="connsiteX2" fmla="*/ 1788706 w 2035449"/>
              <a:gd name="connsiteY2" fmla="*/ 1800324 h 1800324"/>
              <a:gd name="connsiteX3" fmla="*/ 128073 w 2035449"/>
              <a:gd name="connsiteY3" fmla="*/ 1539067 h 1800324"/>
              <a:gd name="connsiteX4" fmla="*/ 302245 w 2035449"/>
              <a:gd name="connsiteY4" fmla="*/ 72572 h 1800324"/>
              <a:gd name="connsiteX0" fmla="*/ 302245 w 2035449"/>
              <a:gd name="connsiteY0" fmla="*/ 72572 h 1941054"/>
              <a:gd name="connsiteX1" fmla="*/ 2035449 w 2035449"/>
              <a:gd name="connsiteY1" fmla="*/ 0 h 1941054"/>
              <a:gd name="connsiteX2" fmla="*/ 1788706 w 2035449"/>
              <a:gd name="connsiteY2" fmla="*/ 1800324 h 1941054"/>
              <a:gd name="connsiteX3" fmla="*/ 128073 w 2035449"/>
              <a:gd name="connsiteY3" fmla="*/ 1539067 h 1941054"/>
              <a:gd name="connsiteX4" fmla="*/ 302245 w 2035449"/>
              <a:gd name="connsiteY4" fmla="*/ 72572 h 1941054"/>
              <a:gd name="connsiteX0" fmla="*/ 302245 w 2037269"/>
              <a:gd name="connsiteY0" fmla="*/ 72572 h 1941054"/>
              <a:gd name="connsiteX1" fmla="*/ 2035449 w 2037269"/>
              <a:gd name="connsiteY1" fmla="*/ 0 h 1941054"/>
              <a:gd name="connsiteX2" fmla="*/ 1788706 w 2037269"/>
              <a:gd name="connsiteY2" fmla="*/ 1800324 h 1941054"/>
              <a:gd name="connsiteX3" fmla="*/ 128073 w 2037269"/>
              <a:gd name="connsiteY3" fmla="*/ 1539067 h 1941054"/>
              <a:gd name="connsiteX4" fmla="*/ 302245 w 2037269"/>
              <a:gd name="connsiteY4" fmla="*/ 72572 h 1941054"/>
              <a:gd name="connsiteX0" fmla="*/ 302245 w 1986664"/>
              <a:gd name="connsiteY0" fmla="*/ 0 h 1868482"/>
              <a:gd name="connsiteX1" fmla="*/ 1904821 w 1986664"/>
              <a:gd name="connsiteY1" fmla="*/ 58056 h 1868482"/>
              <a:gd name="connsiteX2" fmla="*/ 1788706 w 1986664"/>
              <a:gd name="connsiteY2" fmla="*/ 1727752 h 1868482"/>
              <a:gd name="connsiteX3" fmla="*/ 128073 w 1986664"/>
              <a:gd name="connsiteY3" fmla="*/ 1466495 h 1868482"/>
              <a:gd name="connsiteX4" fmla="*/ 302245 w 1986664"/>
              <a:gd name="connsiteY4" fmla="*/ 0 h 1868482"/>
              <a:gd name="connsiteX0" fmla="*/ 302245 w 1986664"/>
              <a:gd name="connsiteY0" fmla="*/ 84918 h 1953400"/>
              <a:gd name="connsiteX1" fmla="*/ 1904821 w 1986664"/>
              <a:gd name="connsiteY1" fmla="*/ 142974 h 1953400"/>
              <a:gd name="connsiteX2" fmla="*/ 1788706 w 1986664"/>
              <a:gd name="connsiteY2" fmla="*/ 1812670 h 1953400"/>
              <a:gd name="connsiteX3" fmla="*/ 128073 w 1986664"/>
              <a:gd name="connsiteY3" fmla="*/ 1551413 h 1953400"/>
              <a:gd name="connsiteX4" fmla="*/ 302245 w 1986664"/>
              <a:gd name="connsiteY4" fmla="*/ 84918 h 1953400"/>
              <a:gd name="connsiteX0" fmla="*/ 302245 w 2092101"/>
              <a:gd name="connsiteY0" fmla="*/ 84918 h 1953400"/>
              <a:gd name="connsiteX1" fmla="*/ 1904821 w 2092101"/>
              <a:gd name="connsiteY1" fmla="*/ 142974 h 1953400"/>
              <a:gd name="connsiteX2" fmla="*/ 1788706 w 2092101"/>
              <a:gd name="connsiteY2" fmla="*/ 1812670 h 1953400"/>
              <a:gd name="connsiteX3" fmla="*/ 128073 w 2092101"/>
              <a:gd name="connsiteY3" fmla="*/ 1551413 h 1953400"/>
              <a:gd name="connsiteX4" fmla="*/ 302245 w 2092101"/>
              <a:gd name="connsiteY4" fmla="*/ 84918 h 1953400"/>
              <a:gd name="connsiteX0" fmla="*/ 302245 w 2129171"/>
              <a:gd name="connsiteY0" fmla="*/ 84918 h 1926171"/>
              <a:gd name="connsiteX1" fmla="*/ 1904821 w 2129171"/>
              <a:gd name="connsiteY1" fmla="*/ 142974 h 1926171"/>
              <a:gd name="connsiteX2" fmla="*/ 1861277 w 2129171"/>
              <a:gd name="connsiteY2" fmla="*/ 1769127 h 1926171"/>
              <a:gd name="connsiteX3" fmla="*/ 128073 w 2129171"/>
              <a:gd name="connsiteY3" fmla="*/ 1551413 h 1926171"/>
              <a:gd name="connsiteX4" fmla="*/ 302245 w 2129171"/>
              <a:gd name="connsiteY4" fmla="*/ 84918 h 1926171"/>
              <a:gd name="connsiteX0" fmla="*/ 302245 w 2106386"/>
              <a:gd name="connsiteY0" fmla="*/ 84918 h 1926171"/>
              <a:gd name="connsiteX1" fmla="*/ 1904821 w 2106386"/>
              <a:gd name="connsiteY1" fmla="*/ 142974 h 1926171"/>
              <a:gd name="connsiteX2" fmla="*/ 1861277 w 2106386"/>
              <a:gd name="connsiteY2" fmla="*/ 1769127 h 1926171"/>
              <a:gd name="connsiteX3" fmla="*/ 128073 w 2106386"/>
              <a:gd name="connsiteY3" fmla="*/ 1551413 h 1926171"/>
              <a:gd name="connsiteX4" fmla="*/ 302245 w 2106386"/>
              <a:gd name="connsiteY4" fmla="*/ 84918 h 1926171"/>
              <a:gd name="connsiteX0" fmla="*/ 302245 w 2146712"/>
              <a:gd name="connsiteY0" fmla="*/ 84918 h 1926171"/>
              <a:gd name="connsiteX1" fmla="*/ 1904821 w 2146712"/>
              <a:gd name="connsiteY1" fmla="*/ 142974 h 1926171"/>
              <a:gd name="connsiteX2" fmla="*/ 1861277 w 2146712"/>
              <a:gd name="connsiteY2" fmla="*/ 1769127 h 1926171"/>
              <a:gd name="connsiteX3" fmla="*/ 128073 w 2146712"/>
              <a:gd name="connsiteY3" fmla="*/ 1551413 h 1926171"/>
              <a:gd name="connsiteX4" fmla="*/ 302245 w 2146712"/>
              <a:gd name="connsiteY4" fmla="*/ 84918 h 1926171"/>
              <a:gd name="connsiteX0" fmla="*/ 302245 w 2146712"/>
              <a:gd name="connsiteY0" fmla="*/ 84918 h 1936010"/>
              <a:gd name="connsiteX1" fmla="*/ 1904821 w 2146712"/>
              <a:gd name="connsiteY1" fmla="*/ 142974 h 1936010"/>
              <a:gd name="connsiteX2" fmla="*/ 1861277 w 2146712"/>
              <a:gd name="connsiteY2" fmla="*/ 1769127 h 1936010"/>
              <a:gd name="connsiteX3" fmla="*/ 1024786 w 2146712"/>
              <a:gd name="connsiteY3" fmla="*/ 1896176 h 1936010"/>
              <a:gd name="connsiteX4" fmla="*/ 128073 w 2146712"/>
              <a:gd name="connsiteY4" fmla="*/ 1551413 h 1936010"/>
              <a:gd name="connsiteX5" fmla="*/ 302245 w 2146712"/>
              <a:gd name="connsiteY5" fmla="*/ 84918 h 1936010"/>
              <a:gd name="connsiteX0" fmla="*/ 236769 w 2081236"/>
              <a:gd name="connsiteY0" fmla="*/ 84918 h 1936010"/>
              <a:gd name="connsiteX1" fmla="*/ 1839345 w 2081236"/>
              <a:gd name="connsiteY1" fmla="*/ 142974 h 1936010"/>
              <a:gd name="connsiteX2" fmla="*/ 1795801 w 2081236"/>
              <a:gd name="connsiteY2" fmla="*/ 1769127 h 1936010"/>
              <a:gd name="connsiteX3" fmla="*/ 959310 w 2081236"/>
              <a:gd name="connsiteY3" fmla="*/ 1896176 h 1936010"/>
              <a:gd name="connsiteX4" fmla="*/ 193226 w 2081236"/>
              <a:gd name="connsiteY4" fmla="*/ 1406270 h 1936010"/>
              <a:gd name="connsiteX5" fmla="*/ 236769 w 2081236"/>
              <a:gd name="connsiteY5" fmla="*/ 84918 h 1936010"/>
              <a:gd name="connsiteX0" fmla="*/ 272260 w 2116727"/>
              <a:gd name="connsiteY0" fmla="*/ 84918 h 1936010"/>
              <a:gd name="connsiteX1" fmla="*/ 1874836 w 2116727"/>
              <a:gd name="connsiteY1" fmla="*/ 142974 h 1936010"/>
              <a:gd name="connsiteX2" fmla="*/ 1831292 w 2116727"/>
              <a:gd name="connsiteY2" fmla="*/ 1769127 h 1936010"/>
              <a:gd name="connsiteX3" fmla="*/ 994801 w 2116727"/>
              <a:gd name="connsiteY3" fmla="*/ 1896176 h 1936010"/>
              <a:gd name="connsiteX4" fmla="*/ 228717 w 2116727"/>
              <a:gd name="connsiteY4" fmla="*/ 1406270 h 1936010"/>
              <a:gd name="connsiteX5" fmla="*/ 272260 w 2116727"/>
              <a:gd name="connsiteY5" fmla="*/ 84918 h 1936010"/>
              <a:gd name="connsiteX0" fmla="*/ 265356 w 2109823"/>
              <a:gd name="connsiteY0" fmla="*/ 84918 h 1936010"/>
              <a:gd name="connsiteX1" fmla="*/ 1867932 w 2109823"/>
              <a:gd name="connsiteY1" fmla="*/ 142974 h 1936010"/>
              <a:gd name="connsiteX2" fmla="*/ 1824388 w 2109823"/>
              <a:gd name="connsiteY2" fmla="*/ 1769127 h 1936010"/>
              <a:gd name="connsiteX3" fmla="*/ 987897 w 2109823"/>
              <a:gd name="connsiteY3" fmla="*/ 1896176 h 1936010"/>
              <a:gd name="connsiteX4" fmla="*/ 236328 w 2109823"/>
              <a:gd name="connsiteY4" fmla="*/ 1435299 h 1936010"/>
              <a:gd name="connsiteX5" fmla="*/ 265356 w 2109823"/>
              <a:gd name="connsiteY5" fmla="*/ 84918 h 1936010"/>
              <a:gd name="connsiteX0" fmla="*/ 235975 w 2080442"/>
              <a:gd name="connsiteY0" fmla="*/ 84918 h 1936010"/>
              <a:gd name="connsiteX1" fmla="*/ 1838551 w 2080442"/>
              <a:gd name="connsiteY1" fmla="*/ 142974 h 1936010"/>
              <a:gd name="connsiteX2" fmla="*/ 1795007 w 2080442"/>
              <a:gd name="connsiteY2" fmla="*/ 1769127 h 1936010"/>
              <a:gd name="connsiteX3" fmla="*/ 958516 w 2080442"/>
              <a:gd name="connsiteY3" fmla="*/ 1896176 h 1936010"/>
              <a:gd name="connsiteX4" fmla="*/ 206947 w 2080442"/>
              <a:gd name="connsiteY4" fmla="*/ 1435299 h 1936010"/>
              <a:gd name="connsiteX5" fmla="*/ 574 w 2080442"/>
              <a:gd name="connsiteY5" fmla="*/ 1126918 h 1936010"/>
              <a:gd name="connsiteX6" fmla="*/ 235975 w 2080442"/>
              <a:gd name="connsiteY6" fmla="*/ 84918 h 1936010"/>
              <a:gd name="connsiteX0" fmla="*/ 235975 w 2080442"/>
              <a:gd name="connsiteY0" fmla="*/ 84918 h 1936010"/>
              <a:gd name="connsiteX1" fmla="*/ 1838551 w 2080442"/>
              <a:gd name="connsiteY1" fmla="*/ 142974 h 1936010"/>
              <a:gd name="connsiteX2" fmla="*/ 1795007 w 2080442"/>
              <a:gd name="connsiteY2" fmla="*/ 1769127 h 1936010"/>
              <a:gd name="connsiteX3" fmla="*/ 958516 w 2080442"/>
              <a:gd name="connsiteY3" fmla="*/ 1896176 h 1936010"/>
              <a:gd name="connsiteX4" fmla="*/ 206947 w 2080442"/>
              <a:gd name="connsiteY4" fmla="*/ 1435299 h 1936010"/>
              <a:gd name="connsiteX5" fmla="*/ 574 w 2080442"/>
              <a:gd name="connsiteY5" fmla="*/ 1126918 h 1936010"/>
              <a:gd name="connsiteX6" fmla="*/ 235975 w 2080442"/>
              <a:gd name="connsiteY6" fmla="*/ 84918 h 1936010"/>
              <a:gd name="connsiteX0" fmla="*/ 292913 w 2137380"/>
              <a:gd name="connsiteY0" fmla="*/ 84918 h 1936010"/>
              <a:gd name="connsiteX1" fmla="*/ 1895489 w 2137380"/>
              <a:gd name="connsiteY1" fmla="*/ 142974 h 1936010"/>
              <a:gd name="connsiteX2" fmla="*/ 1851945 w 2137380"/>
              <a:gd name="connsiteY2" fmla="*/ 1769127 h 1936010"/>
              <a:gd name="connsiteX3" fmla="*/ 1015454 w 2137380"/>
              <a:gd name="connsiteY3" fmla="*/ 1896176 h 1936010"/>
              <a:gd name="connsiteX4" fmla="*/ 263885 w 2137380"/>
              <a:gd name="connsiteY4" fmla="*/ 1435299 h 1936010"/>
              <a:gd name="connsiteX5" fmla="*/ 57512 w 2137380"/>
              <a:gd name="connsiteY5" fmla="*/ 1126918 h 1936010"/>
              <a:gd name="connsiteX6" fmla="*/ 292913 w 2137380"/>
              <a:gd name="connsiteY6" fmla="*/ 84918 h 1936010"/>
              <a:gd name="connsiteX0" fmla="*/ 292913 w 2137380"/>
              <a:gd name="connsiteY0" fmla="*/ 84918 h 2010814"/>
              <a:gd name="connsiteX1" fmla="*/ 1895489 w 2137380"/>
              <a:gd name="connsiteY1" fmla="*/ 142974 h 2010814"/>
              <a:gd name="connsiteX2" fmla="*/ 1851945 w 2137380"/>
              <a:gd name="connsiteY2" fmla="*/ 1769127 h 2010814"/>
              <a:gd name="connsiteX3" fmla="*/ 913854 w 2137380"/>
              <a:gd name="connsiteY3" fmla="*/ 1997776 h 2010814"/>
              <a:gd name="connsiteX4" fmla="*/ 263885 w 2137380"/>
              <a:gd name="connsiteY4" fmla="*/ 1435299 h 2010814"/>
              <a:gd name="connsiteX5" fmla="*/ 57512 w 2137380"/>
              <a:gd name="connsiteY5" fmla="*/ 1126918 h 2010814"/>
              <a:gd name="connsiteX6" fmla="*/ 292913 w 2137380"/>
              <a:gd name="connsiteY6" fmla="*/ 84918 h 2010814"/>
              <a:gd name="connsiteX0" fmla="*/ 292913 w 2137380"/>
              <a:gd name="connsiteY0" fmla="*/ 84918 h 2010814"/>
              <a:gd name="connsiteX1" fmla="*/ 1895489 w 2137380"/>
              <a:gd name="connsiteY1" fmla="*/ 142974 h 2010814"/>
              <a:gd name="connsiteX2" fmla="*/ 1851945 w 2137380"/>
              <a:gd name="connsiteY2" fmla="*/ 1769127 h 2010814"/>
              <a:gd name="connsiteX3" fmla="*/ 913854 w 2137380"/>
              <a:gd name="connsiteY3" fmla="*/ 1997776 h 2010814"/>
              <a:gd name="connsiteX4" fmla="*/ 362311 w 2137380"/>
              <a:gd name="connsiteY4" fmla="*/ 1707489 h 2010814"/>
              <a:gd name="connsiteX5" fmla="*/ 263885 w 2137380"/>
              <a:gd name="connsiteY5" fmla="*/ 1435299 h 2010814"/>
              <a:gd name="connsiteX6" fmla="*/ 57512 w 2137380"/>
              <a:gd name="connsiteY6" fmla="*/ 1126918 h 2010814"/>
              <a:gd name="connsiteX7" fmla="*/ 292913 w 2137380"/>
              <a:gd name="connsiteY7" fmla="*/ 84918 h 2010814"/>
              <a:gd name="connsiteX0" fmla="*/ 292913 w 2137380"/>
              <a:gd name="connsiteY0" fmla="*/ 84918 h 2010814"/>
              <a:gd name="connsiteX1" fmla="*/ 1895489 w 2137380"/>
              <a:gd name="connsiteY1" fmla="*/ 142974 h 2010814"/>
              <a:gd name="connsiteX2" fmla="*/ 1851945 w 2137380"/>
              <a:gd name="connsiteY2" fmla="*/ 1769127 h 2010814"/>
              <a:gd name="connsiteX3" fmla="*/ 913854 w 2137380"/>
              <a:gd name="connsiteY3" fmla="*/ 1997776 h 2010814"/>
              <a:gd name="connsiteX4" fmla="*/ 362311 w 2137380"/>
              <a:gd name="connsiteY4" fmla="*/ 1707489 h 2010814"/>
              <a:gd name="connsiteX5" fmla="*/ 263885 w 2137380"/>
              <a:gd name="connsiteY5" fmla="*/ 1435299 h 2010814"/>
              <a:gd name="connsiteX6" fmla="*/ 130083 w 2137380"/>
              <a:gd name="connsiteY6" fmla="*/ 1431718 h 2010814"/>
              <a:gd name="connsiteX7" fmla="*/ 57512 w 2137380"/>
              <a:gd name="connsiteY7" fmla="*/ 1126918 h 2010814"/>
              <a:gd name="connsiteX8" fmla="*/ 292913 w 2137380"/>
              <a:gd name="connsiteY8" fmla="*/ 84918 h 2010814"/>
              <a:gd name="connsiteX0" fmla="*/ 292913 w 2137380"/>
              <a:gd name="connsiteY0" fmla="*/ 84918 h 2010814"/>
              <a:gd name="connsiteX1" fmla="*/ 1895489 w 2137380"/>
              <a:gd name="connsiteY1" fmla="*/ 142974 h 2010814"/>
              <a:gd name="connsiteX2" fmla="*/ 1851945 w 2137380"/>
              <a:gd name="connsiteY2" fmla="*/ 1769127 h 2010814"/>
              <a:gd name="connsiteX3" fmla="*/ 913854 w 2137380"/>
              <a:gd name="connsiteY3" fmla="*/ 1997776 h 2010814"/>
              <a:gd name="connsiteX4" fmla="*/ 362311 w 2137380"/>
              <a:gd name="connsiteY4" fmla="*/ 1707489 h 2010814"/>
              <a:gd name="connsiteX5" fmla="*/ 249371 w 2137380"/>
              <a:gd name="connsiteY5" fmla="*/ 1551413 h 2010814"/>
              <a:gd name="connsiteX6" fmla="*/ 130083 w 2137380"/>
              <a:gd name="connsiteY6" fmla="*/ 1431718 h 2010814"/>
              <a:gd name="connsiteX7" fmla="*/ 57512 w 2137380"/>
              <a:gd name="connsiteY7" fmla="*/ 1126918 h 2010814"/>
              <a:gd name="connsiteX8" fmla="*/ 292913 w 2137380"/>
              <a:gd name="connsiteY8" fmla="*/ 84918 h 2010814"/>
              <a:gd name="connsiteX0" fmla="*/ 292913 w 2137380"/>
              <a:gd name="connsiteY0" fmla="*/ 84918 h 2003795"/>
              <a:gd name="connsiteX1" fmla="*/ 1895489 w 2137380"/>
              <a:gd name="connsiteY1" fmla="*/ 142974 h 2003795"/>
              <a:gd name="connsiteX2" fmla="*/ 1851945 w 2137380"/>
              <a:gd name="connsiteY2" fmla="*/ 1667527 h 2003795"/>
              <a:gd name="connsiteX3" fmla="*/ 913854 w 2137380"/>
              <a:gd name="connsiteY3" fmla="*/ 1997776 h 2003795"/>
              <a:gd name="connsiteX4" fmla="*/ 362311 w 2137380"/>
              <a:gd name="connsiteY4" fmla="*/ 1707489 h 2003795"/>
              <a:gd name="connsiteX5" fmla="*/ 249371 w 2137380"/>
              <a:gd name="connsiteY5" fmla="*/ 1551413 h 2003795"/>
              <a:gd name="connsiteX6" fmla="*/ 130083 w 2137380"/>
              <a:gd name="connsiteY6" fmla="*/ 1431718 h 2003795"/>
              <a:gd name="connsiteX7" fmla="*/ 57512 w 2137380"/>
              <a:gd name="connsiteY7" fmla="*/ 1126918 h 2003795"/>
              <a:gd name="connsiteX8" fmla="*/ 292913 w 2137380"/>
              <a:gd name="connsiteY8" fmla="*/ 84918 h 2003795"/>
              <a:gd name="connsiteX0" fmla="*/ 352319 w 2124214"/>
              <a:gd name="connsiteY0" fmla="*/ 126971 h 1987791"/>
              <a:gd name="connsiteX1" fmla="*/ 1882323 w 2124214"/>
              <a:gd name="connsiteY1" fmla="*/ 126970 h 1987791"/>
              <a:gd name="connsiteX2" fmla="*/ 1838779 w 2124214"/>
              <a:gd name="connsiteY2" fmla="*/ 1651523 h 1987791"/>
              <a:gd name="connsiteX3" fmla="*/ 900688 w 2124214"/>
              <a:gd name="connsiteY3" fmla="*/ 1981772 h 1987791"/>
              <a:gd name="connsiteX4" fmla="*/ 349145 w 2124214"/>
              <a:gd name="connsiteY4" fmla="*/ 1691485 h 1987791"/>
              <a:gd name="connsiteX5" fmla="*/ 236205 w 2124214"/>
              <a:gd name="connsiteY5" fmla="*/ 1535409 h 1987791"/>
              <a:gd name="connsiteX6" fmla="*/ 116917 w 2124214"/>
              <a:gd name="connsiteY6" fmla="*/ 1415714 h 1987791"/>
              <a:gd name="connsiteX7" fmla="*/ 44346 w 2124214"/>
              <a:gd name="connsiteY7" fmla="*/ 1110914 h 1987791"/>
              <a:gd name="connsiteX8" fmla="*/ 352319 w 2124214"/>
              <a:gd name="connsiteY8" fmla="*/ 126971 h 1987791"/>
              <a:gd name="connsiteX0" fmla="*/ 352319 w 2130560"/>
              <a:gd name="connsiteY0" fmla="*/ 95068 h 1955888"/>
              <a:gd name="connsiteX1" fmla="*/ 1896838 w 2130560"/>
              <a:gd name="connsiteY1" fmla="*/ 138610 h 1955888"/>
              <a:gd name="connsiteX2" fmla="*/ 1838779 w 2130560"/>
              <a:gd name="connsiteY2" fmla="*/ 1619620 h 1955888"/>
              <a:gd name="connsiteX3" fmla="*/ 900688 w 2130560"/>
              <a:gd name="connsiteY3" fmla="*/ 1949869 h 1955888"/>
              <a:gd name="connsiteX4" fmla="*/ 349145 w 2130560"/>
              <a:gd name="connsiteY4" fmla="*/ 1659582 h 1955888"/>
              <a:gd name="connsiteX5" fmla="*/ 236205 w 2130560"/>
              <a:gd name="connsiteY5" fmla="*/ 1503506 h 1955888"/>
              <a:gd name="connsiteX6" fmla="*/ 116917 w 2130560"/>
              <a:gd name="connsiteY6" fmla="*/ 1383811 h 1955888"/>
              <a:gd name="connsiteX7" fmla="*/ 44346 w 2130560"/>
              <a:gd name="connsiteY7" fmla="*/ 1079011 h 1955888"/>
              <a:gd name="connsiteX8" fmla="*/ 352319 w 2130560"/>
              <a:gd name="connsiteY8" fmla="*/ 95068 h 1955888"/>
              <a:gd name="connsiteX0" fmla="*/ 352319 w 2130560"/>
              <a:gd name="connsiteY0" fmla="*/ 236740 h 2097560"/>
              <a:gd name="connsiteX1" fmla="*/ 1896838 w 2130560"/>
              <a:gd name="connsiteY1" fmla="*/ 280282 h 2097560"/>
              <a:gd name="connsiteX2" fmla="*/ 1838779 w 2130560"/>
              <a:gd name="connsiteY2" fmla="*/ 1761292 h 2097560"/>
              <a:gd name="connsiteX3" fmla="*/ 900688 w 2130560"/>
              <a:gd name="connsiteY3" fmla="*/ 2091541 h 2097560"/>
              <a:gd name="connsiteX4" fmla="*/ 349145 w 2130560"/>
              <a:gd name="connsiteY4" fmla="*/ 1801254 h 2097560"/>
              <a:gd name="connsiteX5" fmla="*/ 236205 w 2130560"/>
              <a:gd name="connsiteY5" fmla="*/ 1645178 h 2097560"/>
              <a:gd name="connsiteX6" fmla="*/ 116917 w 2130560"/>
              <a:gd name="connsiteY6" fmla="*/ 1525483 h 2097560"/>
              <a:gd name="connsiteX7" fmla="*/ 44346 w 2130560"/>
              <a:gd name="connsiteY7" fmla="*/ 1220683 h 2097560"/>
              <a:gd name="connsiteX8" fmla="*/ 352319 w 2130560"/>
              <a:gd name="connsiteY8" fmla="*/ 236740 h 2097560"/>
              <a:gd name="connsiteX0" fmla="*/ 416152 w 2121821"/>
              <a:gd name="connsiteY0" fmla="*/ 268835 h 2086112"/>
              <a:gd name="connsiteX1" fmla="*/ 1888099 w 2121821"/>
              <a:gd name="connsiteY1" fmla="*/ 268834 h 2086112"/>
              <a:gd name="connsiteX2" fmla="*/ 1830040 w 2121821"/>
              <a:gd name="connsiteY2" fmla="*/ 1749844 h 2086112"/>
              <a:gd name="connsiteX3" fmla="*/ 891949 w 2121821"/>
              <a:gd name="connsiteY3" fmla="*/ 2080093 h 2086112"/>
              <a:gd name="connsiteX4" fmla="*/ 340406 w 2121821"/>
              <a:gd name="connsiteY4" fmla="*/ 1789806 h 2086112"/>
              <a:gd name="connsiteX5" fmla="*/ 227466 w 2121821"/>
              <a:gd name="connsiteY5" fmla="*/ 1633730 h 2086112"/>
              <a:gd name="connsiteX6" fmla="*/ 108178 w 2121821"/>
              <a:gd name="connsiteY6" fmla="*/ 1514035 h 2086112"/>
              <a:gd name="connsiteX7" fmla="*/ 35607 w 2121821"/>
              <a:gd name="connsiteY7" fmla="*/ 1209235 h 2086112"/>
              <a:gd name="connsiteX8" fmla="*/ 416152 w 2121821"/>
              <a:gd name="connsiteY8" fmla="*/ 268835 h 2086112"/>
              <a:gd name="connsiteX0" fmla="*/ 416152 w 2121821"/>
              <a:gd name="connsiteY0" fmla="*/ 335586 h 2065777"/>
              <a:gd name="connsiteX1" fmla="*/ 1888099 w 2121821"/>
              <a:gd name="connsiteY1" fmla="*/ 248499 h 2065777"/>
              <a:gd name="connsiteX2" fmla="*/ 1830040 w 2121821"/>
              <a:gd name="connsiteY2" fmla="*/ 1729509 h 2065777"/>
              <a:gd name="connsiteX3" fmla="*/ 891949 w 2121821"/>
              <a:gd name="connsiteY3" fmla="*/ 2059758 h 2065777"/>
              <a:gd name="connsiteX4" fmla="*/ 340406 w 2121821"/>
              <a:gd name="connsiteY4" fmla="*/ 1769471 h 2065777"/>
              <a:gd name="connsiteX5" fmla="*/ 227466 w 2121821"/>
              <a:gd name="connsiteY5" fmla="*/ 1613395 h 2065777"/>
              <a:gd name="connsiteX6" fmla="*/ 108178 w 2121821"/>
              <a:gd name="connsiteY6" fmla="*/ 1493700 h 2065777"/>
              <a:gd name="connsiteX7" fmla="*/ 35607 w 2121821"/>
              <a:gd name="connsiteY7" fmla="*/ 1188900 h 2065777"/>
              <a:gd name="connsiteX8" fmla="*/ 416152 w 2121821"/>
              <a:gd name="connsiteY8" fmla="*/ 335586 h 2065777"/>
              <a:gd name="connsiteX0" fmla="*/ 416152 w 2121821"/>
              <a:gd name="connsiteY0" fmla="*/ 393400 h 2051020"/>
              <a:gd name="connsiteX1" fmla="*/ 1888099 w 2121821"/>
              <a:gd name="connsiteY1" fmla="*/ 233742 h 2051020"/>
              <a:gd name="connsiteX2" fmla="*/ 1830040 w 2121821"/>
              <a:gd name="connsiteY2" fmla="*/ 1714752 h 2051020"/>
              <a:gd name="connsiteX3" fmla="*/ 891949 w 2121821"/>
              <a:gd name="connsiteY3" fmla="*/ 2045001 h 2051020"/>
              <a:gd name="connsiteX4" fmla="*/ 340406 w 2121821"/>
              <a:gd name="connsiteY4" fmla="*/ 1754714 h 2051020"/>
              <a:gd name="connsiteX5" fmla="*/ 227466 w 2121821"/>
              <a:gd name="connsiteY5" fmla="*/ 1598638 h 2051020"/>
              <a:gd name="connsiteX6" fmla="*/ 108178 w 2121821"/>
              <a:gd name="connsiteY6" fmla="*/ 1478943 h 2051020"/>
              <a:gd name="connsiteX7" fmla="*/ 35607 w 2121821"/>
              <a:gd name="connsiteY7" fmla="*/ 1174143 h 2051020"/>
              <a:gd name="connsiteX8" fmla="*/ 416152 w 2121821"/>
              <a:gd name="connsiteY8" fmla="*/ 393400 h 2051020"/>
              <a:gd name="connsiteX0" fmla="*/ 377436 w 2126648"/>
              <a:gd name="connsiteY0" fmla="*/ 464919 h 2035453"/>
              <a:gd name="connsiteX1" fmla="*/ 1892926 w 2126648"/>
              <a:gd name="connsiteY1" fmla="*/ 218175 h 2035453"/>
              <a:gd name="connsiteX2" fmla="*/ 1834867 w 2126648"/>
              <a:gd name="connsiteY2" fmla="*/ 1699185 h 2035453"/>
              <a:gd name="connsiteX3" fmla="*/ 896776 w 2126648"/>
              <a:gd name="connsiteY3" fmla="*/ 2029434 h 2035453"/>
              <a:gd name="connsiteX4" fmla="*/ 345233 w 2126648"/>
              <a:gd name="connsiteY4" fmla="*/ 1739147 h 2035453"/>
              <a:gd name="connsiteX5" fmla="*/ 232293 w 2126648"/>
              <a:gd name="connsiteY5" fmla="*/ 1583071 h 2035453"/>
              <a:gd name="connsiteX6" fmla="*/ 113005 w 2126648"/>
              <a:gd name="connsiteY6" fmla="*/ 1463376 h 2035453"/>
              <a:gd name="connsiteX7" fmla="*/ 40434 w 2126648"/>
              <a:gd name="connsiteY7" fmla="*/ 1158576 h 2035453"/>
              <a:gd name="connsiteX8" fmla="*/ 377436 w 2126648"/>
              <a:gd name="connsiteY8" fmla="*/ 464919 h 2035453"/>
              <a:gd name="connsiteX0" fmla="*/ 537145 w 2112186"/>
              <a:gd name="connsiteY0" fmla="*/ 489205 h 2030711"/>
              <a:gd name="connsiteX1" fmla="*/ 1878464 w 2112186"/>
              <a:gd name="connsiteY1" fmla="*/ 213433 h 2030711"/>
              <a:gd name="connsiteX2" fmla="*/ 1820405 w 2112186"/>
              <a:gd name="connsiteY2" fmla="*/ 1694443 h 2030711"/>
              <a:gd name="connsiteX3" fmla="*/ 882314 w 2112186"/>
              <a:gd name="connsiteY3" fmla="*/ 2024692 h 2030711"/>
              <a:gd name="connsiteX4" fmla="*/ 330771 w 2112186"/>
              <a:gd name="connsiteY4" fmla="*/ 1734405 h 2030711"/>
              <a:gd name="connsiteX5" fmla="*/ 217831 w 2112186"/>
              <a:gd name="connsiteY5" fmla="*/ 1578329 h 2030711"/>
              <a:gd name="connsiteX6" fmla="*/ 98543 w 2112186"/>
              <a:gd name="connsiteY6" fmla="*/ 1458634 h 2030711"/>
              <a:gd name="connsiteX7" fmla="*/ 25972 w 2112186"/>
              <a:gd name="connsiteY7" fmla="*/ 1153834 h 2030711"/>
              <a:gd name="connsiteX8" fmla="*/ 537145 w 2112186"/>
              <a:gd name="connsiteY8" fmla="*/ 489205 h 2030711"/>
              <a:gd name="connsiteX0" fmla="*/ 718384 w 2104739"/>
              <a:gd name="connsiteY0" fmla="*/ 588236 h 2013628"/>
              <a:gd name="connsiteX1" fmla="*/ 1871017 w 2104739"/>
              <a:gd name="connsiteY1" fmla="*/ 196350 h 2013628"/>
              <a:gd name="connsiteX2" fmla="*/ 1812958 w 2104739"/>
              <a:gd name="connsiteY2" fmla="*/ 1677360 h 2013628"/>
              <a:gd name="connsiteX3" fmla="*/ 874867 w 2104739"/>
              <a:gd name="connsiteY3" fmla="*/ 2007609 h 2013628"/>
              <a:gd name="connsiteX4" fmla="*/ 323324 w 2104739"/>
              <a:gd name="connsiteY4" fmla="*/ 1717322 h 2013628"/>
              <a:gd name="connsiteX5" fmla="*/ 210384 w 2104739"/>
              <a:gd name="connsiteY5" fmla="*/ 1561246 h 2013628"/>
              <a:gd name="connsiteX6" fmla="*/ 91096 w 2104739"/>
              <a:gd name="connsiteY6" fmla="*/ 1441551 h 2013628"/>
              <a:gd name="connsiteX7" fmla="*/ 18525 w 2104739"/>
              <a:gd name="connsiteY7" fmla="*/ 1136751 h 2013628"/>
              <a:gd name="connsiteX8" fmla="*/ 718384 w 2104739"/>
              <a:gd name="connsiteY8" fmla="*/ 588236 h 2013628"/>
              <a:gd name="connsiteX0" fmla="*/ 831692 w 2101933"/>
              <a:gd name="connsiteY0" fmla="*/ 651446 h 2004266"/>
              <a:gd name="connsiteX1" fmla="*/ 1868211 w 2101933"/>
              <a:gd name="connsiteY1" fmla="*/ 186988 h 2004266"/>
              <a:gd name="connsiteX2" fmla="*/ 1810152 w 2101933"/>
              <a:gd name="connsiteY2" fmla="*/ 1667998 h 2004266"/>
              <a:gd name="connsiteX3" fmla="*/ 872061 w 2101933"/>
              <a:gd name="connsiteY3" fmla="*/ 1998247 h 2004266"/>
              <a:gd name="connsiteX4" fmla="*/ 320518 w 2101933"/>
              <a:gd name="connsiteY4" fmla="*/ 1707960 h 2004266"/>
              <a:gd name="connsiteX5" fmla="*/ 207578 w 2101933"/>
              <a:gd name="connsiteY5" fmla="*/ 1551884 h 2004266"/>
              <a:gd name="connsiteX6" fmla="*/ 88290 w 2101933"/>
              <a:gd name="connsiteY6" fmla="*/ 1432189 h 2004266"/>
              <a:gd name="connsiteX7" fmla="*/ 15719 w 2101933"/>
              <a:gd name="connsiteY7" fmla="*/ 1127389 h 2004266"/>
              <a:gd name="connsiteX8" fmla="*/ 831692 w 2101933"/>
              <a:gd name="connsiteY8" fmla="*/ 651446 h 2004266"/>
              <a:gd name="connsiteX0" fmla="*/ 902901 w 2100570"/>
              <a:gd name="connsiteY0" fmla="*/ 793338 h 1986501"/>
              <a:gd name="connsiteX1" fmla="*/ 1866848 w 2100570"/>
              <a:gd name="connsiteY1" fmla="*/ 169223 h 1986501"/>
              <a:gd name="connsiteX2" fmla="*/ 1808789 w 2100570"/>
              <a:gd name="connsiteY2" fmla="*/ 1650233 h 1986501"/>
              <a:gd name="connsiteX3" fmla="*/ 870698 w 2100570"/>
              <a:gd name="connsiteY3" fmla="*/ 1980482 h 1986501"/>
              <a:gd name="connsiteX4" fmla="*/ 319155 w 2100570"/>
              <a:gd name="connsiteY4" fmla="*/ 1690195 h 1986501"/>
              <a:gd name="connsiteX5" fmla="*/ 206215 w 2100570"/>
              <a:gd name="connsiteY5" fmla="*/ 1534119 h 1986501"/>
              <a:gd name="connsiteX6" fmla="*/ 86927 w 2100570"/>
              <a:gd name="connsiteY6" fmla="*/ 1414424 h 1986501"/>
              <a:gd name="connsiteX7" fmla="*/ 14356 w 2100570"/>
              <a:gd name="connsiteY7" fmla="*/ 1109624 h 1986501"/>
              <a:gd name="connsiteX8" fmla="*/ 902901 w 2100570"/>
              <a:gd name="connsiteY8" fmla="*/ 793338 h 1986501"/>
              <a:gd name="connsiteX0" fmla="*/ 1060251 w 2098263"/>
              <a:gd name="connsiteY0" fmla="*/ 858899 h 1979491"/>
              <a:gd name="connsiteX1" fmla="*/ 1864541 w 2098263"/>
              <a:gd name="connsiteY1" fmla="*/ 162213 h 1979491"/>
              <a:gd name="connsiteX2" fmla="*/ 1806482 w 2098263"/>
              <a:gd name="connsiteY2" fmla="*/ 1643223 h 1979491"/>
              <a:gd name="connsiteX3" fmla="*/ 868391 w 2098263"/>
              <a:gd name="connsiteY3" fmla="*/ 1973472 h 1979491"/>
              <a:gd name="connsiteX4" fmla="*/ 316848 w 2098263"/>
              <a:gd name="connsiteY4" fmla="*/ 1683185 h 1979491"/>
              <a:gd name="connsiteX5" fmla="*/ 203908 w 2098263"/>
              <a:gd name="connsiteY5" fmla="*/ 1527109 h 1979491"/>
              <a:gd name="connsiteX6" fmla="*/ 84620 w 2098263"/>
              <a:gd name="connsiteY6" fmla="*/ 1407414 h 1979491"/>
              <a:gd name="connsiteX7" fmla="*/ 12049 w 2098263"/>
              <a:gd name="connsiteY7" fmla="*/ 1102614 h 1979491"/>
              <a:gd name="connsiteX8" fmla="*/ 1060251 w 2098263"/>
              <a:gd name="connsiteY8" fmla="*/ 858899 h 1979491"/>
              <a:gd name="connsiteX0" fmla="*/ 988628 w 2099212"/>
              <a:gd name="connsiteY0" fmla="*/ 1099094 h 1958428"/>
              <a:gd name="connsiteX1" fmla="*/ 1865490 w 2099212"/>
              <a:gd name="connsiteY1" fmla="*/ 141150 h 1958428"/>
              <a:gd name="connsiteX2" fmla="*/ 1807431 w 2099212"/>
              <a:gd name="connsiteY2" fmla="*/ 1622160 h 1958428"/>
              <a:gd name="connsiteX3" fmla="*/ 869340 w 2099212"/>
              <a:gd name="connsiteY3" fmla="*/ 1952409 h 1958428"/>
              <a:gd name="connsiteX4" fmla="*/ 317797 w 2099212"/>
              <a:gd name="connsiteY4" fmla="*/ 1662122 h 1958428"/>
              <a:gd name="connsiteX5" fmla="*/ 204857 w 2099212"/>
              <a:gd name="connsiteY5" fmla="*/ 1506046 h 1958428"/>
              <a:gd name="connsiteX6" fmla="*/ 85569 w 2099212"/>
              <a:gd name="connsiteY6" fmla="*/ 1386351 h 1958428"/>
              <a:gd name="connsiteX7" fmla="*/ 12998 w 2099212"/>
              <a:gd name="connsiteY7" fmla="*/ 1081551 h 1958428"/>
              <a:gd name="connsiteX8" fmla="*/ 988628 w 2099212"/>
              <a:gd name="connsiteY8" fmla="*/ 1099094 h 1958428"/>
              <a:gd name="connsiteX0" fmla="*/ 1232621 w 2096462"/>
              <a:gd name="connsiteY0" fmla="*/ 1058674 h 1961551"/>
              <a:gd name="connsiteX1" fmla="*/ 1862740 w 2096462"/>
              <a:gd name="connsiteY1" fmla="*/ 144273 h 1961551"/>
              <a:gd name="connsiteX2" fmla="*/ 1804681 w 2096462"/>
              <a:gd name="connsiteY2" fmla="*/ 1625283 h 1961551"/>
              <a:gd name="connsiteX3" fmla="*/ 866590 w 2096462"/>
              <a:gd name="connsiteY3" fmla="*/ 1955532 h 1961551"/>
              <a:gd name="connsiteX4" fmla="*/ 315047 w 2096462"/>
              <a:gd name="connsiteY4" fmla="*/ 1665245 h 1961551"/>
              <a:gd name="connsiteX5" fmla="*/ 202107 w 2096462"/>
              <a:gd name="connsiteY5" fmla="*/ 1509169 h 1961551"/>
              <a:gd name="connsiteX6" fmla="*/ 82819 w 2096462"/>
              <a:gd name="connsiteY6" fmla="*/ 1389474 h 1961551"/>
              <a:gd name="connsiteX7" fmla="*/ 10248 w 2096462"/>
              <a:gd name="connsiteY7" fmla="*/ 1084674 h 1961551"/>
              <a:gd name="connsiteX8" fmla="*/ 1232621 w 2096462"/>
              <a:gd name="connsiteY8" fmla="*/ 1058674 h 1961551"/>
              <a:gd name="connsiteX0" fmla="*/ 917168 w 2100323"/>
              <a:gd name="connsiteY0" fmla="*/ 676972 h 2000764"/>
              <a:gd name="connsiteX1" fmla="*/ 1866601 w 2100323"/>
              <a:gd name="connsiteY1" fmla="*/ 183486 h 2000764"/>
              <a:gd name="connsiteX2" fmla="*/ 1808542 w 2100323"/>
              <a:gd name="connsiteY2" fmla="*/ 1664496 h 2000764"/>
              <a:gd name="connsiteX3" fmla="*/ 870451 w 2100323"/>
              <a:gd name="connsiteY3" fmla="*/ 1994745 h 2000764"/>
              <a:gd name="connsiteX4" fmla="*/ 318908 w 2100323"/>
              <a:gd name="connsiteY4" fmla="*/ 1704458 h 2000764"/>
              <a:gd name="connsiteX5" fmla="*/ 205968 w 2100323"/>
              <a:gd name="connsiteY5" fmla="*/ 1548382 h 2000764"/>
              <a:gd name="connsiteX6" fmla="*/ 86680 w 2100323"/>
              <a:gd name="connsiteY6" fmla="*/ 1428687 h 2000764"/>
              <a:gd name="connsiteX7" fmla="*/ 14109 w 2100323"/>
              <a:gd name="connsiteY7" fmla="*/ 1123887 h 2000764"/>
              <a:gd name="connsiteX8" fmla="*/ 917168 w 2100323"/>
              <a:gd name="connsiteY8" fmla="*/ 676972 h 2000764"/>
              <a:gd name="connsiteX0" fmla="*/ 917168 w 2100323"/>
              <a:gd name="connsiteY0" fmla="*/ 676972 h 2000764"/>
              <a:gd name="connsiteX1" fmla="*/ 1866601 w 2100323"/>
              <a:gd name="connsiteY1" fmla="*/ 183486 h 2000764"/>
              <a:gd name="connsiteX2" fmla="*/ 1808542 w 2100323"/>
              <a:gd name="connsiteY2" fmla="*/ 1664496 h 2000764"/>
              <a:gd name="connsiteX3" fmla="*/ 870451 w 2100323"/>
              <a:gd name="connsiteY3" fmla="*/ 1994745 h 2000764"/>
              <a:gd name="connsiteX4" fmla="*/ 318908 w 2100323"/>
              <a:gd name="connsiteY4" fmla="*/ 1704458 h 2000764"/>
              <a:gd name="connsiteX5" fmla="*/ 481739 w 2100323"/>
              <a:gd name="connsiteY5" fmla="*/ 1490325 h 2000764"/>
              <a:gd name="connsiteX6" fmla="*/ 86680 w 2100323"/>
              <a:gd name="connsiteY6" fmla="*/ 1428687 h 2000764"/>
              <a:gd name="connsiteX7" fmla="*/ 14109 w 2100323"/>
              <a:gd name="connsiteY7" fmla="*/ 1123887 h 2000764"/>
              <a:gd name="connsiteX8" fmla="*/ 917168 w 2100323"/>
              <a:gd name="connsiteY8" fmla="*/ 676972 h 2000764"/>
              <a:gd name="connsiteX0" fmla="*/ 917168 w 2100323"/>
              <a:gd name="connsiteY0" fmla="*/ 676972 h 2000764"/>
              <a:gd name="connsiteX1" fmla="*/ 1866601 w 2100323"/>
              <a:gd name="connsiteY1" fmla="*/ 183486 h 2000764"/>
              <a:gd name="connsiteX2" fmla="*/ 1808542 w 2100323"/>
              <a:gd name="connsiteY2" fmla="*/ 1664496 h 2000764"/>
              <a:gd name="connsiteX3" fmla="*/ 870451 w 2100323"/>
              <a:gd name="connsiteY3" fmla="*/ 1994745 h 2000764"/>
              <a:gd name="connsiteX4" fmla="*/ 318908 w 2100323"/>
              <a:gd name="connsiteY4" fmla="*/ 1704458 h 2000764"/>
              <a:gd name="connsiteX5" fmla="*/ 205968 w 2100323"/>
              <a:gd name="connsiteY5" fmla="*/ 1577410 h 2000764"/>
              <a:gd name="connsiteX6" fmla="*/ 86680 w 2100323"/>
              <a:gd name="connsiteY6" fmla="*/ 1428687 h 2000764"/>
              <a:gd name="connsiteX7" fmla="*/ 14109 w 2100323"/>
              <a:gd name="connsiteY7" fmla="*/ 1123887 h 2000764"/>
              <a:gd name="connsiteX8" fmla="*/ 917168 w 2100323"/>
              <a:gd name="connsiteY8" fmla="*/ 676972 h 2000764"/>
              <a:gd name="connsiteX0" fmla="*/ 917168 w 2100323"/>
              <a:gd name="connsiteY0" fmla="*/ 676972 h 2000764"/>
              <a:gd name="connsiteX1" fmla="*/ 1866601 w 2100323"/>
              <a:gd name="connsiteY1" fmla="*/ 183486 h 2000764"/>
              <a:gd name="connsiteX2" fmla="*/ 1808542 w 2100323"/>
              <a:gd name="connsiteY2" fmla="*/ 1664496 h 2000764"/>
              <a:gd name="connsiteX3" fmla="*/ 870451 w 2100323"/>
              <a:gd name="connsiteY3" fmla="*/ 1994745 h 2000764"/>
              <a:gd name="connsiteX4" fmla="*/ 580165 w 2100323"/>
              <a:gd name="connsiteY4" fmla="*/ 1762516 h 2000764"/>
              <a:gd name="connsiteX5" fmla="*/ 205968 w 2100323"/>
              <a:gd name="connsiteY5" fmla="*/ 1577410 h 2000764"/>
              <a:gd name="connsiteX6" fmla="*/ 86680 w 2100323"/>
              <a:gd name="connsiteY6" fmla="*/ 1428687 h 2000764"/>
              <a:gd name="connsiteX7" fmla="*/ 14109 w 2100323"/>
              <a:gd name="connsiteY7" fmla="*/ 1123887 h 2000764"/>
              <a:gd name="connsiteX8" fmla="*/ 917168 w 2100323"/>
              <a:gd name="connsiteY8" fmla="*/ 676972 h 2000764"/>
              <a:gd name="connsiteX0" fmla="*/ 917168 w 2100323"/>
              <a:gd name="connsiteY0" fmla="*/ 676972 h 2000764"/>
              <a:gd name="connsiteX1" fmla="*/ 1866601 w 2100323"/>
              <a:gd name="connsiteY1" fmla="*/ 183486 h 2000764"/>
              <a:gd name="connsiteX2" fmla="*/ 1808542 w 2100323"/>
              <a:gd name="connsiteY2" fmla="*/ 1664496 h 2000764"/>
              <a:gd name="connsiteX3" fmla="*/ 870451 w 2100323"/>
              <a:gd name="connsiteY3" fmla="*/ 1994745 h 2000764"/>
              <a:gd name="connsiteX4" fmla="*/ 478565 w 2100323"/>
              <a:gd name="connsiteY4" fmla="*/ 1835087 h 2000764"/>
              <a:gd name="connsiteX5" fmla="*/ 205968 w 2100323"/>
              <a:gd name="connsiteY5" fmla="*/ 1577410 h 2000764"/>
              <a:gd name="connsiteX6" fmla="*/ 86680 w 2100323"/>
              <a:gd name="connsiteY6" fmla="*/ 1428687 h 2000764"/>
              <a:gd name="connsiteX7" fmla="*/ 14109 w 2100323"/>
              <a:gd name="connsiteY7" fmla="*/ 1123887 h 2000764"/>
              <a:gd name="connsiteX8" fmla="*/ 917168 w 2100323"/>
              <a:gd name="connsiteY8" fmla="*/ 676972 h 2000764"/>
              <a:gd name="connsiteX0" fmla="*/ 917168 w 2110480"/>
              <a:gd name="connsiteY0" fmla="*/ 676972 h 2000764"/>
              <a:gd name="connsiteX1" fmla="*/ 1866601 w 2110480"/>
              <a:gd name="connsiteY1" fmla="*/ 183486 h 2000764"/>
              <a:gd name="connsiteX2" fmla="*/ 1808542 w 2110480"/>
              <a:gd name="connsiteY2" fmla="*/ 1664496 h 2000764"/>
              <a:gd name="connsiteX3" fmla="*/ 870451 w 2110480"/>
              <a:gd name="connsiteY3" fmla="*/ 1994745 h 2000764"/>
              <a:gd name="connsiteX4" fmla="*/ 478565 w 2110480"/>
              <a:gd name="connsiteY4" fmla="*/ 1835087 h 2000764"/>
              <a:gd name="connsiteX5" fmla="*/ 205968 w 2110480"/>
              <a:gd name="connsiteY5" fmla="*/ 1577410 h 2000764"/>
              <a:gd name="connsiteX6" fmla="*/ 86680 w 2110480"/>
              <a:gd name="connsiteY6" fmla="*/ 1428687 h 2000764"/>
              <a:gd name="connsiteX7" fmla="*/ 14109 w 2110480"/>
              <a:gd name="connsiteY7" fmla="*/ 1123887 h 2000764"/>
              <a:gd name="connsiteX8" fmla="*/ 917168 w 2110480"/>
              <a:gd name="connsiteY8" fmla="*/ 676972 h 2000764"/>
              <a:gd name="connsiteX0" fmla="*/ 917168 w 2110480"/>
              <a:gd name="connsiteY0" fmla="*/ 527090 h 1850882"/>
              <a:gd name="connsiteX1" fmla="*/ 1866601 w 2110480"/>
              <a:gd name="connsiteY1" fmla="*/ 33604 h 1850882"/>
              <a:gd name="connsiteX2" fmla="*/ 1808542 w 2110480"/>
              <a:gd name="connsiteY2" fmla="*/ 1514614 h 1850882"/>
              <a:gd name="connsiteX3" fmla="*/ 870451 w 2110480"/>
              <a:gd name="connsiteY3" fmla="*/ 1844863 h 1850882"/>
              <a:gd name="connsiteX4" fmla="*/ 478565 w 2110480"/>
              <a:gd name="connsiteY4" fmla="*/ 1685205 h 1850882"/>
              <a:gd name="connsiteX5" fmla="*/ 205968 w 2110480"/>
              <a:gd name="connsiteY5" fmla="*/ 1427528 h 1850882"/>
              <a:gd name="connsiteX6" fmla="*/ 86680 w 2110480"/>
              <a:gd name="connsiteY6" fmla="*/ 1278805 h 1850882"/>
              <a:gd name="connsiteX7" fmla="*/ 14109 w 2110480"/>
              <a:gd name="connsiteY7" fmla="*/ 974005 h 1850882"/>
              <a:gd name="connsiteX8" fmla="*/ 917168 w 2110480"/>
              <a:gd name="connsiteY8" fmla="*/ 527090 h 1850882"/>
              <a:gd name="connsiteX0" fmla="*/ 917168 w 2110480"/>
              <a:gd name="connsiteY0" fmla="*/ 593782 h 1917574"/>
              <a:gd name="connsiteX1" fmla="*/ 1866601 w 2110480"/>
              <a:gd name="connsiteY1" fmla="*/ 100296 h 1917574"/>
              <a:gd name="connsiteX2" fmla="*/ 1808542 w 2110480"/>
              <a:gd name="connsiteY2" fmla="*/ 1581306 h 1917574"/>
              <a:gd name="connsiteX3" fmla="*/ 870451 w 2110480"/>
              <a:gd name="connsiteY3" fmla="*/ 1911555 h 1917574"/>
              <a:gd name="connsiteX4" fmla="*/ 478565 w 2110480"/>
              <a:gd name="connsiteY4" fmla="*/ 1751897 h 1917574"/>
              <a:gd name="connsiteX5" fmla="*/ 205968 w 2110480"/>
              <a:gd name="connsiteY5" fmla="*/ 1494220 h 1917574"/>
              <a:gd name="connsiteX6" fmla="*/ 86680 w 2110480"/>
              <a:gd name="connsiteY6" fmla="*/ 1345497 h 1917574"/>
              <a:gd name="connsiteX7" fmla="*/ 14109 w 2110480"/>
              <a:gd name="connsiteY7" fmla="*/ 1040697 h 1917574"/>
              <a:gd name="connsiteX8" fmla="*/ 917168 w 2110480"/>
              <a:gd name="connsiteY8" fmla="*/ 593782 h 1917574"/>
              <a:gd name="connsiteX0" fmla="*/ 917168 w 2110480"/>
              <a:gd name="connsiteY0" fmla="*/ 654106 h 1977898"/>
              <a:gd name="connsiteX1" fmla="*/ 1866601 w 2110480"/>
              <a:gd name="connsiteY1" fmla="*/ 160620 h 1977898"/>
              <a:gd name="connsiteX2" fmla="*/ 1808542 w 2110480"/>
              <a:gd name="connsiteY2" fmla="*/ 1641630 h 1977898"/>
              <a:gd name="connsiteX3" fmla="*/ 870451 w 2110480"/>
              <a:gd name="connsiteY3" fmla="*/ 1971879 h 1977898"/>
              <a:gd name="connsiteX4" fmla="*/ 478565 w 2110480"/>
              <a:gd name="connsiteY4" fmla="*/ 1812221 h 1977898"/>
              <a:gd name="connsiteX5" fmla="*/ 205968 w 2110480"/>
              <a:gd name="connsiteY5" fmla="*/ 1554544 h 1977898"/>
              <a:gd name="connsiteX6" fmla="*/ 86680 w 2110480"/>
              <a:gd name="connsiteY6" fmla="*/ 1405821 h 1977898"/>
              <a:gd name="connsiteX7" fmla="*/ 14109 w 2110480"/>
              <a:gd name="connsiteY7" fmla="*/ 1101021 h 1977898"/>
              <a:gd name="connsiteX8" fmla="*/ 917168 w 2110480"/>
              <a:gd name="connsiteY8" fmla="*/ 654106 h 1977898"/>
              <a:gd name="connsiteX0" fmla="*/ 917168 w 2110480"/>
              <a:gd name="connsiteY0" fmla="*/ 706045 h 2029837"/>
              <a:gd name="connsiteX1" fmla="*/ 1866601 w 2110480"/>
              <a:gd name="connsiteY1" fmla="*/ 212559 h 2029837"/>
              <a:gd name="connsiteX2" fmla="*/ 1808542 w 2110480"/>
              <a:gd name="connsiteY2" fmla="*/ 1693569 h 2029837"/>
              <a:gd name="connsiteX3" fmla="*/ 870451 w 2110480"/>
              <a:gd name="connsiteY3" fmla="*/ 2023818 h 2029837"/>
              <a:gd name="connsiteX4" fmla="*/ 478565 w 2110480"/>
              <a:gd name="connsiteY4" fmla="*/ 1864160 h 2029837"/>
              <a:gd name="connsiteX5" fmla="*/ 205968 w 2110480"/>
              <a:gd name="connsiteY5" fmla="*/ 1606483 h 2029837"/>
              <a:gd name="connsiteX6" fmla="*/ 86680 w 2110480"/>
              <a:gd name="connsiteY6" fmla="*/ 1457760 h 2029837"/>
              <a:gd name="connsiteX7" fmla="*/ 14109 w 2110480"/>
              <a:gd name="connsiteY7" fmla="*/ 1152960 h 2029837"/>
              <a:gd name="connsiteX8" fmla="*/ 917168 w 2110480"/>
              <a:gd name="connsiteY8" fmla="*/ 706045 h 2029837"/>
              <a:gd name="connsiteX0" fmla="*/ 917168 w 2110480"/>
              <a:gd name="connsiteY0" fmla="*/ 747467 h 2071259"/>
              <a:gd name="connsiteX1" fmla="*/ 1866601 w 2110480"/>
              <a:gd name="connsiteY1" fmla="*/ 253981 h 2071259"/>
              <a:gd name="connsiteX2" fmla="*/ 1808542 w 2110480"/>
              <a:gd name="connsiteY2" fmla="*/ 1734991 h 2071259"/>
              <a:gd name="connsiteX3" fmla="*/ 870451 w 2110480"/>
              <a:gd name="connsiteY3" fmla="*/ 2065240 h 2071259"/>
              <a:gd name="connsiteX4" fmla="*/ 478565 w 2110480"/>
              <a:gd name="connsiteY4" fmla="*/ 1905582 h 2071259"/>
              <a:gd name="connsiteX5" fmla="*/ 205968 w 2110480"/>
              <a:gd name="connsiteY5" fmla="*/ 1647905 h 2071259"/>
              <a:gd name="connsiteX6" fmla="*/ 86680 w 2110480"/>
              <a:gd name="connsiteY6" fmla="*/ 1499182 h 2071259"/>
              <a:gd name="connsiteX7" fmla="*/ 14109 w 2110480"/>
              <a:gd name="connsiteY7" fmla="*/ 1194382 h 2071259"/>
              <a:gd name="connsiteX8" fmla="*/ 917168 w 2110480"/>
              <a:gd name="connsiteY8" fmla="*/ 747467 h 2071259"/>
              <a:gd name="connsiteX0" fmla="*/ 917168 w 2110480"/>
              <a:gd name="connsiteY0" fmla="*/ 609775 h 1933567"/>
              <a:gd name="connsiteX1" fmla="*/ 1866601 w 2110480"/>
              <a:gd name="connsiteY1" fmla="*/ 116289 h 1933567"/>
              <a:gd name="connsiteX2" fmla="*/ 1808542 w 2110480"/>
              <a:gd name="connsiteY2" fmla="*/ 1597299 h 1933567"/>
              <a:gd name="connsiteX3" fmla="*/ 870451 w 2110480"/>
              <a:gd name="connsiteY3" fmla="*/ 1927548 h 1933567"/>
              <a:gd name="connsiteX4" fmla="*/ 478565 w 2110480"/>
              <a:gd name="connsiteY4" fmla="*/ 1767890 h 1933567"/>
              <a:gd name="connsiteX5" fmla="*/ 205968 w 2110480"/>
              <a:gd name="connsiteY5" fmla="*/ 1510213 h 1933567"/>
              <a:gd name="connsiteX6" fmla="*/ 86680 w 2110480"/>
              <a:gd name="connsiteY6" fmla="*/ 1361490 h 1933567"/>
              <a:gd name="connsiteX7" fmla="*/ 14109 w 2110480"/>
              <a:gd name="connsiteY7" fmla="*/ 1056690 h 1933567"/>
              <a:gd name="connsiteX8" fmla="*/ 917168 w 2110480"/>
              <a:gd name="connsiteY8" fmla="*/ 609775 h 1933567"/>
              <a:gd name="connsiteX0" fmla="*/ 917168 w 2110480"/>
              <a:gd name="connsiteY0" fmla="*/ 700192 h 2023984"/>
              <a:gd name="connsiteX1" fmla="*/ 1866601 w 2110480"/>
              <a:gd name="connsiteY1" fmla="*/ 206706 h 2023984"/>
              <a:gd name="connsiteX2" fmla="*/ 1808542 w 2110480"/>
              <a:gd name="connsiteY2" fmla="*/ 1687716 h 2023984"/>
              <a:gd name="connsiteX3" fmla="*/ 870451 w 2110480"/>
              <a:gd name="connsiteY3" fmla="*/ 2017965 h 2023984"/>
              <a:gd name="connsiteX4" fmla="*/ 478565 w 2110480"/>
              <a:gd name="connsiteY4" fmla="*/ 1858307 h 2023984"/>
              <a:gd name="connsiteX5" fmla="*/ 205968 w 2110480"/>
              <a:gd name="connsiteY5" fmla="*/ 1600630 h 2023984"/>
              <a:gd name="connsiteX6" fmla="*/ 86680 w 2110480"/>
              <a:gd name="connsiteY6" fmla="*/ 1451907 h 2023984"/>
              <a:gd name="connsiteX7" fmla="*/ 14109 w 2110480"/>
              <a:gd name="connsiteY7" fmla="*/ 1147107 h 2023984"/>
              <a:gd name="connsiteX8" fmla="*/ 917168 w 2110480"/>
              <a:gd name="connsiteY8" fmla="*/ 700192 h 2023984"/>
              <a:gd name="connsiteX0" fmla="*/ 917168 w 2110480"/>
              <a:gd name="connsiteY0" fmla="*/ 671220 h 1995012"/>
              <a:gd name="connsiteX1" fmla="*/ 1866601 w 2110480"/>
              <a:gd name="connsiteY1" fmla="*/ 177734 h 1995012"/>
              <a:gd name="connsiteX2" fmla="*/ 1808542 w 2110480"/>
              <a:gd name="connsiteY2" fmla="*/ 1658744 h 1995012"/>
              <a:gd name="connsiteX3" fmla="*/ 870451 w 2110480"/>
              <a:gd name="connsiteY3" fmla="*/ 1988993 h 1995012"/>
              <a:gd name="connsiteX4" fmla="*/ 478565 w 2110480"/>
              <a:gd name="connsiteY4" fmla="*/ 1829335 h 1995012"/>
              <a:gd name="connsiteX5" fmla="*/ 205968 w 2110480"/>
              <a:gd name="connsiteY5" fmla="*/ 1571658 h 1995012"/>
              <a:gd name="connsiteX6" fmla="*/ 86680 w 2110480"/>
              <a:gd name="connsiteY6" fmla="*/ 1422935 h 1995012"/>
              <a:gd name="connsiteX7" fmla="*/ 14109 w 2110480"/>
              <a:gd name="connsiteY7" fmla="*/ 1118135 h 1995012"/>
              <a:gd name="connsiteX8" fmla="*/ 917168 w 2110480"/>
              <a:gd name="connsiteY8" fmla="*/ 671220 h 1995012"/>
              <a:gd name="connsiteX0" fmla="*/ 917168 w 2110480"/>
              <a:gd name="connsiteY0" fmla="*/ 654107 h 1977899"/>
              <a:gd name="connsiteX1" fmla="*/ 1866601 w 2110480"/>
              <a:gd name="connsiteY1" fmla="*/ 160621 h 1977899"/>
              <a:gd name="connsiteX2" fmla="*/ 1808542 w 2110480"/>
              <a:gd name="connsiteY2" fmla="*/ 1641631 h 1977899"/>
              <a:gd name="connsiteX3" fmla="*/ 870451 w 2110480"/>
              <a:gd name="connsiteY3" fmla="*/ 1971880 h 1977899"/>
              <a:gd name="connsiteX4" fmla="*/ 478565 w 2110480"/>
              <a:gd name="connsiteY4" fmla="*/ 1812222 h 1977899"/>
              <a:gd name="connsiteX5" fmla="*/ 205968 w 2110480"/>
              <a:gd name="connsiteY5" fmla="*/ 1554545 h 1977899"/>
              <a:gd name="connsiteX6" fmla="*/ 86680 w 2110480"/>
              <a:gd name="connsiteY6" fmla="*/ 1405822 h 1977899"/>
              <a:gd name="connsiteX7" fmla="*/ 14109 w 2110480"/>
              <a:gd name="connsiteY7" fmla="*/ 1101022 h 1977899"/>
              <a:gd name="connsiteX8" fmla="*/ 917168 w 2110480"/>
              <a:gd name="connsiteY8" fmla="*/ 654107 h 1977899"/>
              <a:gd name="connsiteX0" fmla="*/ 917168 w 2110480"/>
              <a:gd name="connsiteY0" fmla="*/ 637236 h 1961028"/>
              <a:gd name="connsiteX1" fmla="*/ 1866601 w 2110480"/>
              <a:gd name="connsiteY1" fmla="*/ 143750 h 1961028"/>
              <a:gd name="connsiteX2" fmla="*/ 1808542 w 2110480"/>
              <a:gd name="connsiteY2" fmla="*/ 1624760 h 1961028"/>
              <a:gd name="connsiteX3" fmla="*/ 870451 w 2110480"/>
              <a:gd name="connsiteY3" fmla="*/ 1955009 h 1961028"/>
              <a:gd name="connsiteX4" fmla="*/ 478565 w 2110480"/>
              <a:gd name="connsiteY4" fmla="*/ 1795351 h 1961028"/>
              <a:gd name="connsiteX5" fmla="*/ 205968 w 2110480"/>
              <a:gd name="connsiteY5" fmla="*/ 1537674 h 1961028"/>
              <a:gd name="connsiteX6" fmla="*/ 86680 w 2110480"/>
              <a:gd name="connsiteY6" fmla="*/ 1388951 h 1961028"/>
              <a:gd name="connsiteX7" fmla="*/ 14109 w 2110480"/>
              <a:gd name="connsiteY7" fmla="*/ 1084151 h 1961028"/>
              <a:gd name="connsiteX8" fmla="*/ 917168 w 2110480"/>
              <a:gd name="connsiteY8" fmla="*/ 637236 h 1961028"/>
              <a:gd name="connsiteX0" fmla="*/ 917168 w 2110480"/>
              <a:gd name="connsiteY0" fmla="*/ 637236 h 1955009"/>
              <a:gd name="connsiteX1" fmla="*/ 1866601 w 2110480"/>
              <a:gd name="connsiteY1" fmla="*/ 143750 h 1955009"/>
              <a:gd name="connsiteX2" fmla="*/ 1808542 w 2110480"/>
              <a:gd name="connsiteY2" fmla="*/ 1624760 h 1955009"/>
              <a:gd name="connsiteX3" fmla="*/ 870451 w 2110480"/>
              <a:gd name="connsiteY3" fmla="*/ 1955009 h 1955009"/>
              <a:gd name="connsiteX4" fmla="*/ 478565 w 2110480"/>
              <a:gd name="connsiteY4" fmla="*/ 1795351 h 1955009"/>
              <a:gd name="connsiteX5" fmla="*/ 205968 w 2110480"/>
              <a:gd name="connsiteY5" fmla="*/ 1537674 h 1955009"/>
              <a:gd name="connsiteX6" fmla="*/ 86680 w 2110480"/>
              <a:gd name="connsiteY6" fmla="*/ 1388951 h 1955009"/>
              <a:gd name="connsiteX7" fmla="*/ 14109 w 2110480"/>
              <a:gd name="connsiteY7" fmla="*/ 1084151 h 1955009"/>
              <a:gd name="connsiteX8" fmla="*/ 917168 w 2110480"/>
              <a:gd name="connsiteY8" fmla="*/ 637236 h 1955009"/>
              <a:gd name="connsiteX0" fmla="*/ 917168 w 2110480"/>
              <a:gd name="connsiteY0" fmla="*/ 637236 h 1955009"/>
              <a:gd name="connsiteX1" fmla="*/ 1866601 w 2110480"/>
              <a:gd name="connsiteY1" fmla="*/ 143750 h 1955009"/>
              <a:gd name="connsiteX2" fmla="*/ 1808542 w 2110480"/>
              <a:gd name="connsiteY2" fmla="*/ 1624760 h 1955009"/>
              <a:gd name="connsiteX3" fmla="*/ 870451 w 2110480"/>
              <a:gd name="connsiteY3" fmla="*/ 1955009 h 1955009"/>
              <a:gd name="connsiteX4" fmla="*/ 478565 w 2110480"/>
              <a:gd name="connsiteY4" fmla="*/ 1795351 h 1955009"/>
              <a:gd name="connsiteX5" fmla="*/ 205968 w 2110480"/>
              <a:gd name="connsiteY5" fmla="*/ 1537674 h 1955009"/>
              <a:gd name="connsiteX6" fmla="*/ 86680 w 2110480"/>
              <a:gd name="connsiteY6" fmla="*/ 1388951 h 1955009"/>
              <a:gd name="connsiteX7" fmla="*/ 14109 w 2110480"/>
              <a:gd name="connsiteY7" fmla="*/ 1084151 h 1955009"/>
              <a:gd name="connsiteX8" fmla="*/ 917168 w 2110480"/>
              <a:gd name="connsiteY8" fmla="*/ 637236 h 1955009"/>
              <a:gd name="connsiteX0" fmla="*/ 904686 w 2097998"/>
              <a:gd name="connsiteY0" fmla="*/ 637236 h 1955009"/>
              <a:gd name="connsiteX1" fmla="*/ 1854119 w 2097998"/>
              <a:gd name="connsiteY1" fmla="*/ 143750 h 1955009"/>
              <a:gd name="connsiteX2" fmla="*/ 1796060 w 2097998"/>
              <a:gd name="connsiteY2" fmla="*/ 1624760 h 1955009"/>
              <a:gd name="connsiteX3" fmla="*/ 857969 w 2097998"/>
              <a:gd name="connsiteY3" fmla="*/ 1955009 h 1955009"/>
              <a:gd name="connsiteX4" fmla="*/ 466083 w 2097998"/>
              <a:gd name="connsiteY4" fmla="*/ 1795351 h 1955009"/>
              <a:gd name="connsiteX5" fmla="*/ 193486 w 2097998"/>
              <a:gd name="connsiteY5" fmla="*/ 1537674 h 1955009"/>
              <a:gd name="connsiteX6" fmla="*/ 74198 w 2097998"/>
              <a:gd name="connsiteY6" fmla="*/ 1388951 h 1955009"/>
              <a:gd name="connsiteX7" fmla="*/ 1627 w 2097998"/>
              <a:gd name="connsiteY7" fmla="*/ 1084151 h 1955009"/>
              <a:gd name="connsiteX8" fmla="*/ 904686 w 2097998"/>
              <a:gd name="connsiteY8" fmla="*/ 637236 h 1955009"/>
              <a:gd name="connsiteX0" fmla="*/ 904445 w 2097757"/>
              <a:gd name="connsiteY0" fmla="*/ 637236 h 1955009"/>
              <a:gd name="connsiteX1" fmla="*/ 1853878 w 2097757"/>
              <a:gd name="connsiteY1" fmla="*/ 143750 h 1955009"/>
              <a:gd name="connsiteX2" fmla="*/ 1795819 w 2097757"/>
              <a:gd name="connsiteY2" fmla="*/ 1624760 h 1955009"/>
              <a:gd name="connsiteX3" fmla="*/ 857728 w 2097757"/>
              <a:gd name="connsiteY3" fmla="*/ 1955009 h 1955009"/>
              <a:gd name="connsiteX4" fmla="*/ 465842 w 2097757"/>
              <a:gd name="connsiteY4" fmla="*/ 1795351 h 1955009"/>
              <a:gd name="connsiteX5" fmla="*/ 193245 w 2097757"/>
              <a:gd name="connsiteY5" fmla="*/ 1537674 h 1955009"/>
              <a:gd name="connsiteX6" fmla="*/ 73957 w 2097757"/>
              <a:gd name="connsiteY6" fmla="*/ 1388951 h 1955009"/>
              <a:gd name="connsiteX7" fmla="*/ 1386 w 2097757"/>
              <a:gd name="connsiteY7" fmla="*/ 1084151 h 1955009"/>
              <a:gd name="connsiteX8" fmla="*/ 904445 w 2097757"/>
              <a:gd name="connsiteY8" fmla="*/ 637236 h 1955009"/>
              <a:gd name="connsiteX0" fmla="*/ 903059 w 2096371"/>
              <a:gd name="connsiteY0" fmla="*/ 637236 h 1955009"/>
              <a:gd name="connsiteX1" fmla="*/ 1852492 w 2096371"/>
              <a:gd name="connsiteY1" fmla="*/ 143750 h 1955009"/>
              <a:gd name="connsiteX2" fmla="*/ 1794433 w 2096371"/>
              <a:gd name="connsiteY2" fmla="*/ 1624760 h 1955009"/>
              <a:gd name="connsiteX3" fmla="*/ 856342 w 2096371"/>
              <a:gd name="connsiteY3" fmla="*/ 1955009 h 1955009"/>
              <a:gd name="connsiteX4" fmla="*/ 464456 w 2096371"/>
              <a:gd name="connsiteY4" fmla="*/ 1795351 h 1955009"/>
              <a:gd name="connsiteX5" fmla="*/ 191859 w 2096371"/>
              <a:gd name="connsiteY5" fmla="*/ 1537674 h 1955009"/>
              <a:gd name="connsiteX6" fmla="*/ 72571 w 2096371"/>
              <a:gd name="connsiteY6" fmla="*/ 1388951 h 1955009"/>
              <a:gd name="connsiteX7" fmla="*/ 0 w 2096371"/>
              <a:gd name="connsiteY7" fmla="*/ 1084151 h 1955009"/>
              <a:gd name="connsiteX8" fmla="*/ 903059 w 2096371"/>
              <a:gd name="connsiteY8" fmla="*/ 637236 h 1955009"/>
              <a:gd name="connsiteX0" fmla="*/ 903059 w 2096371"/>
              <a:gd name="connsiteY0" fmla="*/ 637236 h 1955009"/>
              <a:gd name="connsiteX1" fmla="*/ 1852492 w 2096371"/>
              <a:gd name="connsiteY1" fmla="*/ 143750 h 1955009"/>
              <a:gd name="connsiteX2" fmla="*/ 1794433 w 2096371"/>
              <a:gd name="connsiteY2" fmla="*/ 1624760 h 1955009"/>
              <a:gd name="connsiteX3" fmla="*/ 856342 w 2096371"/>
              <a:gd name="connsiteY3" fmla="*/ 1955009 h 1955009"/>
              <a:gd name="connsiteX4" fmla="*/ 464456 w 2096371"/>
              <a:gd name="connsiteY4" fmla="*/ 1795351 h 1955009"/>
              <a:gd name="connsiteX5" fmla="*/ 191859 w 2096371"/>
              <a:gd name="connsiteY5" fmla="*/ 1537674 h 1955009"/>
              <a:gd name="connsiteX6" fmla="*/ 72571 w 2096371"/>
              <a:gd name="connsiteY6" fmla="*/ 1388951 h 1955009"/>
              <a:gd name="connsiteX7" fmla="*/ 0 w 2096371"/>
              <a:gd name="connsiteY7" fmla="*/ 1084151 h 1955009"/>
              <a:gd name="connsiteX8" fmla="*/ 903059 w 2096371"/>
              <a:gd name="connsiteY8" fmla="*/ 637236 h 1955009"/>
              <a:gd name="connsiteX0" fmla="*/ 903059 w 2096371"/>
              <a:gd name="connsiteY0" fmla="*/ 615193 h 1932966"/>
              <a:gd name="connsiteX1" fmla="*/ 1852492 w 2096371"/>
              <a:gd name="connsiteY1" fmla="*/ 121707 h 1932966"/>
              <a:gd name="connsiteX2" fmla="*/ 1794433 w 2096371"/>
              <a:gd name="connsiteY2" fmla="*/ 1602717 h 1932966"/>
              <a:gd name="connsiteX3" fmla="*/ 856342 w 2096371"/>
              <a:gd name="connsiteY3" fmla="*/ 1932966 h 1932966"/>
              <a:gd name="connsiteX4" fmla="*/ 464456 w 2096371"/>
              <a:gd name="connsiteY4" fmla="*/ 1773308 h 1932966"/>
              <a:gd name="connsiteX5" fmla="*/ 191859 w 2096371"/>
              <a:gd name="connsiteY5" fmla="*/ 1515631 h 1932966"/>
              <a:gd name="connsiteX6" fmla="*/ 72571 w 2096371"/>
              <a:gd name="connsiteY6" fmla="*/ 1366908 h 1932966"/>
              <a:gd name="connsiteX7" fmla="*/ 0 w 2096371"/>
              <a:gd name="connsiteY7" fmla="*/ 1062108 h 1932966"/>
              <a:gd name="connsiteX8" fmla="*/ 903059 w 2096371"/>
              <a:gd name="connsiteY8" fmla="*/ 615193 h 1932966"/>
              <a:gd name="connsiteX0" fmla="*/ 903059 w 2096371"/>
              <a:gd name="connsiteY0" fmla="*/ 578244 h 1896017"/>
              <a:gd name="connsiteX1" fmla="*/ 1852492 w 2096371"/>
              <a:gd name="connsiteY1" fmla="*/ 84758 h 1896017"/>
              <a:gd name="connsiteX2" fmla="*/ 1794433 w 2096371"/>
              <a:gd name="connsiteY2" fmla="*/ 1565768 h 1896017"/>
              <a:gd name="connsiteX3" fmla="*/ 856342 w 2096371"/>
              <a:gd name="connsiteY3" fmla="*/ 1896017 h 1896017"/>
              <a:gd name="connsiteX4" fmla="*/ 464456 w 2096371"/>
              <a:gd name="connsiteY4" fmla="*/ 1736359 h 1896017"/>
              <a:gd name="connsiteX5" fmla="*/ 191859 w 2096371"/>
              <a:gd name="connsiteY5" fmla="*/ 1478682 h 1896017"/>
              <a:gd name="connsiteX6" fmla="*/ 72571 w 2096371"/>
              <a:gd name="connsiteY6" fmla="*/ 1329959 h 1896017"/>
              <a:gd name="connsiteX7" fmla="*/ 0 w 2096371"/>
              <a:gd name="connsiteY7" fmla="*/ 1025159 h 1896017"/>
              <a:gd name="connsiteX8" fmla="*/ 903059 w 2096371"/>
              <a:gd name="connsiteY8" fmla="*/ 578244 h 1896017"/>
              <a:gd name="connsiteX0" fmla="*/ 903059 w 2096371"/>
              <a:gd name="connsiteY0" fmla="*/ 558403 h 1876176"/>
              <a:gd name="connsiteX1" fmla="*/ 1852492 w 2096371"/>
              <a:gd name="connsiteY1" fmla="*/ 64917 h 1876176"/>
              <a:gd name="connsiteX2" fmla="*/ 1794433 w 2096371"/>
              <a:gd name="connsiteY2" fmla="*/ 1545927 h 1876176"/>
              <a:gd name="connsiteX3" fmla="*/ 856342 w 2096371"/>
              <a:gd name="connsiteY3" fmla="*/ 1876176 h 1876176"/>
              <a:gd name="connsiteX4" fmla="*/ 464456 w 2096371"/>
              <a:gd name="connsiteY4" fmla="*/ 1716518 h 1876176"/>
              <a:gd name="connsiteX5" fmla="*/ 191859 w 2096371"/>
              <a:gd name="connsiteY5" fmla="*/ 1458841 h 1876176"/>
              <a:gd name="connsiteX6" fmla="*/ 72571 w 2096371"/>
              <a:gd name="connsiteY6" fmla="*/ 1310118 h 1876176"/>
              <a:gd name="connsiteX7" fmla="*/ 0 w 2096371"/>
              <a:gd name="connsiteY7" fmla="*/ 1005318 h 1876176"/>
              <a:gd name="connsiteX8" fmla="*/ 903059 w 2096371"/>
              <a:gd name="connsiteY8" fmla="*/ 558403 h 1876176"/>
              <a:gd name="connsiteX0" fmla="*/ 903059 w 2096371"/>
              <a:gd name="connsiteY0" fmla="*/ 539864 h 1857637"/>
              <a:gd name="connsiteX1" fmla="*/ 1852492 w 2096371"/>
              <a:gd name="connsiteY1" fmla="*/ 46378 h 1857637"/>
              <a:gd name="connsiteX2" fmla="*/ 1794433 w 2096371"/>
              <a:gd name="connsiteY2" fmla="*/ 1527388 h 1857637"/>
              <a:gd name="connsiteX3" fmla="*/ 856342 w 2096371"/>
              <a:gd name="connsiteY3" fmla="*/ 1857637 h 1857637"/>
              <a:gd name="connsiteX4" fmla="*/ 464456 w 2096371"/>
              <a:gd name="connsiteY4" fmla="*/ 1697979 h 1857637"/>
              <a:gd name="connsiteX5" fmla="*/ 191859 w 2096371"/>
              <a:gd name="connsiteY5" fmla="*/ 1440302 h 1857637"/>
              <a:gd name="connsiteX6" fmla="*/ 72571 w 2096371"/>
              <a:gd name="connsiteY6" fmla="*/ 1291579 h 1857637"/>
              <a:gd name="connsiteX7" fmla="*/ 0 w 2096371"/>
              <a:gd name="connsiteY7" fmla="*/ 986779 h 1857637"/>
              <a:gd name="connsiteX8" fmla="*/ 903059 w 2096371"/>
              <a:gd name="connsiteY8" fmla="*/ 539864 h 1857637"/>
              <a:gd name="connsiteX0" fmla="*/ 903059 w 2096371"/>
              <a:gd name="connsiteY0" fmla="*/ 515598 h 1833371"/>
              <a:gd name="connsiteX1" fmla="*/ 1852492 w 2096371"/>
              <a:gd name="connsiteY1" fmla="*/ 22112 h 1833371"/>
              <a:gd name="connsiteX2" fmla="*/ 1794433 w 2096371"/>
              <a:gd name="connsiteY2" fmla="*/ 1503122 h 1833371"/>
              <a:gd name="connsiteX3" fmla="*/ 856342 w 2096371"/>
              <a:gd name="connsiteY3" fmla="*/ 1833371 h 1833371"/>
              <a:gd name="connsiteX4" fmla="*/ 464456 w 2096371"/>
              <a:gd name="connsiteY4" fmla="*/ 1673713 h 1833371"/>
              <a:gd name="connsiteX5" fmla="*/ 191859 w 2096371"/>
              <a:gd name="connsiteY5" fmla="*/ 1416036 h 1833371"/>
              <a:gd name="connsiteX6" fmla="*/ 72571 w 2096371"/>
              <a:gd name="connsiteY6" fmla="*/ 1267313 h 1833371"/>
              <a:gd name="connsiteX7" fmla="*/ 0 w 2096371"/>
              <a:gd name="connsiteY7" fmla="*/ 962513 h 1833371"/>
              <a:gd name="connsiteX8" fmla="*/ 903059 w 2096371"/>
              <a:gd name="connsiteY8" fmla="*/ 515598 h 1833371"/>
              <a:gd name="connsiteX0" fmla="*/ 903059 w 2117421"/>
              <a:gd name="connsiteY0" fmla="*/ 515598 h 1833371"/>
              <a:gd name="connsiteX1" fmla="*/ 1852492 w 2117421"/>
              <a:gd name="connsiteY1" fmla="*/ 22112 h 1833371"/>
              <a:gd name="connsiteX2" fmla="*/ 1794433 w 2117421"/>
              <a:gd name="connsiteY2" fmla="*/ 1503122 h 1833371"/>
              <a:gd name="connsiteX3" fmla="*/ 856342 w 2117421"/>
              <a:gd name="connsiteY3" fmla="*/ 1833371 h 1833371"/>
              <a:gd name="connsiteX4" fmla="*/ 464456 w 2117421"/>
              <a:gd name="connsiteY4" fmla="*/ 1673713 h 1833371"/>
              <a:gd name="connsiteX5" fmla="*/ 191859 w 2117421"/>
              <a:gd name="connsiteY5" fmla="*/ 1416036 h 1833371"/>
              <a:gd name="connsiteX6" fmla="*/ 72571 w 2117421"/>
              <a:gd name="connsiteY6" fmla="*/ 1267313 h 1833371"/>
              <a:gd name="connsiteX7" fmla="*/ 0 w 2117421"/>
              <a:gd name="connsiteY7" fmla="*/ 962513 h 1833371"/>
              <a:gd name="connsiteX8" fmla="*/ 903059 w 2117421"/>
              <a:gd name="connsiteY8" fmla="*/ 515598 h 1833371"/>
              <a:gd name="connsiteX0" fmla="*/ 903059 w 2117421"/>
              <a:gd name="connsiteY0" fmla="*/ 498291 h 1816064"/>
              <a:gd name="connsiteX1" fmla="*/ 1852492 w 2117421"/>
              <a:gd name="connsiteY1" fmla="*/ 4805 h 1816064"/>
              <a:gd name="connsiteX2" fmla="*/ 1794433 w 2117421"/>
              <a:gd name="connsiteY2" fmla="*/ 1485815 h 1816064"/>
              <a:gd name="connsiteX3" fmla="*/ 856342 w 2117421"/>
              <a:gd name="connsiteY3" fmla="*/ 1816064 h 1816064"/>
              <a:gd name="connsiteX4" fmla="*/ 464456 w 2117421"/>
              <a:gd name="connsiteY4" fmla="*/ 1656406 h 1816064"/>
              <a:gd name="connsiteX5" fmla="*/ 191859 w 2117421"/>
              <a:gd name="connsiteY5" fmla="*/ 1398729 h 1816064"/>
              <a:gd name="connsiteX6" fmla="*/ 72571 w 2117421"/>
              <a:gd name="connsiteY6" fmla="*/ 1250006 h 1816064"/>
              <a:gd name="connsiteX7" fmla="*/ 0 w 2117421"/>
              <a:gd name="connsiteY7" fmla="*/ 945206 h 1816064"/>
              <a:gd name="connsiteX8" fmla="*/ 903059 w 2117421"/>
              <a:gd name="connsiteY8" fmla="*/ 498291 h 1816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17421" h="1816064">
                <a:moveTo>
                  <a:pt x="903059" y="498291"/>
                </a:moveTo>
                <a:cubicBezTo>
                  <a:pt x="1437251" y="517643"/>
                  <a:pt x="1115099" y="-58090"/>
                  <a:pt x="1852492" y="4805"/>
                </a:cubicBezTo>
                <a:cubicBezTo>
                  <a:pt x="2176644" y="706513"/>
                  <a:pt x="2254053" y="653477"/>
                  <a:pt x="1794433" y="1485815"/>
                </a:cubicBezTo>
                <a:cubicBezTo>
                  <a:pt x="1507456" y="1722377"/>
                  <a:pt x="1290352" y="1765264"/>
                  <a:pt x="856342" y="1816064"/>
                </a:cubicBezTo>
                <a:cubicBezTo>
                  <a:pt x="632261" y="1689677"/>
                  <a:pt x="630841" y="1692094"/>
                  <a:pt x="464456" y="1656406"/>
                </a:cubicBezTo>
                <a:cubicBezTo>
                  <a:pt x="356128" y="1562660"/>
                  <a:pt x="213630" y="1454367"/>
                  <a:pt x="191859" y="1398729"/>
                </a:cubicBezTo>
                <a:cubicBezTo>
                  <a:pt x="170088" y="1343091"/>
                  <a:pt x="106967" y="1301403"/>
                  <a:pt x="72571" y="1250006"/>
                </a:cubicBezTo>
                <a:cubicBezTo>
                  <a:pt x="38176" y="1198609"/>
                  <a:pt x="47853" y="1159996"/>
                  <a:pt x="0" y="945206"/>
                </a:cubicBezTo>
                <a:cubicBezTo>
                  <a:pt x="4838" y="618543"/>
                  <a:pt x="623339" y="698567"/>
                  <a:pt x="903059" y="498291"/>
                </a:cubicBezTo>
                <a:close/>
              </a:path>
            </a:pathLst>
          </a:cu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200" dirty="0">
                <a:solidFill>
                  <a:schemeClr val="bg1"/>
                </a:solidFill>
                <a:latin typeface="Gellix" pitchFamily="50" charset="0"/>
                <a:cs typeface="Gellix" pitchFamily="50" charset="0"/>
              </a:rPr>
              <a:t>Texte 30 à 40 mots</a:t>
            </a:r>
          </a:p>
          <a:p>
            <a:endParaRPr lang="fr-CH" sz="118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18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18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18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18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18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18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183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7303" y="6298636"/>
            <a:ext cx="6530723" cy="25422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721" b="1" dirty="0">
                <a:solidFill>
                  <a:srgbClr val="1C693A"/>
                </a:solidFill>
                <a:latin typeface="Gellix" pitchFamily="50" charset="0"/>
                <a:cs typeface="Gellix" pitchFamily="50" charset="0"/>
              </a:rPr>
              <a:t>OBJECTIFS ET RÉSULTATS</a:t>
            </a:r>
          </a:p>
          <a:p>
            <a:endParaRPr lang="fr-CH" sz="1291" dirty="0">
              <a:latin typeface="Gellix" pitchFamily="50" charset="0"/>
              <a:cs typeface="Gellix" pitchFamily="50" charset="0"/>
            </a:endParaRPr>
          </a:p>
          <a:p>
            <a:r>
              <a:rPr lang="fr-CH" sz="1200" dirty="0">
                <a:latin typeface="Gellix" pitchFamily="50" charset="0"/>
                <a:cs typeface="Gellix" pitchFamily="50" charset="0"/>
              </a:rPr>
              <a:t>Texte environ 100 mots</a:t>
            </a:r>
          </a:p>
          <a:p>
            <a:endParaRPr lang="fr-CH" sz="129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29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29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29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29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29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29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29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291" dirty="0"/>
          </a:p>
        </p:txBody>
      </p:sp>
      <p:sp>
        <p:nvSpPr>
          <p:cNvPr id="31" name="Oval 30"/>
          <p:cNvSpPr/>
          <p:nvPr/>
        </p:nvSpPr>
        <p:spPr>
          <a:xfrm>
            <a:off x="2293449" y="4827715"/>
            <a:ext cx="300801" cy="294643"/>
          </a:xfrm>
          <a:prstGeom prst="ellipse">
            <a:avLst/>
          </a:prstGeom>
          <a:solidFill>
            <a:srgbClr val="1C69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581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2483236" y="5200479"/>
            <a:ext cx="302040" cy="294295"/>
          </a:xfrm>
          <a:prstGeom prst="ellipse">
            <a:avLst/>
          </a:prstGeom>
          <a:solidFill>
            <a:srgbClr val="1C693A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581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2736344" y="5541147"/>
            <a:ext cx="300801" cy="294643"/>
          </a:xfrm>
          <a:prstGeom prst="ellipse">
            <a:avLst/>
          </a:prstGeom>
          <a:solidFill>
            <a:srgbClr val="1C693A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581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751" y="2885326"/>
            <a:ext cx="1239276" cy="754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18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mots ou image</a:t>
            </a:r>
          </a:p>
          <a:p>
            <a:endParaRPr lang="fr-CH" sz="1936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072DBC2-0E27-4855-8280-547468EB05DF}"/>
              </a:ext>
            </a:extLst>
          </p:cNvPr>
          <p:cNvSpPr/>
          <p:nvPr/>
        </p:nvSpPr>
        <p:spPr>
          <a:xfrm>
            <a:off x="347304" y="23074"/>
            <a:ext cx="721237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CH" sz="1100" dirty="0">
              <a:latin typeface="Gellix" pitchFamily="50" charset="0"/>
              <a:cs typeface="Gellix" pitchFamily="50" charset="0"/>
            </a:endParaRPr>
          </a:p>
          <a:p>
            <a:endParaRPr lang="fr-CH" sz="1500" dirty="0">
              <a:solidFill>
                <a:srgbClr val="64DD43"/>
              </a:solidFill>
              <a:latin typeface="Gellix" pitchFamily="50" charset="0"/>
              <a:cs typeface="Gellix" pitchFamily="50" charset="0"/>
            </a:endParaRPr>
          </a:p>
          <a:p>
            <a:r>
              <a:rPr lang="fr-CH" sz="2400" b="1" dirty="0">
                <a:solidFill>
                  <a:srgbClr val="64DD43"/>
                </a:solidFill>
                <a:latin typeface="Gellix" pitchFamily="50" charset="0"/>
                <a:cs typeface="Gellix" pitchFamily="50" charset="0"/>
              </a:rPr>
              <a:t>Mémoire de </a:t>
            </a:r>
            <a:r>
              <a:rPr lang="fr-CH" sz="2400" b="1" dirty="0" err="1">
                <a:solidFill>
                  <a:srgbClr val="64DD43"/>
                </a:solidFill>
                <a:latin typeface="Gellix" pitchFamily="50" charset="0"/>
                <a:cs typeface="Gellix" pitchFamily="50" charset="0"/>
              </a:rPr>
              <a:t>Bachelor</a:t>
            </a:r>
            <a:endParaRPr lang="fr-CH" sz="2400" b="1" dirty="0">
              <a:solidFill>
                <a:srgbClr val="64DD43"/>
              </a:solidFill>
              <a:latin typeface="Gellix" pitchFamily="50" charset="0"/>
              <a:cs typeface="Gellix" pitchFamily="50" charset="0"/>
            </a:endParaRPr>
          </a:p>
          <a:p>
            <a:r>
              <a:rPr lang="fr-CH" sz="2400" b="1" dirty="0">
                <a:solidFill>
                  <a:srgbClr val="64DD43"/>
                </a:solidFill>
                <a:latin typeface="Gellix" pitchFamily="50" charset="0"/>
                <a:cs typeface="Gellix" pitchFamily="50" charset="0"/>
              </a:rPr>
              <a:t>en Systèmes Naturels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A0B824C8-1BC0-4D7E-9658-AC1013E9BFD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9396" y="315663"/>
            <a:ext cx="1710485" cy="1024359"/>
          </a:xfrm>
          <a:prstGeom prst="rect">
            <a:avLst/>
          </a:prstGeom>
        </p:spPr>
      </p:pic>
      <p:sp>
        <p:nvSpPr>
          <p:cNvPr id="14" name="Oval 23">
            <a:extLst>
              <a:ext uri="{FF2B5EF4-FFF2-40B4-BE49-F238E27FC236}">
                <a16:creationId xmlns:a16="http://schemas.microsoft.com/office/drawing/2014/main" id="{F37FBDC0-63F8-46C4-86A1-4DB5D610F63B}"/>
              </a:ext>
            </a:extLst>
          </p:cNvPr>
          <p:cNvSpPr/>
          <p:nvPr/>
        </p:nvSpPr>
        <p:spPr>
          <a:xfrm>
            <a:off x="5204398" y="2269055"/>
            <a:ext cx="1404000" cy="1404000"/>
          </a:xfrm>
          <a:prstGeom prst="ellipse">
            <a:avLst/>
          </a:prstGeom>
          <a:solidFill>
            <a:srgbClr val="92D050"/>
          </a:solidFill>
          <a:ln>
            <a:solidFill>
              <a:srgbClr val="1C69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1291" dirty="0">
              <a:solidFill>
                <a:schemeClr val="bg1"/>
              </a:solidFill>
            </a:endParaRPr>
          </a:p>
        </p:txBody>
      </p:sp>
      <p:sp>
        <p:nvSpPr>
          <p:cNvPr id="16" name="Oval 23">
            <a:extLst>
              <a:ext uri="{FF2B5EF4-FFF2-40B4-BE49-F238E27FC236}">
                <a16:creationId xmlns:a16="http://schemas.microsoft.com/office/drawing/2014/main" id="{EC0445E9-EC86-457D-8C85-1F962EA6D100}"/>
              </a:ext>
            </a:extLst>
          </p:cNvPr>
          <p:cNvSpPr/>
          <p:nvPr/>
        </p:nvSpPr>
        <p:spPr>
          <a:xfrm>
            <a:off x="2606077" y="2751057"/>
            <a:ext cx="3240000" cy="3240000"/>
          </a:xfrm>
          <a:prstGeom prst="ellipse">
            <a:avLst/>
          </a:prstGeom>
          <a:noFill/>
          <a:ln>
            <a:solidFill>
              <a:srgbClr val="1C69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1291" dirty="0">
              <a:solidFill>
                <a:schemeClr val="bg1"/>
              </a:solidFill>
            </a:endParaRPr>
          </a:p>
        </p:txBody>
      </p:sp>
      <p:sp>
        <p:nvSpPr>
          <p:cNvPr id="17" name="Oval 23">
            <a:extLst>
              <a:ext uri="{FF2B5EF4-FFF2-40B4-BE49-F238E27FC236}">
                <a16:creationId xmlns:a16="http://schemas.microsoft.com/office/drawing/2014/main" id="{E49580BA-C5E1-4C2B-9C9E-361F4CF737EC}"/>
              </a:ext>
            </a:extLst>
          </p:cNvPr>
          <p:cNvSpPr/>
          <p:nvPr/>
        </p:nvSpPr>
        <p:spPr>
          <a:xfrm>
            <a:off x="5796418" y="6834235"/>
            <a:ext cx="1224000" cy="1224000"/>
          </a:xfrm>
          <a:prstGeom prst="ellipse">
            <a:avLst/>
          </a:prstGeom>
          <a:solidFill>
            <a:srgbClr val="92D050"/>
          </a:solidFill>
          <a:ln>
            <a:solidFill>
              <a:srgbClr val="1C69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1291" dirty="0">
              <a:solidFill>
                <a:schemeClr val="bg1"/>
              </a:solidFill>
            </a:endParaRPr>
          </a:p>
        </p:txBody>
      </p:sp>
      <p:sp>
        <p:nvSpPr>
          <p:cNvPr id="19" name="TextBox 3">
            <a:extLst>
              <a:ext uri="{FF2B5EF4-FFF2-40B4-BE49-F238E27FC236}">
                <a16:creationId xmlns:a16="http://schemas.microsoft.com/office/drawing/2014/main" id="{D59095E9-37EB-4D33-91C2-45E2FB43AAF4}"/>
              </a:ext>
            </a:extLst>
          </p:cNvPr>
          <p:cNvSpPr txBox="1"/>
          <p:nvPr/>
        </p:nvSpPr>
        <p:spPr>
          <a:xfrm>
            <a:off x="5225926" y="2453399"/>
            <a:ext cx="1368000" cy="1189813"/>
          </a:xfrm>
          <a:custGeom>
            <a:avLst/>
            <a:gdLst>
              <a:gd name="connsiteX0" fmla="*/ 0 w 1878347"/>
              <a:gd name="connsiteY0" fmla="*/ 0 h 2308324"/>
              <a:gd name="connsiteX1" fmla="*/ 1878347 w 1878347"/>
              <a:gd name="connsiteY1" fmla="*/ 0 h 2308324"/>
              <a:gd name="connsiteX2" fmla="*/ 1878347 w 1878347"/>
              <a:gd name="connsiteY2" fmla="*/ 2308324 h 2308324"/>
              <a:gd name="connsiteX3" fmla="*/ 0 w 1878347"/>
              <a:gd name="connsiteY3" fmla="*/ 2308324 h 2308324"/>
              <a:gd name="connsiteX4" fmla="*/ 0 w 1878347"/>
              <a:gd name="connsiteY4" fmla="*/ 0 h 2308324"/>
              <a:gd name="connsiteX0" fmla="*/ 29029 w 1907376"/>
              <a:gd name="connsiteY0" fmla="*/ 0 h 2308324"/>
              <a:gd name="connsiteX1" fmla="*/ 1907376 w 1907376"/>
              <a:gd name="connsiteY1" fmla="*/ 0 h 2308324"/>
              <a:gd name="connsiteX2" fmla="*/ 1907376 w 1907376"/>
              <a:gd name="connsiteY2" fmla="*/ 2308324 h 2308324"/>
              <a:gd name="connsiteX3" fmla="*/ 0 w 1907376"/>
              <a:gd name="connsiteY3" fmla="*/ 1611638 h 2308324"/>
              <a:gd name="connsiteX4" fmla="*/ 29029 w 1907376"/>
              <a:gd name="connsiteY4" fmla="*/ 0 h 2308324"/>
              <a:gd name="connsiteX0" fmla="*/ 174172 w 1907376"/>
              <a:gd name="connsiteY0" fmla="*/ 72572 h 2308324"/>
              <a:gd name="connsiteX1" fmla="*/ 1907376 w 1907376"/>
              <a:gd name="connsiteY1" fmla="*/ 0 h 2308324"/>
              <a:gd name="connsiteX2" fmla="*/ 1907376 w 1907376"/>
              <a:gd name="connsiteY2" fmla="*/ 2308324 h 2308324"/>
              <a:gd name="connsiteX3" fmla="*/ 0 w 1907376"/>
              <a:gd name="connsiteY3" fmla="*/ 1611638 h 2308324"/>
              <a:gd name="connsiteX4" fmla="*/ 174172 w 1907376"/>
              <a:gd name="connsiteY4" fmla="*/ 72572 h 2308324"/>
              <a:gd name="connsiteX0" fmla="*/ 214834 w 1948038"/>
              <a:gd name="connsiteY0" fmla="*/ 72572 h 2308324"/>
              <a:gd name="connsiteX1" fmla="*/ 1948038 w 1948038"/>
              <a:gd name="connsiteY1" fmla="*/ 0 h 2308324"/>
              <a:gd name="connsiteX2" fmla="*/ 1948038 w 1948038"/>
              <a:gd name="connsiteY2" fmla="*/ 2308324 h 2308324"/>
              <a:gd name="connsiteX3" fmla="*/ 40662 w 1948038"/>
              <a:gd name="connsiteY3" fmla="*/ 1611638 h 2308324"/>
              <a:gd name="connsiteX4" fmla="*/ 214834 w 1948038"/>
              <a:gd name="connsiteY4" fmla="*/ 72572 h 2308324"/>
              <a:gd name="connsiteX0" fmla="*/ 214834 w 1948038"/>
              <a:gd name="connsiteY0" fmla="*/ 72572 h 2308324"/>
              <a:gd name="connsiteX1" fmla="*/ 1948038 w 1948038"/>
              <a:gd name="connsiteY1" fmla="*/ 0 h 2308324"/>
              <a:gd name="connsiteX2" fmla="*/ 1948038 w 1948038"/>
              <a:gd name="connsiteY2" fmla="*/ 2308324 h 2308324"/>
              <a:gd name="connsiteX3" fmla="*/ 40662 w 1948038"/>
              <a:gd name="connsiteY3" fmla="*/ 1539067 h 2308324"/>
              <a:gd name="connsiteX4" fmla="*/ 214834 w 1948038"/>
              <a:gd name="connsiteY4" fmla="*/ 72572 h 2308324"/>
              <a:gd name="connsiteX0" fmla="*/ 302245 w 2035449"/>
              <a:gd name="connsiteY0" fmla="*/ 72572 h 2308324"/>
              <a:gd name="connsiteX1" fmla="*/ 2035449 w 2035449"/>
              <a:gd name="connsiteY1" fmla="*/ 0 h 2308324"/>
              <a:gd name="connsiteX2" fmla="*/ 2035449 w 2035449"/>
              <a:gd name="connsiteY2" fmla="*/ 2308324 h 2308324"/>
              <a:gd name="connsiteX3" fmla="*/ 128073 w 2035449"/>
              <a:gd name="connsiteY3" fmla="*/ 1539067 h 2308324"/>
              <a:gd name="connsiteX4" fmla="*/ 302245 w 2035449"/>
              <a:gd name="connsiteY4" fmla="*/ 72572 h 2308324"/>
              <a:gd name="connsiteX0" fmla="*/ 302245 w 2035449"/>
              <a:gd name="connsiteY0" fmla="*/ 72572 h 2308324"/>
              <a:gd name="connsiteX1" fmla="*/ 2035449 w 2035449"/>
              <a:gd name="connsiteY1" fmla="*/ 0 h 2308324"/>
              <a:gd name="connsiteX2" fmla="*/ 2035449 w 2035449"/>
              <a:gd name="connsiteY2" fmla="*/ 2308324 h 2308324"/>
              <a:gd name="connsiteX3" fmla="*/ 128073 w 2035449"/>
              <a:gd name="connsiteY3" fmla="*/ 1539067 h 2308324"/>
              <a:gd name="connsiteX4" fmla="*/ 302245 w 2035449"/>
              <a:gd name="connsiteY4" fmla="*/ 72572 h 2308324"/>
              <a:gd name="connsiteX0" fmla="*/ 302245 w 2035449"/>
              <a:gd name="connsiteY0" fmla="*/ 72572 h 1800324"/>
              <a:gd name="connsiteX1" fmla="*/ 2035449 w 2035449"/>
              <a:gd name="connsiteY1" fmla="*/ 0 h 1800324"/>
              <a:gd name="connsiteX2" fmla="*/ 1788706 w 2035449"/>
              <a:gd name="connsiteY2" fmla="*/ 1800324 h 1800324"/>
              <a:gd name="connsiteX3" fmla="*/ 128073 w 2035449"/>
              <a:gd name="connsiteY3" fmla="*/ 1539067 h 1800324"/>
              <a:gd name="connsiteX4" fmla="*/ 302245 w 2035449"/>
              <a:gd name="connsiteY4" fmla="*/ 72572 h 1800324"/>
              <a:gd name="connsiteX0" fmla="*/ 302245 w 2035449"/>
              <a:gd name="connsiteY0" fmla="*/ 72572 h 1941054"/>
              <a:gd name="connsiteX1" fmla="*/ 2035449 w 2035449"/>
              <a:gd name="connsiteY1" fmla="*/ 0 h 1941054"/>
              <a:gd name="connsiteX2" fmla="*/ 1788706 w 2035449"/>
              <a:gd name="connsiteY2" fmla="*/ 1800324 h 1941054"/>
              <a:gd name="connsiteX3" fmla="*/ 128073 w 2035449"/>
              <a:gd name="connsiteY3" fmla="*/ 1539067 h 1941054"/>
              <a:gd name="connsiteX4" fmla="*/ 302245 w 2035449"/>
              <a:gd name="connsiteY4" fmla="*/ 72572 h 1941054"/>
              <a:gd name="connsiteX0" fmla="*/ 302245 w 2037269"/>
              <a:gd name="connsiteY0" fmla="*/ 72572 h 1941054"/>
              <a:gd name="connsiteX1" fmla="*/ 2035449 w 2037269"/>
              <a:gd name="connsiteY1" fmla="*/ 0 h 1941054"/>
              <a:gd name="connsiteX2" fmla="*/ 1788706 w 2037269"/>
              <a:gd name="connsiteY2" fmla="*/ 1800324 h 1941054"/>
              <a:gd name="connsiteX3" fmla="*/ 128073 w 2037269"/>
              <a:gd name="connsiteY3" fmla="*/ 1539067 h 1941054"/>
              <a:gd name="connsiteX4" fmla="*/ 302245 w 2037269"/>
              <a:gd name="connsiteY4" fmla="*/ 72572 h 1941054"/>
              <a:gd name="connsiteX0" fmla="*/ 302245 w 1986664"/>
              <a:gd name="connsiteY0" fmla="*/ 0 h 1868482"/>
              <a:gd name="connsiteX1" fmla="*/ 1904821 w 1986664"/>
              <a:gd name="connsiteY1" fmla="*/ 58056 h 1868482"/>
              <a:gd name="connsiteX2" fmla="*/ 1788706 w 1986664"/>
              <a:gd name="connsiteY2" fmla="*/ 1727752 h 1868482"/>
              <a:gd name="connsiteX3" fmla="*/ 128073 w 1986664"/>
              <a:gd name="connsiteY3" fmla="*/ 1466495 h 1868482"/>
              <a:gd name="connsiteX4" fmla="*/ 302245 w 1986664"/>
              <a:gd name="connsiteY4" fmla="*/ 0 h 1868482"/>
              <a:gd name="connsiteX0" fmla="*/ 302245 w 1986664"/>
              <a:gd name="connsiteY0" fmla="*/ 84918 h 1953400"/>
              <a:gd name="connsiteX1" fmla="*/ 1904821 w 1986664"/>
              <a:gd name="connsiteY1" fmla="*/ 142974 h 1953400"/>
              <a:gd name="connsiteX2" fmla="*/ 1788706 w 1986664"/>
              <a:gd name="connsiteY2" fmla="*/ 1812670 h 1953400"/>
              <a:gd name="connsiteX3" fmla="*/ 128073 w 1986664"/>
              <a:gd name="connsiteY3" fmla="*/ 1551413 h 1953400"/>
              <a:gd name="connsiteX4" fmla="*/ 302245 w 1986664"/>
              <a:gd name="connsiteY4" fmla="*/ 84918 h 1953400"/>
              <a:gd name="connsiteX0" fmla="*/ 302245 w 2092101"/>
              <a:gd name="connsiteY0" fmla="*/ 84918 h 1953400"/>
              <a:gd name="connsiteX1" fmla="*/ 1904821 w 2092101"/>
              <a:gd name="connsiteY1" fmla="*/ 142974 h 1953400"/>
              <a:gd name="connsiteX2" fmla="*/ 1788706 w 2092101"/>
              <a:gd name="connsiteY2" fmla="*/ 1812670 h 1953400"/>
              <a:gd name="connsiteX3" fmla="*/ 128073 w 2092101"/>
              <a:gd name="connsiteY3" fmla="*/ 1551413 h 1953400"/>
              <a:gd name="connsiteX4" fmla="*/ 302245 w 2092101"/>
              <a:gd name="connsiteY4" fmla="*/ 84918 h 1953400"/>
              <a:gd name="connsiteX0" fmla="*/ 302245 w 2129171"/>
              <a:gd name="connsiteY0" fmla="*/ 84918 h 1926171"/>
              <a:gd name="connsiteX1" fmla="*/ 1904821 w 2129171"/>
              <a:gd name="connsiteY1" fmla="*/ 142974 h 1926171"/>
              <a:gd name="connsiteX2" fmla="*/ 1861277 w 2129171"/>
              <a:gd name="connsiteY2" fmla="*/ 1769127 h 1926171"/>
              <a:gd name="connsiteX3" fmla="*/ 128073 w 2129171"/>
              <a:gd name="connsiteY3" fmla="*/ 1551413 h 1926171"/>
              <a:gd name="connsiteX4" fmla="*/ 302245 w 2129171"/>
              <a:gd name="connsiteY4" fmla="*/ 84918 h 1926171"/>
              <a:gd name="connsiteX0" fmla="*/ 302245 w 2106386"/>
              <a:gd name="connsiteY0" fmla="*/ 84918 h 1926171"/>
              <a:gd name="connsiteX1" fmla="*/ 1904821 w 2106386"/>
              <a:gd name="connsiteY1" fmla="*/ 142974 h 1926171"/>
              <a:gd name="connsiteX2" fmla="*/ 1861277 w 2106386"/>
              <a:gd name="connsiteY2" fmla="*/ 1769127 h 1926171"/>
              <a:gd name="connsiteX3" fmla="*/ 128073 w 2106386"/>
              <a:gd name="connsiteY3" fmla="*/ 1551413 h 1926171"/>
              <a:gd name="connsiteX4" fmla="*/ 302245 w 2106386"/>
              <a:gd name="connsiteY4" fmla="*/ 84918 h 1926171"/>
              <a:gd name="connsiteX0" fmla="*/ 302245 w 2146712"/>
              <a:gd name="connsiteY0" fmla="*/ 84918 h 1926171"/>
              <a:gd name="connsiteX1" fmla="*/ 1904821 w 2146712"/>
              <a:gd name="connsiteY1" fmla="*/ 142974 h 1926171"/>
              <a:gd name="connsiteX2" fmla="*/ 1861277 w 2146712"/>
              <a:gd name="connsiteY2" fmla="*/ 1769127 h 1926171"/>
              <a:gd name="connsiteX3" fmla="*/ 128073 w 2146712"/>
              <a:gd name="connsiteY3" fmla="*/ 1551413 h 1926171"/>
              <a:gd name="connsiteX4" fmla="*/ 302245 w 2146712"/>
              <a:gd name="connsiteY4" fmla="*/ 84918 h 1926171"/>
              <a:gd name="connsiteX0" fmla="*/ 302245 w 2146712"/>
              <a:gd name="connsiteY0" fmla="*/ 84918 h 1936010"/>
              <a:gd name="connsiteX1" fmla="*/ 1904821 w 2146712"/>
              <a:gd name="connsiteY1" fmla="*/ 142974 h 1936010"/>
              <a:gd name="connsiteX2" fmla="*/ 1861277 w 2146712"/>
              <a:gd name="connsiteY2" fmla="*/ 1769127 h 1936010"/>
              <a:gd name="connsiteX3" fmla="*/ 1024786 w 2146712"/>
              <a:gd name="connsiteY3" fmla="*/ 1896176 h 1936010"/>
              <a:gd name="connsiteX4" fmla="*/ 128073 w 2146712"/>
              <a:gd name="connsiteY4" fmla="*/ 1551413 h 1936010"/>
              <a:gd name="connsiteX5" fmla="*/ 302245 w 2146712"/>
              <a:gd name="connsiteY5" fmla="*/ 84918 h 1936010"/>
              <a:gd name="connsiteX0" fmla="*/ 236769 w 2081236"/>
              <a:gd name="connsiteY0" fmla="*/ 84918 h 1936010"/>
              <a:gd name="connsiteX1" fmla="*/ 1839345 w 2081236"/>
              <a:gd name="connsiteY1" fmla="*/ 142974 h 1936010"/>
              <a:gd name="connsiteX2" fmla="*/ 1795801 w 2081236"/>
              <a:gd name="connsiteY2" fmla="*/ 1769127 h 1936010"/>
              <a:gd name="connsiteX3" fmla="*/ 959310 w 2081236"/>
              <a:gd name="connsiteY3" fmla="*/ 1896176 h 1936010"/>
              <a:gd name="connsiteX4" fmla="*/ 193226 w 2081236"/>
              <a:gd name="connsiteY4" fmla="*/ 1406270 h 1936010"/>
              <a:gd name="connsiteX5" fmla="*/ 236769 w 2081236"/>
              <a:gd name="connsiteY5" fmla="*/ 84918 h 1936010"/>
              <a:gd name="connsiteX0" fmla="*/ 272260 w 2116727"/>
              <a:gd name="connsiteY0" fmla="*/ 84918 h 1936010"/>
              <a:gd name="connsiteX1" fmla="*/ 1874836 w 2116727"/>
              <a:gd name="connsiteY1" fmla="*/ 142974 h 1936010"/>
              <a:gd name="connsiteX2" fmla="*/ 1831292 w 2116727"/>
              <a:gd name="connsiteY2" fmla="*/ 1769127 h 1936010"/>
              <a:gd name="connsiteX3" fmla="*/ 994801 w 2116727"/>
              <a:gd name="connsiteY3" fmla="*/ 1896176 h 1936010"/>
              <a:gd name="connsiteX4" fmla="*/ 228717 w 2116727"/>
              <a:gd name="connsiteY4" fmla="*/ 1406270 h 1936010"/>
              <a:gd name="connsiteX5" fmla="*/ 272260 w 2116727"/>
              <a:gd name="connsiteY5" fmla="*/ 84918 h 1936010"/>
              <a:gd name="connsiteX0" fmla="*/ 265356 w 2109823"/>
              <a:gd name="connsiteY0" fmla="*/ 84918 h 1936010"/>
              <a:gd name="connsiteX1" fmla="*/ 1867932 w 2109823"/>
              <a:gd name="connsiteY1" fmla="*/ 142974 h 1936010"/>
              <a:gd name="connsiteX2" fmla="*/ 1824388 w 2109823"/>
              <a:gd name="connsiteY2" fmla="*/ 1769127 h 1936010"/>
              <a:gd name="connsiteX3" fmla="*/ 987897 w 2109823"/>
              <a:gd name="connsiteY3" fmla="*/ 1896176 h 1936010"/>
              <a:gd name="connsiteX4" fmla="*/ 236328 w 2109823"/>
              <a:gd name="connsiteY4" fmla="*/ 1435299 h 1936010"/>
              <a:gd name="connsiteX5" fmla="*/ 265356 w 2109823"/>
              <a:gd name="connsiteY5" fmla="*/ 84918 h 1936010"/>
              <a:gd name="connsiteX0" fmla="*/ 235975 w 2080442"/>
              <a:gd name="connsiteY0" fmla="*/ 84918 h 1936010"/>
              <a:gd name="connsiteX1" fmla="*/ 1838551 w 2080442"/>
              <a:gd name="connsiteY1" fmla="*/ 142974 h 1936010"/>
              <a:gd name="connsiteX2" fmla="*/ 1795007 w 2080442"/>
              <a:gd name="connsiteY2" fmla="*/ 1769127 h 1936010"/>
              <a:gd name="connsiteX3" fmla="*/ 958516 w 2080442"/>
              <a:gd name="connsiteY3" fmla="*/ 1896176 h 1936010"/>
              <a:gd name="connsiteX4" fmla="*/ 206947 w 2080442"/>
              <a:gd name="connsiteY4" fmla="*/ 1435299 h 1936010"/>
              <a:gd name="connsiteX5" fmla="*/ 574 w 2080442"/>
              <a:gd name="connsiteY5" fmla="*/ 1126918 h 1936010"/>
              <a:gd name="connsiteX6" fmla="*/ 235975 w 2080442"/>
              <a:gd name="connsiteY6" fmla="*/ 84918 h 1936010"/>
              <a:gd name="connsiteX0" fmla="*/ 235975 w 2080442"/>
              <a:gd name="connsiteY0" fmla="*/ 84918 h 1936010"/>
              <a:gd name="connsiteX1" fmla="*/ 1838551 w 2080442"/>
              <a:gd name="connsiteY1" fmla="*/ 142974 h 1936010"/>
              <a:gd name="connsiteX2" fmla="*/ 1795007 w 2080442"/>
              <a:gd name="connsiteY2" fmla="*/ 1769127 h 1936010"/>
              <a:gd name="connsiteX3" fmla="*/ 958516 w 2080442"/>
              <a:gd name="connsiteY3" fmla="*/ 1896176 h 1936010"/>
              <a:gd name="connsiteX4" fmla="*/ 206947 w 2080442"/>
              <a:gd name="connsiteY4" fmla="*/ 1435299 h 1936010"/>
              <a:gd name="connsiteX5" fmla="*/ 574 w 2080442"/>
              <a:gd name="connsiteY5" fmla="*/ 1126918 h 1936010"/>
              <a:gd name="connsiteX6" fmla="*/ 235975 w 2080442"/>
              <a:gd name="connsiteY6" fmla="*/ 84918 h 1936010"/>
              <a:gd name="connsiteX0" fmla="*/ 292913 w 2137380"/>
              <a:gd name="connsiteY0" fmla="*/ 84918 h 1936010"/>
              <a:gd name="connsiteX1" fmla="*/ 1895489 w 2137380"/>
              <a:gd name="connsiteY1" fmla="*/ 142974 h 1936010"/>
              <a:gd name="connsiteX2" fmla="*/ 1851945 w 2137380"/>
              <a:gd name="connsiteY2" fmla="*/ 1769127 h 1936010"/>
              <a:gd name="connsiteX3" fmla="*/ 1015454 w 2137380"/>
              <a:gd name="connsiteY3" fmla="*/ 1896176 h 1936010"/>
              <a:gd name="connsiteX4" fmla="*/ 263885 w 2137380"/>
              <a:gd name="connsiteY4" fmla="*/ 1435299 h 1936010"/>
              <a:gd name="connsiteX5" fmla="*/ 57512 w 2137380"/>
              <a:gd name="connsiteY5" fmla="*/ 1126918 h 1936010"/>
              <a:gd name="connsiteX6" fmla="*/ 292913 w 2137380"/>
              <a:gd name="connsiteY6" fmla="*/ 84918 h 1936010"/>
              <a:gd name="connsiteX0" fmla="*/ 292913 w 2137380"/>
              <a:gd name="connsiteY0" fmla="*/ 84918 h 2010814"/>
              <a:gd name="connsiteX1" fmla="*/ 1895489 w 2137380"/>
              <a:gd name="connsiteY1" fmla="*/ 142974 h 2010814"/>
              <a:gd name="connsiteX2" fmla="*/ 1851945 w 2137380"/>
              <a:gd name="connsiteY2" fmla="*/ 1769127 h 2010814"/>
              <a:gd name="connsiteX3" fmla="*/ 913854 w 2137380"/>
              <a:gd name="connsiteY3" fmla="*/ 1997776 h 2010814"/>
              <a:gd name="connsiteX4" fmla="*/ 263885 w 2137380"/>
              <a:gd name="connsiteY4" fmla="*/ 1435299 h 2010814"/>
              <a:gd name="connsiteX5" fmla="*/ 57512 w 2137380"/>
              <a:gd name="connsiteY5" fmla="*/ 1126918 h 2010814"/>
              <a:gd name="connsiteX6" fmla="*/ 292913 w 2137380"/>
              <a:gd name="connsiteY6" fmla="*/ 84918 h 2010814"/>
              <a:gd name="connsiteX0" fmla="*/ 292913 w 2137380"/>
              <a:gd name="connsiteY0" fmla="*/ 84918 h 2010814"/>
              <a:gd name="connsiteX1" fmla="*/ 1895489 w 2137380"/>
              <a:gd name="connsiteY1" fmla="*/ 142974 h 2010814"/>
              <a:gd name="connsiteX2" fmla="*/ 1851945 w 2137380"/>
              <a:gd name="connsiteY2" fmla="*/ 1769127 h 2010814"/>
              <a:gd name="connsiteX3" fmla="*/ 913854 w 2137380"/>
              <a:gd name="connsiteY3" fmla="*/ 1997776 h 2010814"/>
              <a:gd name="connsiteX4" fmla="*/ 362311 w 2137380"/>
              <a:gd name="connsiteY4" fmla="*/ 1707489 h 2010814"/>
              <a:gd name="connsiteX5" fmla="*/ 263885 w 2137380"/>
              <a:gd name="connsiteY5" fmla="*/ 1435299 h 2010814"/>
              <a:gd name="connsiteX6" fmla="*/ 57512 w 2137380"/>
              <a:gd name="connsiteY6" fmla="*/ 1126918 h 2010814"/>
              <a:gd name="connsiteX7" fmla="*/ 292913 w 2137380"/>
              <a:gd name="connsiteY7" fmla="*/ 84918 h 2010814"/>
              <a:gd name="connsiteX0" fmla="*/ 292913 w 2137380"/>
              <a:gd name="connsiteY0" fmla="*/ 84918 h 2010814"/>
              <a:gd name="connsiteX1" fmla="*/ 1895489 w 2137380"/>
              <a:gd name="connsiteY1" fmla="*/ 142974 h 2010814"/>
              <a:gd name="connsiteX2" fmla="*/ 1851945 w 2137380"/>
              <a:gd name="connsiteY2" fmla="*/ 1769127 h 2010814"/>
              <a:gd name="connsiteX3" fmla="*/ 913854 w 2137380"/>
              <a:gd name="connsiteY3" fmla="*/ 1997776 h 2010814"/>
              <a:gd name="connsiteX4" fmla="*/ 362311 w 2137380"/>
              <a:gd name="connsiteY4" fmla="*/ 1707489 h 2010814"/>
              <a:gd name="connsiteX5" fmla="*/ 263885 w 2137380"/>
              <a:gd name="connsiteY5" fmla="*/ 1435299 h 2010814"/>
              <a:gd name="connsiteX6" fmla="*/ 130083 w 2137380"/>
              <a:gd name="connsiteY6" fmla="*/ 1431718 h 2010814"/>
              <a:gd name="connsiteX7" fmla="*/ 57512 w 2137380"/>
              <a:gd name="connsiteY7" fmla="*/ 1126918 h 2010814"/>
              <a:gd name="connsiteX8" fmla="*/ 292913 w 2137380"/>
              <a:gd name="connsiteY8" fmla="*/ 84918 h 2010814"/>
              <a:gd name="connsiteX0" fmla="*/ 292913 w 2137380"/>
              <a:gd name="connsiteY0" fmla="*/ 84918 h 2010814"/>
              <a:gd name="connsiteX1" fmla="*/ 1895489 w 2137380"/>
              <a:gd name="connsiteY1" fmla="*/ 142974 h 2010814"/>
              <a:gd name="connsiteX2" fmla="*/ 1851945 w 2137380"/>
              <a:gd name="connsiteY2" fmla="*/ 1769127 h 2010814"/>
              <a:gd name="connsiteX3" fmla="*/ 913854 w 2137380"/>
              <a:gd name="connsiteY3" fmla="*/ 1997776 h 2010814"/>
              <a:gd name="connsiteX4" fmla="*/ 362311 w 2137380"/>
              <a:gd name="connsiteY4" fmla="*/ 1707489 h 2010814"/>
              <a:gd name="connsiteX5" fmla="*/ 249371 w 2137380"/>
              <a:gd name="connsiteY5" fmla="*/ 1551413 h 2010814"/>
              <a:gd name="connsiteX6" fmla="*/ 130083 w 2137380"/>
              <a:gd name="connsiteY6" fmla="*/ 1431718 h 2010814"/>
              <a:gd name="connsiteX7" fmla="*/ 57512 w 2137380"/>
              <a:gd name="connsiteY7" fmla="*/ 1126918 h 2010814"/>
              <a:gd name="connsiteX8" fmla="*/ 292913 w 2137380"/>
              <a:gd name="connsiteY8" fmla="*/ 84918 h 2010814"/>
              <a:gd name="connsiteX0" fmla="*/ 292913 w 2137380"/>
              <a:gd name="connsiteY0" fmla="*/ 84918 h 2003795"/>
              <a:gd name="connsiteX1" fmla="*/ 1895489 w 2137380"/>
              <a:gd name="connsiteY1" fmla="*/ 142974 h 2003795"/>
              <a:gd name="connsiteX2" fmla="*/ 1851945 w 2137380"/>
              <a:gd name="connsiteY2" fmla="*/ 1667527 h 2003795"/>
              <a:gd name="connsiteX3" fmla="*/ 913854 w 2137380"/>
              <a:gd name="connsiteY3" fmla="*/ 1997776 h 2003795"/>
              <a:gd name="connsiteX4" fmla="*/ 362311 w 2137380"/>
              <a:gd name="connsiteY4" fmla="*/ 1707489 h 2003795"/>
              <a:gd name="connsiteX5" fmla="*/ 249371 w 2137380"/>
              <a:gd name="connsiteY5" fmla="*/ 1551413 h 2003795"/>
              <a:gd name="connsiteX6" fmla="*/ 130083 w 2137380"/>
              <a:gd name="connsiteY6" fmla="*/ 1431718 h 2003795"/>
              <a:gd name="connsiteX7" fmla="*/ 57512 w 2137380"/>
              <a:gd name="connsiteY7" fmla="*/ 1126918 h 2003795"/>
              <a:gd name="connsiteX8" fmla="*/ 292913 w 2137380"/>
              <a:gd name="connsiteY8" fmla="*/ 84918 h 2003795"/>
              <a:gd name="connsiteX0" fmla="*/ 352319 w 2124214"/>
              <a:gd name="connsiteY0" fmla="*/ 126971 h 1987791"/>
              <a:gd name="connsiteX1" fmla="*/ 1882323 w 2124214"/>
              <a:gd name="connsiteY1" fmla="*/ 126970 h 1987791"/>
              <a:gd name="connsiteX2" fmla="*/ 1838779 w 2124214"/>
              <a:gd name="connsiteY2" fmla="*/ 1651523 h 1987791"/>
              <a:gd name="connsiteX3" fmla="*/ 900688 w 2124214"/>
              <a:gd name="connsiteY3" fmla="*/ 1981772 h 1987791"/>
              <a:gd name="connsiteX4" fmla="*/ 349145 w 2124214"/>
              <a:gd name="connsiteY4" fmla="*/ 1691485 h 1987791"/>
              <a:gd name="connsiteX5" fmla="*/ 236205 w 2124214"/>
              <a:gd name="connsiteY5" fmla="*/ 1535409 h 1987791"/>
              <a:gd name="connsiteX6" fmla="*/ 116917 w 2124214"/>
              <a:gd name="connsiteY6" fmla="*/ 1415714 h 1987791"/>
              <a:gd name="connsiteX7" fmla="*/ 44346 w 2124214"/>
              <a:gd name="connsiteY7" fmla="*/ 1110914 h 1987791"/>
              <a:gd name="connsiteX8" fmla="*/ 352319 w 2124214"/>
              <a:gd name="connsiteY8" fmla="*/ 126971 h 1987791"/>
              <a:gd name="connsiteX0" fmla="*/ 352319 w 2130560"/>
              <a:gd name="connsiteY0" fmla="*/ 95068 h 1955888"/>
              <a:gd name="connsiteX1" fmla="*/ 1896838 w 2130560"/>
              <a:gd name="connsiteY1" fmla="*/ 138610 h 1955888"/>
              <a:gd name="connsiteX2" fmla="*/ 1838779 w 2130560"/>
              <a:gd name="connsiteY2" fmla="*/ 1619620 h 1955888"/>
              <a:gd name="connsiteX3" fmla="*/ 900688 w 2130560"/>
              <a:gd name="connsiteY3" fmla="*/ 1949869 h 1955888"/>
              <a:gd name="connsiteX4" fmla="*/ 349145 w 2130560"/>
              <a:gd name="connsiteY4" fmla="*/ 1659582 h 1955888"/>
              <a:gd name="connsiteX5" fmla="*/ 236205 w 2130560"/>
              <a:gd name="connsiteY5" fmla="*/ 1503506 h 1955888"/>
              <a:gd name="connsiteX6" fmla="*/ 116917 w 2130560"/>
              <a:gd name="connsiteY6" fmla="*/ 1383811 h 1955888"/>
              <a:gd name="connsiteX7" fmla="*/ 44346 w 2130560"/>
              <a:gd name="connsiteY7" fmla="*/ 1079011 h 1955888"/>
              <a:gd name="connsiteX8" fmla="*/ 352319 w 2130560"/>
              <a:gd name="connsiteY8" fmla="*/ 95068 h 1955888"/>
              <a:gd name="connsiteX0" fmla="*/ 352319 w 2130560"/>
              <a:gd name="connsiteY0" fmla="*/ 236740 h 2097560"/>
              <a:gd name="connsiteX1" fmla="*/ 1896838 w 2130560"/>
              <a:gd name="connsiteY1" fmla="*/ 280282 h 2097560"/>
              <a:gd name="connsiteX2" fmla="*/ 1838779 w 2130560"/>
              <a:gd name="connsiteY2" fmla="*/ 1761292 h 2097560"/>
              <a:gd name="connsiteX3" fmla="*/ 900688 w 2130560"/>
              <a:gd name="connsiteY3" fmla="*/ 2091541 h 2097560"/>
              <a:gd name="connsiteX4" fmla="*/ 349145 w 2130560"/>
              <a:gd name="connsiteY4" fmla="*/ 1801254 h 2097560"/>
              <a:gd name="connsiteX5" fmla="*/ 236205 w 2130560"/>
              <a:gd name="connsiteY5" fmla="*/ 1645178 h 2097560"/>
              <a:gd name="connsiteX6" fmla="*/ 116917 w 2130560"/>
              <a:gd name="connsiteY6" fmla="*/ 1525483 h 2097560"/>
              <a:gd name="connsiteX7" fmla="*/ 44346 w 2130560"/>
              <a:gd name="connsiteY7" fmla="*/ 1220683 h 2097560"/>
              <a:gd name="connsiteX8" fmla="*/ 352319 w 2130560"/>
              <a:gd name="connsiteY8" fmla="*/ 236740 h 2097560"/>
              <a:gd name="connsiteX0" fmla="*/ 416152 w 2121821"/>
              <a:gd name="connsiteY0" fmla="*/ 268835 h 2086112"/>
              <a:gd name="connsiteX1" fmla="*/ 1888099 w 2121821"/>
              <a:gd name="connsiteY1" fmla="*/ 268834 h 2086112"/>
              <a:gd name="connsiteX2" fmla="*/ 1830040 w 2121821"/>
              <a:gd name="connsiteY2" fmla="*/ 1749844 h 2086112"/>
              <a:gd name="connsiteX3" fmla="*/ 891949 w 2121821"/>
              <a:gd name="connsiteY3" fmla="*/ 2080093 h 2086112"/>
              <a:gd name="connsiteX4" fmla="*/ 340406 w 2121821"/>
              <a:gd name="connsiteY4" fmla="*/ 1789806 h 2086112"/>
              <a:gd name="connsiteX5" fmla="*/ 227466 w 2121821"/>
              <a:gd name="connsiteY5" fmla="*/ 1633730 h 2086112"/>
              <a:gd name="connsiteX6" fmla="*/ 108178 w 2121821"/>
              <a:gd name="connsiteY6" fmla="*/ 1514035 h 2086112"/>
              <a:gd name="connsiteX7" fmla="*/ 35607 w 2121821"/>
              <a:gd name="connsiteY7" fmla="*/ 1209235 h 2086112"/>
              <a:gd name="connsiteX8" fmla="*/ 416152 w 2121821"/>
              <a:gd name="connsiteY8" fmla="*/ 268835 h 2086112"/>
              <a:gd name="connsiteX0" fmla="*/ 416152 w 2121821"/>
              <a:gd name="connsiteY0" fmla="*/ 335586 h 2065777"/>
              <a:gd name="connsiteX1" fmla="*/ 1888099 w 2121821"/>
              <a:gd name="connsiteY1" fmla="*/ 248499 h 2065777"/>
              <a:gd name="connsiteX2" fmla="*/ 1830040 w 2121821"/>
              <a:gd name="connsiteY2" fmla="*/ 1729509 h 2065777"/>
              <a:gd name="connsiteX3" fmla="*/ 891949 w 2121821"/>
              <a:gd name="connsiteY3" fmla="*/ 2059758 h 2065777"/>
              <a:gd name="connsiteX4" fmla="*/ 340406 w 2121821"/>
              <a:gd name="connsiteY4" fmla="*/ 1769471 h 2065777"/>
              <a:gd name="connsiteX5" fmla="*/ 227466 w 2121821"/>
              <a:gd name="connsiteY5" fmla="*/ 1613395 h 2065777"/>
              <a:gd name="connsiteX6" fmla="*/ 108178 w 2121821"/>
              <a:gd name="connsiteY6" fmla="*/ 1493700 h 2065777"/>
              <a:gd name="connsiteX7" fmla="*/ 35607 w 2121821"/>
              <a:gd name="connsiteY7" fmla="*/ 1188900 h 2065777"/>
              <a:gd name="connsiteX8" fmla="*/ 416152 w 2121821"/>
              <a:gd name="connsiteY8" fmla="*/ 335586 h 2065777"/>
              <a:gd name="connsiteX0" fmla="*/ 416152 w 2121821"/>
              <a:gd name="connsiteY0" fmla="*/ 393400 h 2051020"/>
              <a:gd name="connsiteX1" fmla="*/ 1888099 w 2121821"/>
              <a:gd name="connsiteY1" fmla="*/ 233742 h 2051020"/>
              <a:gd name="connsiteX2" fmla="*/ 1830040 w 2121821"/>
              <a:gd name="connsiteY2" fmla="*/ 1714752 h 2051020"/>
              <a:gd name="connsiteX3" fmla="*/ 891949 w 2121821"/>
              <a:gd name="connsiteY3" fmla="*/ 2045001 h 2051020"/>
              <a:gd name="connsiteX4" fmla="*/ 340406 w 2121821"/>
              <a:gd name="connsiteY4" fmla="*/ 1754714 h 2051020"/>
              <a:gd name="connsiteX5" fmla="*/ 227466 w 2121821"/>
              <a:gd name="connsiteY5" fmla="*/ 1598638 h 2051020"/>
              <a:gd name="connsiteX6" fmla="*/ 108178 w 2121821"/>
              <a:gd name="connsiteY6" fmla="*/ 1478943 h 2051020"/>
              <a:gd name="connsiteX7" fmla="*/ 35607 w 2121821"/>
              <a:gd name="connsiteY7" fmla="*/ 1174143 h 2051020"/>
              <a:gd name="connsiteX8" fmla="*/ 416152 w 2121821"/>
              <a:gd name="connsiteY8" fmla="*/ 393400 h 2051020"/>
              <a:gd name="connsiteX0" fmla="*/ 377436 w 2126648"/>
              <a:gd name="connsiteY0" fmla="*/ 464919 h 2035453"/>
              <a:gd name="connsiteX1" fmla="*/ 1892926 w 2126648"/>
              <a:gd name="connsiteY1" fmla="*/ 218175 h 2035453"/>
              <a:gd name="connsiteX2" fmla="*/ 1834867 w 2126648"/>
              <a:gd name="connsiteY2" fmla="*/ 1699185 h 2035453"/>
              <a:gd name="connsiteX3" fmla="*/ 896776 w 2126648"/>
              <a:gd name="connsiteY3" fmla="*/ 2029434 h 2035453"/>
              <a:gd name="connsiteX4" fmla="*/ 345233 w 2126648"/>
              <a:gd name="connsiteY4" fmla="*/ 1739147 h 2035453"/>
              <a:gd name="connsiteX5" fmla="*/ 232293 w 2126648"/>
              <a:gd name="connsiteY5" fmla="*/ 1583071 h 2035453"/>
              <a:gd name="connsiteX6" fmla="*/ 113005 w 2126648"/>
              <a:gd name="connsiteY6" fmla="*/ 1463376 h 2035453"/>
              <a:gd name="connsiteX7" fmla="*/ 40434 w 2126648"/>
              <a:gd name="connsiteY7" fmla="*/ 1158576 h 2035453"/>
              <a:gd name="connsiteX8" fmla="*/ 377436 w 2126648"/>
              <a:gd name="connsiteY8" fmla="*/ 464919 h 2035453"/>
              <a:gd name="connsiteX0" fmla="*/ 537145 w 2112186"/>
              <a:gd name="connsiteY0" fmla="*/ 489205 h 2030711"/>
              <a:gd name="connsiteX1" fmla="*/ 1878464 w 2112186"/>
              <a:gd name="connsiteY1" fmla="*/ 213433 h 2030711"/>
              <a:gd name="connsiteX2" fmla="*/ 1820405 w 2112186"/>
              <a:gd name="connsiteY2" fmla="*/ 1694443 h 2030711"/>
              <a:gd name="connsiteX3" fmla="*/ 882314 w 2112186"/>
              <a:gd name="connsiteY3" fmla="*/ 2024692 h 2030711"/>
              <a:gd name="connsiteX4" fmla="*/ 330771 w 2112186"/>
              <a:gd name="connsiteY4" fmla="*/ 1734405 h 2030711"/>
              <a:gd name="connsiteX5" fmla="*/ 217831 w 2112186"/>
              <a:gd name="connsiteY5" fmla="*/ 1578329 h 2030711"/>
              <a:gd name="connsiteX6" fmla="*/ 98543 w 2112186"/>
              <a:gd name="connsiteY6" fmla="*/ 1458634 h 2030711"/>
              <a:gd name="connsiteX7" fmla="*/ 25972 w 2112186"/>
              <a:gd name="connsiteY7" fmla="*/ 1153834 h 2030711"/>
              <a:gd name="connsiteX8" fmla="*/ 537145 w 2112186"/>
              <a:gd name="connsiteY8" fmla="*/ 489205 h 2030711"/>
              <a:gd name="connsiteX0" fmla="*/ 718384 w 2104739"/>
              <a:gd name="connsiteY0" fmla="*/ 588236 h 2013628"/>
              <a:gd name="connsiteX1" fmla="*/ 1871017 w 2104739"/>
              <a:gd name="connsiteY1" fmla="*/ 196350 h 2013628"/>
              <a:gd name="connsiteX2" fmla="*/ 1812958 w 2104739"/>
              <a:gd name="connsiteY2" fmla="*/ 1677360 h 2013628"/>
              <a:gd name="connsiteX3" fmla="*/ 874867 w 2104739"/>
              <a:gd name="connsiteY3" fmla="*/ 2007609 h 2013628"/>
              <a:gd name="connsiteX4" fmla="*/ 323324 w 2104739"/>
              <a:gd name="connsiteY4" fmla="*/ 1717322 h 2013628"/>
              <a:gd name="connsiteX5" fmla="*/ 210384 w 2104739"/>
              <a:gd name="connsiteY5" fmla="*/ 1561246 h 2013628"/>
              <a:gd name="connsiteX6" fmla="*/ 91096 w 2104739"/>
              <a:gd name="connsiteY6" fmla="*/ 1441551 h 2013628"/>
              <a:gd name="connsiteX7" fmla="*/ 18525 w 2104739"/>
              <a:gd name="connsiteY7" fmla="*/ 1136751 h 2013628"/>
              <a:gd name="connsiteX8" fmla="*/ 718384 w 2104739"/>
              <a:gd name="connsiteY8" fmla="*/ 588236 h 2013628"/>
              <a:gd name="connsiteX0" fmla="*/ 831692 w 2101933"/>
              <a:gd name="connsiteY0" fmla="*/ 651446 h 2004266"/>
              <a:gd name="connsiteX1" fmla="*/ 1868211 w 2101933"/>
              <a:gd name="connsiteY1" fmla="*/ 186988 h 2004266"/>
              <a:gd name="connsiteX2" fmla="*/ 1810152 w 2101933"/>
              <a:gd name="connsiteY2" fmla="*/ 1667998 h 2004266"/>
              <a:gd name="connsiteX3" fmla="*/ 872061 w 2101933"/>
              <a:gd name="connsiteY3" fmla="*/ 1998247 h 2004266"/>
              <a:gd name="connsiteX4" fmla="*/ 320518 w 2101933"/>
              <a:gd name="connsiteY4" fmla="*/ 1707960 h 2004266"/>
              <a:gd name="connsiteX5" fmla="*/ 207578 w 2101933"/>
              <a:gd name="connsiteY5" fmla="*/ 1551884 h 2004266"/>
              <a:gd name="connsiteX6" fmla="*/ 88290 w 2101933"/>
              <a:gd name="connsiteY6" fmla="*/ 1432189 h 2004266"/>
              <a:gd name="connsiteX7" fmla="*/ 15719 w 2101933"/>
              <a:gd name="connsiteY7" fmla="*/ 1127389 h 2004266"/>
              <a:gd name="connsiteX8" fmla="*/ 831692 w 2101933"/>
              <a:gd name="connsiteY8" fmla="*/ 651446 h 2004266"/>
              <a:gd name="connsiteX0" fmla="*/ 902901 w 2100570"/>
              <a:gd name="connsiteY0" fmla="*/ 793338 h 1986501"/>
              <a:gd name="connsiteX1" fmla="*/ 1866848 w 2100570"/>
              <a:gd name="connsiteY1" fmla="*/ 169223 h 1986501"/>
              <a:gd name="connsiteX2" fmla="*/ 1808789 w 2100570"/>
              <a:gd name="connsiteY2" fmla="*/ 1650233 h 1986501"/>
              <a:gd name="connsiteX3" fmla="*/ 870698 w 2100570"/>
              <a:gd name="connsiteY3" fmla="*/ 1980482 h 1986501"/>
              <a:gd name="connsiteX4" fmla="*/ 319155 w 2100570"/>
              <a:gd name="connsiteY4" fmla="*/ 1690195 h 1986501"/>
              <a:gd name="connsiteX5" fmla="*/ 206215 w 2100570"/>
              <a:gd name="connsiteY5" fmla="*/ 1534119 h 1986501"/>
              <a:gd name="connsiteX6" fmla="*/ 86927 w 2100570"/>
              <a:gd name="connsiteY6" fmla="*/ 1414424 h 1986501"/>
              <a:gd name="connsiteX7" fmla="*/ 14356 w 2100570"/>
              <a:gd name="connsiteY7" fmla="*/ 1109624 h 1986501"/>
              <a:gd name="connsiteX8" fmla="*/ 902901 w 2100570"/>
              <a:gd name="connsiteY8" fmla="*/ 793338 h 1986501"/>
              <a:gd name="connsiteX0" fmla="*/ 1060251 w 2098263"/>
              <a:gd name="connsiteY0" fmla="*/ 858899 h 1979491"/>
              <a:gd name="connsiteX1" fmla="*/ 1864541 w 2098263"/>
              <a:gd name="connsiteY1" fmla="*/ 162213 h 1979491"/>
              <a:gd name="connsiteX2" fmla="*/ 1806482 w 2098263"/>
              <a:gd name="connsiteY2" fmla="*/ 1643223 h 1979491"/>
              <a:gd name="connsiteX3" fmla="*/ 868391 w 2098263"/>
              <a:gd name="connsiteY3" fmla="*/ 1973472 h 1979491"/>
              <a:gd name="connsiteX4" fmla="*/ 316848 w 2098263"/>
              <a:gd name="connsiteY4" fmla="*/ 1683185 h 1979491"/>
              <a:gd name="connsiteX5" fmla="*/ 203908 w 2098263"/>
              <a:gd name="connsiteY5" fmla="*/ 1527109 h 1979491"/>
              <a:gd name="connsiteX6" fmla="*/ 84620 w 2098263"/>
              <a:gd name="connsiteY6" fmla="*/ 1407414 h 1979491"/>
              <a:gd name="connsiteX7" fmla="*/ 12049 w 2098263"/>
              <a:gd name="connsiteY7" fmla="*/ 1102614 h 1979491"/>
              <a:gd name="connsiteX8" fmla="*/ 1060251 w 2098263"/>
              <a:gd name="connsiteY8" fmla="*/ 858899 h 1979491"/>
              <a:gd name="connsiteX0" fmla="*/ 988628 w 2099212"/>
              <a:gd name="connsiteY0" fmla="*/ 1099094 h 1958428"/>
              <a:gd name="connsiteX1" fmla="*/ 1865490 w 2099212"/>
              <a:gd name="connsiteY1" fmla="*/ 141150 h 1958428"/>
              <a:gd name="connsiteX2" fmla="*/ 1807431 w 2099212"/>
              <a:gd name="connsiteY2" fmla="*/ 1622160 h 1958428"/>
              <a:gd name="connsiteX3" fmla="*/ 869340 w 2099212"/>
              <a:gd name="connsiteY3" fmla="*/ 1952409 h 1958428"/>
              <a:gd name="connsiteX4" fmla="*/ 317797 w 2099212"/>
              <a:gd name="connsiteY4" fmla="*/ 1662122 h 1958428"/>
              <a:gd name="connsiteX5" fmla="*/ 204857 w 2099212"/>
              <a:gd name="connsiteY5" fmla="*/ 1506046 h 1958428"/>
              <a:gd name="connsiteX6" fmla="*/ 85569 w 2099212"/>
              <a:gd name="connsiteY6" fmla="*/ 1386351 h 1958428"/>
              <a:gd name="connsiteX7" fmla="*/ 12998 w 2099212"/>
              <a:gd name="connsiteY7" fmla="*/ 1081551 h 1958428"/>
              <a:gd name="connsiteX8" fmla="*/ 988628 w 2099212"/>
              <a:gd name="connsiteY8" fmla="*/ 1099094 h 1958428"/>
              <a:gd name="connsiteX0" fmla="*/ 1232621 w 2096462"/>
              <a:gd name="connsiteY0" fmla="*/ 1058674 h 1961551"/>
              <a:gd name="connsiteX1" fmla="*/ 1862740 w 2096462"/>
              <a:gd name="connsiteY1" fmla="*/ 144273 h 1961551"/>
              <a:gd name="connsiteX2" fmla="*/ 1804681 w 2096462"/>
              <a:gd name="connsiteY2" fmla="*/ 1625283 h 1961551"/>
              <a:gd name="connsiteX3" fmla="*/ 866590 w 2096462"/>
              <a:gd name="connsiteY3" fmla="*/ 1955532 h 1961551"/>
              <a:gd name="connsiteX4" fmla="*/ 315047 w 2096462"/>
              <a:gd name="connsiteY4" fmla="*/ 1665245 h 1961551"/>
              <a:gd name="connsiteX5" fmla="*/ 202107 w 2096462"/>
              <a:gd name="connsiteY5" fmla="*/ 1509169 h 1961551"/>
              <a:gd name="connsiteX6" fmla="*/ 82819 w 2096462"/>
              <a:gd name="connsiteY6" fmla="*/ 1389474 h 1961551"/>
              <a:gd name="connsiteX7" fmla="*/ 10248 w 2096462"/>
              <a:gd name="connsiteY7" fmla="*/ 1084674 h 1961551"/>
              <a:gd name="connsiteX8" fmla="*/ 1232621 w 2096462"/>
              <a:gd name="connsiteY8" fmla="*/ 1058674 h 1961551"/>
              <a:gd name="connsiteX0" fmla="*/ 917168 w 2100323"/>
              <a:gd name="connsiteY0" fmla="*/ 676972 h 2000764"/>
              <a:gd name="connsiteX1" fmla="*/ 1866601 w 2100323"/>
              <a:gd name="connsiteY1" fmla="*/ 183486 h 2000764"/>
              <a:gd name="connsiteX2" fmla="*/ 1808542 w 2100323"/>
              <a:gd name="connsiteY2" fmla="*/ 1664496 h 2000764"/>
              <a:gd name="connsiteX3" fmla="*/ 870451 w 2100323"/>
              <a:gd name="connsiteY3" fmla="*/ 1994745 h 2000764"/>
              <a:gd name="connsiteX4" fmla="*/ 318908 w 2100323"/>
              <a:gd name="connsiteY4" fmla="*/ 1704458 h 2000764"/>
              <a:gd name="connsiteX5" fmla="*/ 205968 w 2100323"/>
              <a:gd name="connsiteY5" fmla="*/ 1548382 h 2000764"/>
              <a:gd name="connsiteX6" fmla="*/ 86680 w 2100323"/>
              <a:gd name="connsiteY6" fmla="*/ 1428687 h 2000764"/>
              <a:gd name="connsiteX7" fmla="*/ 14109 w 2100323"/>
              <a:gd name="connsiteY7" fmla="*/ 1123887 h 2000764"/>
              <a:gd name="connsiteX8" fmla="*/ 917168 w 2100323"/>
              <a:gd name="connsiteY8" fmla="*/ 676972 h 2000764"/>
              <a:gd name="connsiteX0" fmla="*/ 917168 w 2100323"/>
              <a:gd name="connsiteY0" fmla="*/ 676972 h 2000764"/>
              <a:gd name="connsiteX1" fmla="*/ 1866601 w 2100323"/>
              <a:gd name="connsiteY1" fmla="*/ 183486 h 2000764"/>
              <a:gd name="connsiteX2" fmla="*/ 1808542 w 2100323"/>
              <a:gd name="connsiteY2" fmla="*/ 1664496 h 2000764"/>
              <a:gd name="connsiteX3" fmla="*/ 870451 w 2100323"/>
              <a:gd name="connsiteY3" fmla="*/ 1994745 h 2000764"/>
              <a:gd name="connsiteX4" fmla="*/ 318908 w 2100323"/>
              <a:gd name="connsiteY4" fmla="*/ 1704458 h 2000764"/>
              <a:gd name="connsiteX5" fmla="*/ 481739 w 2100323"/>
              <a:gd name="connsiteY5" fmla="*/ 1490325 h 2000764"/>
              <a:gd name="connsiteX6" fmla="*/ 86680 w 2100323"/>
              <a:gd name="connsiteY6" fmla="*/ 1428687 h 2000764"/>
              <a:gd name="connsiteX7" fmla="*/ 14109 w 2100323"/>
              <a:gd name="connsiteY7" fmla="*/ 1123887 h 2000764"/>
              <a:gd name="connsiteX8" fmla="*/ 917168 w 2100323"/>
              <a:gd name="connsiteY8" fmla="*/ 676972 h 2000764"/>
              <a:gd name="connsiteX0" fmla="*/ 917168 w 2100323"/>
              <a:gd name="connsiteY0" fmla="*/ 676972 h 2000764"/>
              <a:gd name="connsiteX1" fmla="*/ 1866601 w 2100323"/>
              <a:gd name="connsiteY1" fmla="*/ 183486 h 2000764"/>
              <a:gd name="connsiteX2" fmla="*/ 1808542 w 2100323"/>
              <a:gd name="connsiteY2" fmla="*/ 1664496 h 2000764"/>
              <a:gd name="connsiteX3" fmla="*/ 870451 w 2100323"/>
              <a:gd name="connsiteY3" fmla="*/ 1994745 h 2000764"/>
              <a:gd name="connsiteX4" fmla="*/ 318908 w 2100323"/>
              <a:gd name="connsiteY4" fmla="*/ 1704458 h 2000764"/>
              <a:gd name="connsiteX5" fmla="*/ 205968 w 2100323"/>
              <a:gd name="connsiteY5" fmla="*/ 1577410 h 2000764"/>
              <a:gd name="connsiteX6" fmla="*/ 86680 w 2100323"/>
              <a:gd name="connsiteY6" fmla="*/ 1428687 h 2000764"/>
              <a:gd name="connsiteX7" fmla="*/ 14109 w 2100323"/>
              <a:gd name="connsiteY7" fmla="*/ 1123887 h 2000764"/>
              <a:gd name="connsiteX8" fmla="*/ 917168 w 2100323"/>
              <a:gd name="connsiteY8" fmla="*/ 676972 h 2000764"/>
              <a:gd name="connsiteX0" fmla="*/ 917168 w 2100323"/>
              <a:gd name="connsiteY0" fmla="*/ 676972 h 2000764"/>
              <a:gd name="connsiteX1" fmla="*/ 1866601 w 2100323"/>
              <a:gd name="connsiteY1" fmla="*/ 183486 h 2000764"/>
              <a:gd name="connsiteX2" fmla="*/ 1808542 w 2100323"/>
              <a:gd name="connsiteY2" fmla="*/ 1664496 h 2000764"/>
              <a:gd name="connsiteX3" fmla="*/ 870451 w 2100323"/>
              <a:gd name="connsiteY3" fmla="*/ 1994745 h 2000764"/>
              <a:gd name="connsiteX4" fmla="*/ 580165 w 2100323"/>
              <a:gd name="connsiteY4" fmla="*/ 1762516 h 2000764"/>
              <a:gd name="connsiteX5" fmla="*/ 205968 w 2100323"/>
              <a:gd name="connsiteY5" fmla="*/ 1577410 h 2000764"/>
              <a:gd name="connsiteX6" fmla="*/ 86680 w 2100323"/>
              <a:gd name="connsiteY6" fmla="*/ 1428687 h 2000764"/>
              <a:gd name="connsiteX7" fmla="*/ 14109 w 2100323"/>
              <a:gd name="connsiteY7" fmla="*/ 1123887 h 2000764"/>
              <a:gd name="connsiteX8" fmla="*/ 917168 w 2100323"/>
              <a:gd name="connsiteY8" fmla="*/ 676972 h 2000764"/>
              <a:gd name="connsiteX0" fmla="*/ 917168 w 2100323"/>
              <a:gd name="connsiteY0" fmla="*/ 676972 h 2000764"/>
              <a:gd name="connsiteX1" fmla="*/ 1866601 w 2100323"/>
              <a:gd name="connsiteY1" fmla="*/ 183486 h 2000764"/>
              <a:gd name="connsiteX2" fmla="*/ 1808542 w 2100323"/>
              <a:gd name="connsiteY2" fmla="*/ 1664496 h 2000764"/>
              <a:gd name="connsiteX3" fmla="*/ 870451 w 2100323"/>
              <a:gd name="connsiteY3" fmla="*/ 1994745 h 2000764"/>
              <a:gd name="connsiteX4" fmla="*/ 478565 w 2100323"/>
              <a:gd name="connsiteY4" fmla="*/ 1835087 h 2000764"/>
              <a:gd name="connsiteX5" fmla="*/ 205968 w 2100323"/>
              <a:gd name="connsiteY5" fmla="*/ 1577410 h 2000764"/>
              <a:gd name="connsiteX6" fmla="*/ 86680 w 2100323"/>
              <a:gd name="connsiteY6" fmla="*/ 1428687 h 2000764"/>
              <a:gd name="connsiteX7" fmla="*/ 14109 w 2100323"/>
              <a:gd name="connsiteY7" fmla="*/ 1123887 h 2000764"/>
              <a:gd name="connsiteX8" fmla="*/ 917168 w 2100323"/>
              <a:gd name="connsiteY8" fmla="*/ 676972 h 2000764"/>
              <a:gd name="connsiteX0" fmla="*/ 917168 w 2110480"/>
              <a:gd name="connsiteY0" fmla="*/ 676972 h 2000764"/>
              <a:gd name="connsiteX1" fmla="*/ 1866601 w 2110480"/>
              <a:gd name="connsiteY1" fmla="*/ 183486 h 2000764"/>
              <a:gd name="connsiteX2" fmla="*/ 1808542 w 2110480"/>
              <a:gd name="connsiteY2" fmla="*/ 1664496 h 2000764"/>
              <a:gd name="connsiteX3" fmla="*/ 870451 w 2110480"/>
              <a:gd name="connsiteY3" fmla="*/ 1994745 h 2000764"/>
              <a:gd name="connsiteX4" fmla="*/ 478565 w 2110480"/>
              <a:gd name="connsiteY4" fmla="*/ 1835087 h 2000764"/>
              <a:gd name="connsiteX5" fmla="*/ 205968 w 2110480"/>
              <a:gd name="connsiteY5" fmla="*/ 1577410 h 2000764"/>
              <a:gd name="connsiteX6" fmla="*/ 86680 w 2110480"/>
              <a:gd name="connsiteY6" fmla="*/ 1428687 h 2000764"/>
              <a:gd name="connsiteX7" fmla="*/ 14109 w 2110480"/>
              <a:gd name="connsiteY7" fmla="*/ 1123887 h 2000764"/>
              <a:gd name="connsiteX8" fmla="*/ 917168 w 2110480"/>
              <a:gd name="connsiteY8" fmla="*/ 676972 h 2000764"/>
              <a:gd name="connsiteX0" fmla="*/ 917168 w 2110480"/>
              <a:gd name="connsiteY0" fmla="*/ 527090 h 1850882"/>
              <a:gd name="connsiteX1" fmla="*/ 1866601 w 2110480"/>
              <a:gd name="connsiteY1" fmla="*/ 33604 h 1850882"/>
              <a:gd name="connsiteX2" fmla="*/ 1808542 w 2110480"/>
              <a:gd name="connsiteY2" fmla="*/ 1514614 h 1850882"/>
              <a:gd name="connsiteX3" fmla="*/ 870451 w 2110480"/>
              <a:gd name="connsiteY3" fmla="*/ 1844863 h 1850882"/>
              <a:gd name="connsiteX4" fmla="*/ 478565 w 2110480"/>
              <a:gd name="connsiteY4" fmla="*/ 1685205 h 1850882"/>
              <a:gd name="connsiteX5" fmla="*/ 205968 w 2110480"/>
              <a:gd name="connsiteY5" fmla="*/ 1427528 h 1850882"/>
              <a:gd name="connsiteX6" fmla="*/ 86680 w 2110480"/>
              <a:gd name="connsiteY6" fmla="*/ 1278805 h 1850882"/>
              <a:gd name="connsiteX7" fmla="*/ 14109 w 2110480"/>
              <a:gd name="connsiteY7" fmla="*/ 974005 h 1850882"/>
              <a:gd name="connsiteX8" fmla="*/ 917168 w 2110480"/>
              <a:gd name="connsiteY8" fmla="*/ 527090 h 1850882"/>
              <a:gd name="connsiteX0" fmla="*/ 917168 w 2110480"/>
              <a:gd name="connsiteY0" fmla="*/ 593782 h 1917574"/>
              <a:gd name="connsiteX1" fmla="*/ 1866601 w 2110480"/>
              <a:gd name="connsiteY1" fmla="*/ 100296 h 1917574"/>
              <a:gd name="connsiteX2" fmla="*/ 1808542 w 2110480"/>
              <a:gd name="connsiteY2" fmla="*/ 1581306 h 1917574"/>
              <a:gd name="connsiteX3" fmla="*/ 870451 w 2110480"/>
              <a:gd name="connsiteY3" fmla="*/ 1911555 h 1917574"/>
              <a:gd name="connsiteX4" fmla="*/ 478565 w 2110480"/>
              <a:gd name="connsiteY4" fmla="*/ 1751897 h 1917574"/>
              <a:gd name="connsiteX5" fmla="*/ 205968 w 2110480"/>
              <a:gd name="connsiteY5" fmla="*/ 1494220 h 1917574"/>
              <a:gd name="connsiteX6" fmla="*/ 86680 w 2110480"/>
              <a:gd name="connsiteY6" fmla="*/ 1345497 h 1917574"/>
              <a:gd name="connsiteX7" fmla="*/ 14109 w 2110480"/>
              <a:gd name="connsiteY7" fmla="*/ 1040697 h 1917574"/>
              <a:gd name="connsiteX8" fmla="*/ 917168 w 2110480"/>
              <a:gd name="connsiteY8" fmla="*/ 593782 h 1917574"/>
              <a:gd name="connsiteX0" fmla="*/ 917168 w 2110480"/>
              <a:gd name="connsiteY0" fmla="*/ 654106 h 1977898"/>
              <a:gd name="connsiteX1" fmla="*/ 1866601 w 2110480"/>
              <a:gd name="connsiteY1" fmla="*/ 160620 h 1977898"/>
              <a:gd name="connsiteX2" fmla="*/ 1808542 w 2110480"/>
              <a:gd name="connsiteY2" fmla="*/ 1641630 h 1977898"/>
              <a:gd name="connsiteX3" fmla="*/ 870451 w 2110480"/>
              <a:gd name="connsiteY3" fmla="*/ 1971879 h 1977898"/>
              <a:gd name="connsiteX4" fmla="*/ 478565 w 2110480"/>
              <a:gd name="connsiteY4" fmla="*/ 1812221 h 1977898"/>
              <a:gd name="connsiteX5" fmla="*/ 205968 w 2110480"/>
              <a:gd name="connsiteY5" fmla="*/ 1554544 h 1977898"/>
              <a:gd name="connsiteX6" fmla="*/ 86680 w 2110480"/>
              <a:gd name="connsiteY6" fmla="*/ 1405821 h 1977898"/>
              <a:gd name="connsiteX7" fmla="*/ 14109 w 2110480"/>
              <a:gd name="connsiteY7" fmla="*/ 1101021 h 1977898"/>
              <a:gd name="connsiteX8" fmla="*/ 917168 w 2110480"/>
              <a:gd name="connsiteY8" fmla="*/ 654106 h 1977898"/>
              <a:gd name="connsiteX0" fmla="*/ 917168 w 2110480"/>
              <a:gd name="connsiteY0" fmla="*/ 706045 h 2029837"/>
              <a:gd name="connsiteX1" fmla="*/ 1866601 w 2110480"/>
              <a:gd name="connsiteY1" fmla="*/ 212559 h 2029837"/>
              <a:gd name="connsiteX2" fmla="*/ 1808542 w 2110480"/>
              <a:gd name="connsiteY2" fmla="*/ 1693569 h 2029837"/>
              <a:gd name="connsiteX3" fmla="*/ 870451 w 2110480"/>
              <a:gd name="connsiteY3" fmla="*/ 2023818 h 2029837"/>
              <a:gd name="connsiteX4" fmla="*/ 478565 w 2110480"/>
              <a:gd name="connsiteY4" fmla="*/ 1864160 h 2029837"/>
              <a:gd name="connsiteX5" fmla="*/ 205968 w 2110480"/>
              <a:gd name="connsiteY5" fmla="*/ 1606483 h 2029837"/>
              <a:gd name="connsiteX6" fmla="*/ 86680 w 2110480"/>
              <a:gd name="connsiteY6" fmla="*/ 1457760 h 2029837"/>
              <a:gd name="connsiteX7" fmla="*/ 14109 w 2110480"/>
              <a:gd name="connsiteY7" fmla="*/ 1152960 h 2029837"/>
              <a:gd name="connsiteX8" fmla="*/ 917168 w 2110480"/>
              <a:gd name="connsiteY8" fmla="*/ 706045 h 2029837"/>
              <a:gd name="connsiteX0" fmla="*/ 917168 w 2110480"/>
              <a:gd name="connsiteY0" fmla="*/ 747467 h 2071259"/>
              <a:gd name="connsiteX1" fmla="*/ 1866601 w 2110480"/>
              <a:gd name="connsiteY1" fmla="*/ 253981 h 2071259"/>
              <a:gd name="connsiteX2" fmla="*/ 1808542 w 2110480"/>
              <a:gd name="connsiteY2" fmla="*/ 1734991 h 2071259"/>
              <a:gd name="connsiteX3" fmla="*/ 870451 w 2110480"/>
              <a:gd name="connsiteY3" fmla="*/ 2065240 h 2071259"/>
              <a:gd name="connsiteX4" fmla="*/ 478565 w 2110480"/>
              <a:gd name="connsiteY4" fmla="*/ 1905582 h 2071259"/>
              <a:gd name="connsiteX5" fmla="*/ 205968 w 2110480"/>
              <a:gd name="connsiteY5" fmla="*/ 1647905 h 2071259"/>
              <a:gd name="connsiteX6" fmla="*/ 86680 w 2110480"/>
              <a:gd name="connsiteY6" fmla="*/ 1499182 h 2071259"/>
              <a:gd name="connsiteX7" fmla="*/ 14109 w 2110480"/>
              <a:gd name="connsiteY7" fmla="*/ 1194382 h 2071259"/>
              <a:gd name="connsiteX8" fmla="*/ 917168 w 2110480"/>
              <a:gd name="connsiteY8" fmla="*/ 747467 h 2071259"/>
              <a:gd name="connsiteX0" fmla="*/ 917168 w 2110480"/>
              <a:gd name="connsiteY0" fmla="*/ 609775 h 1933567"/>
              <a:gd name="connsiteX1" fmla="*/ 1866601 w 2110480"/>
              <a:gd name="connsiteY1" fmla="*/ 116289 h 1933567"/>
              <a:gd name="connsiteX2" fmla="*/ 1808542 w 2110480"/>
              <a:gd name="connsiteY2" fmla="*/ 1597299 h 1933567"/>
              <a:gd name="connsiteX3" fmla="*/ 870451 w 2110480"/>
              <a:gd name="connsiteY3" fmla="*/ 1927548 h 1933567"/>
              <a:gd name="connsiteX4" fmla="*/ 478565 w 2110480"/>
              <a:gd name="connsiteY4" fmla="*/ 1767890 h 1933567"/>
              <a:gd name="connsiteX5" fmla="*/ 205968 w 2110480"/>
              <a:gd name="connsiteY5" fmla="*/ 1510213 h 1933567"/>
              <a:gd name="connsiteX6" fmla="*/ 86680 w 2110480"/>
              <a:gd name="connsiteY6" fmla="*/ 1361490 h 1933567"/>
              <a:gd name="connsiteX7" fmla="*/ 14109 w 2110480"/>
              <a:gd name="connsiteY7" fmla="*/ 1056690 h 1933567"/>
              <a:gd name="connsiteX8" fmla="*/ 917168 w 2110480"/>
              <a:gd name="connsiteY8" fmla="*/ 609775 h 1933567"/>
              <a:gd name="connsiteX0" fmla="*/ 917168 w 2110480"/>
              <a:gd name="connsiteY0" fmla="*/ 700192 h 2023984"/>
              <a:gd name="connsiteX1" fmla="*/ 1866601 w 2110480"/>
              <a:gd name="connsiteY1" fmla="*/ 206706 h 2023984"/>
              <a:gd name="connsiteX2" fmla="*/ 1808542 w 2110480"/>
              <a:gd name="connsiteY2" fmla="*/ 1687716 h 2023984"/>
              <a:gd name="connsiteX3" fmla="*/ 870451 w 2110480"/>
              <a:gd name="connsiteY3" fmla="*/ 2017965 h 2023984"/>
              <a:gd name="connsiteX4" fmla="*/ 478565 w 2110480"/>
              <a:gd name="connsiteY4" fmla="*/ 1858307 h 2023984"/>
              <a:gd name="connsiteX5" fmla="*/ 205968 w 2110480"/>
              <a:gd name="connsiteY5" fmla="*/ 1600630 h 2023984"/>
              <a:gd name="connsiteX6" fmla="*/ 86680 w 2110480"/>
              <a:gd name="connsiteY6" fmla="*/ 1451907 h 2023984"/>
              <a:gd name="connsiteX7" fmla="*/ 14109 w 2110480"/>
              <a:gd name="connsiteY7" fmla="*/ 1147107 h 2023984"/>
              <a:gd name="connsiteX8" fmla="*/ 917168 w 2110480"/>
              <a:gd name="connsiteY8" fmla="*/ 700192 h 2023984"/>
              <a:gd name="connsiteX0" fmla="*/ 917168 w 2110480"/>
              <a:gd name="connsiteY0" fmla="*/ 671220 h 1995012"/>
              <a:gd name="connsiteX1" fmla="*/ 1866601 w 2110480"/>
              <a:gd name="connsiteY1" fmla="*/ 177734 h 1995012"/>
              <a:gd name="connsiteX2" fmla="*/ 1808542 w 2110480"/>
              <a:gd name="connsiteY2" fmla="*/ 1658744 h 1995012"/>
              <a:gd name="connsiteX3" fmla="*/ 870451 w 2110480"/>
              <a:gd name="connsiteY3" fmla="*/ 1988993 h 1995012"/>
              <a:gd name="connsiteX4" fmla="*/ 478565 w 2110480"/>
              <a:gd name="connsiteY4" fmla="*/ 1829335 h 1995012"/>
              <a:gd name="connsiteX5" fmla="*/ 205968 w 2110480"/>
              <a:gd name="connsiteY5" fmla="*/ 1571658 h 1995012"/>
              <a:gd name="connsiteX6" fmla="*/ 86680 w 2110480"/>
              <a:gd name="connsiteY6" fmla="*/ 1422935 h 1995012"/>
              <a:gd name="connsiteX7" fmla="*/ 14109 w 2110480"/>
              <a:gd name="connsiteY7" fmla="*/ 1118135 h 1995012"/>
              <a:gd name="connsiteX8" fmla="*/ 917168 w 2110480"/>
              <a:gd name="connsiteY8" fmla="*/ 671220 h 1995012"/>
              <a:gd name="connsiteX0" fmla="*/ 917168 w 2110480"/>
              <a:gd name="connsiteY0" fmla="*/ 654107 h 1977899"/>
              <a:gd name="connsiteX1" fmla="*/ 1866601 w 2110480"/>
              <a:gd name="connsiteY1" fmla="*/ 160621 h 1977899"/>
              <a:gd name="connsiteX2" fmla="*/ 1808542 w 2110480"/>
              <a:gd name="connsiteY2" fmla="*/ 1641631 h 1977899"/>
              <a:gd name="connsiteX3" fmla="*/ 870451 w 2110480"/>
              <a:gd name="connsiteY3" fmla="*/ 1971880 h 1977899"/>
              <a:gd name="connsiteX4" fmla="*/ 478565 w 2110480"/>
              <a:gd name="connsiteY4" fmla="*/ 1812222 h 1977899"/>
              <a:gd name="connsiteX5" fmla="*/ 205968 w 2110480"/>
              <a:gd name="connsiteY5" fmla="*/ 1554545 h 1977899"/>
              <a:gd name="connsiteX6" fmla="*/ 86680 w 2110480"/>
              <a:gd name="connsiteY6" fmla="*/ 1405822 h 1977899"/>
              <a:gd name="connsiteX7" fmla="*/ 14109 w 2110480"/>
              <a:gd name="connsiteY7" fmla="*/ 1101022 h 1977899"/>
              <a:gd name="connsiteX8" fmla="*/ 917168 w 2110480"/>
              <a:gd name="connsiteY8" fmla="*/ 654107 h 1977899"/>
              <a:gd name="connsiteX0" fmla="*/ 917168 w 2110480"/>
              <a:gd name="connsiteY0" fmla="*/ 637236 h 1961028"/>
              <a:gd name="connsiteX1" fmla="*/ 1866601 w 2110480"/>
              <a:gd name="connsiteY1" fmla="*/ 143750 h 1961028"/>
              <a:gd name="connsiteX2" fmla="*/ 1808542 w 2110480"/>
              <a:gd name="connsiteY2" fmla="*/ 1624760 h 1961028"/>
              <a:gd name="connsiteX3" fmla="*/ 870451 w 2110480"/>
              <a:gd name="connsiteY3" fmla="*/ 1955009 h 1961028"/>
              <a:gd name="connsiteX4" fmla="*/ 478565 w 2110480"/>
              <a:gd name="connsiteY4" fmla="*/ 1795351 h 1961028"/>
              <a:gd name="connsiteX5" fmla="*/ 205968 w 2110480"/>
              <a:gd name="connsiteY5" fmla="*/ 1537674 h 1961028"/>
              <a:gd name="connsiteX6" fmla="*/ 86680 w 2110480"/>
              <a:gd name="connsiteY6" fmla="*/ 1388951 h 1961028"/>
              <a:gd name="connsiteX7" fmla="*/ 14109 w 2110480"/>
              <a:gd name="connsiteY7" fmla="*/ 1084151 h 1961028"/>
              <a:gd name="connsiteX8" fmla="*/ 917168 w 2110480"/>
              <a:gd name="connsiteY8" fmla="*/ 637236 h 1961028"/>
              <a:gd name="connsiteX0" fmla="*/ 917168 w 2110480"/>
              <a:gd name="connsiteY0" fmla="*/ 637236 h 1955009"/>
              <a:gd name="connsiteX1" fmla="*/ 1866601 w 2110480"/>
              <a:gd name="connsiteY1" fmla="*/ 143750 h 1955009"/>
              <a:gd name="connsiteX2" fmla="*/ 1808542 w 2110480"/>
              <a:gd name="connsiteY2" fmla="*/ 1624760 h 1955009"/>
              <a:gd name="connsiteX3" fmla="*/ 870451 w 2110480"/>
              <a:gd name="connsiteY3" fmla="*/ 1955009 h 1955009"/>
              <a:gd name="connsiteX4" fmla="*/ 478565 w 2110480"/>
              <a:gd name="connsiteY4" fmla="*/ 1795351 h 1955009"/>
              <a:gd name="connsiteX5" fmla="*/ 205968 w 2110480"/>
              <a:gd name="connsiteY5" fmla="*/ 1537674 h 1955009"/>
              <a:gd name="connsiteX6" fmla="*/ 86680 w 2110480"/>
              <a:gd name="connsiteY6" fmla="*/ 1388951 h 1955009"/>
              <a:gd name="connsiteX7" fmla="*/ 14109 w 2110480"/>
              <a:gd name="connsiteY7" fmla="*/ 1084151 h 1955009"/>
              <a:gd name="connsiteX8" fmla="*/ 917168 w 2110480"/>
              <a:gd name="connsiteY8" fmla="*/ 637236 h 1955009"/>
              <a:gd name="connsiteX0" fmla="*/ 917168 w 2110480"/>
              <a:gd name="connsiteY0" fmla="*/ 637236 h 1955009"/>
              <a:gd name="connsiteX1" fmla="*/ 1866601 w 2110480"/>
              <a:gd name="connsiteY1" fmla="*/ 143750 h 1955009"/>
              <a:gd name="connsiteX2" fmla="*/ 1808542 w 2110480"/>
              <a:gd name="connsiteY2" fmla="*/ 1624760 h 1955009"/>
              <a:gd name="connsiteX3" fmla="*/ 870451 w 2110480"/>
              <a:gd name="connsiteY3" fmla="*/ 1955009 h 1955009"/>
              <a:gd name="connsiteX4" fmla="*/ 478565 w 2110480"/>
              <a:gd name="connsiteY4" fmla="*/ 1795351 h 1955009"/>
              <a:gd name="connsiteX5" fmla="*/ 205968 w 2110480"/>
              <a:gd name="connsiteY5" fmla="*/ 1537674 h 1955009"/>
              <a:gd name="connsiteX6" fmla="*/ 86680 w 2110480"/>
              <a:gd name="connsiteY6" fmla="*/ 1388951 h 1955009"/>
              <a:gd name="connsiteX7" fmla="*/ 14109 w 2110480"/>
              <a:gd name="connsiteY7" fmla="*/ 1084151 h 1955009"/>
              <a:gd name="connsiteX8" fmla="*/ 917168 w 2110480"/>
              <a:gd name="connsiteY8" fmla="*/ 637236 h 1955009"/>
              <a:gd name="connsiteX0" fmla="*/ 904686 w 2097998"/>
              <a:gd name="connsiteY0" fmla="*/ 637236 h 1955009"/>
              <a:gd name="connsiteX1" fmla="*/ 1854119 w 2097998"/>
              <a:gd name="connsiteY1" fmla="*/ 143750 h 1955009"/>
              <a:gd name="connsiteX2" fmla="*/ 1796060 w 2097998"/>
              <a:gd name="connsiteY2" fmla="*/ 1624760 h 1955009"/>
              <a:gd name="connsiteX3" fmla="*/ 857969 w 2097998"/>
              <a:gd name="connsiteY3" fmla="*/ 1955009 h 1955009"/>
              <a:gd name="connsiteX4" fmla="*/ 466083 w 2097998"/>
              <a:gd name="connsiteY4" fmla="*/ 1795351 h 1955009"/>
              <a:gd name="connsiteX5" fmla="*/ 193486 w 2097998"/>
              <a:gd name="connsiteY5" fmla="*/ 1537674 h 1955009"/>
              <a:gd name="connsiteX6" fmla="*/ 74198 w 2097998"/>
              <a:gd name="connsiteY6" fmla="*/ 1388951 h 1955009"/>
              <a:gd name="connsiteX7" fmla="*/ 1627 w 2097998"/>
              <a:gd name="connsiteY7" fmla="*/ 1084151 h 1955009"/>
              <a:gd name="connsiteX8" fmla="*/ 904686 w 2097998"/>
              <a:gd name="connsiteY8" fmla="*/ 637236 h 1955009"/>
              <a:gd name="connsiteX0" fmla="*/ 904445 w 2097757"/>
              <a:gd name="connsiteY0" fmla="*/ 637236 h 1955009"/>
              <a:gd name="connsiteX1" fmla="*/ 1853878 w 2097757"/>
              <a:gd name="connsiteY1" fmla="*/ 143750 h 1955009"/>
              <a:gd name="connsiteX2" fmla="*/ 1795819 w 2097757"/>
              <a:gd name="connsiteY2" fmla="*/ 1624760 h 1955009"/>
              <a:gd name="connsiteX3" fmla="*/ 857728 w 2097757"/>
              <a:gd name="connsiteY3" fmla="*/ 1955009 h 1955009"/>
              <a:gd name="connsiteX4" fmla="*/ 465842 w 2097757"/>
              <a:gd name="connsiteY4" fmla="*/ 1795351 h 1955009"/>
              <a:gd name="connsiteX5" fmla="*/ 193245 w 2097757"/>
              <a:gd name="connsiteY5" fmla="*/ 1537674 h 1955009"/>
              <a:gd name="connsiteX6" fmla="*/ 73957 w 2097757"/>
              <a:gd name="connsiteY6" fmla="*/ 1388951 h 1955009"/>
              <a:gd name="connsiteX7" fmla="*/ 1386 w 2097757"/>
              <a:gd name="connsiteY7" fmla="*/ 1084151 h 1955009"/>
              <a:gd name="connsiteX8" fmla="*/ 904445 w 2097757"/>
              <a:gd name="connsiteY8" fmla="*/ 637236 h 1955009"/>
              <a:gd name="connsiteX0" fmla="*/ 903059 w 2096371"/>
              <a:gd name="connsiteY0" fmla="*/ 637236 h 1955009"/>
              <a:gd name="connsiteX1" fmla="*/ 1852492 w 2096371"/>
              <a:gd name="connsiteY1" fmla="*/ 143750 h 1955009"/>
              <a:gd name="connsiteX2" fmla="*/ 1794433 w 2096371"/>
              <a:gd name="connsiteY2" fmla="*/ 1624760 h 1955009"/>
              <a:gd name="connsiteX3" fmla="*/ 856342 w 2096371"/>
              <a:gd name="connsiteY3" fmla="*/ 1955009 h 1955009"/>
              <a:gd name="connsiteX4" fmla="*/ 464456 w 2096371"/>
              <a:gd name="connsiteY4" fmla="*/ 1795351 h 1955009"/>
              <a:gd name="connsiteX5" fmla="*/ 191859 w 2096371"/>
              <a:gd name="connsiteY5" fmla="*/ 1537674 h 1955009"/>
              <a:gd name="connsiteX6" fmla="*/ 72571 w 2096371"/>
              <a:gd name="connsiteY6" fmla="*/ 1388951 h 1955009"/>
              <a:gd name="connsiteX7" fmla="*/ 0 w 2096371"/>
              <a:gd name="connsiteY7" fmla="*/ 1084151 h 1955009"/>
              <a:gd name="connsiteX8" fmla="*/ 903059 w 2096371"/>
              <a:gd name="connsiteY8" fmla="*/ 637236 h 1955009"/>
              <a:gd name="connsiteX0" fmla="*/ 903059 w 2096371"/>
              <a:gd name="connsiteY0" fmla="*/ 637236 h 1955009"/>
              <a:gd name="connsiteX1" fmla="*/ 1852492 w 2096371"/>
              <a:gd name="connsiteY1" fmla="*/ 143750 h 1955009"/>
              <a:gd name="connsiteX2" fmla="*/ 1794433 w 2096371"/>
              <a:gd name="connsiteY2" fmla="*/ 1624760 h 1955009"/>
              <a:gd name="connsiteX3" fmla="*/ 856342 w 2096371"/>
              <a:gd name="connsiteY3" fmla="*/ 1955009 h 1955009"/>
              <a:gd name="connsiteX4" fmla="*/ 464456 w 2096371"/>
              <a:gd name="connsiteY4" fmla="*/ 1795351 h 1955009"/>
              <a:gd name="connsiteX5" fmla="*/ 191859 w 2096371"/>
              <a:gd name="connsiteY5" fmla="*/ 1537674 h 1955009"/>
              <a:gd name="connsiteX6" fmla="*/ 72571 w 2096371"/>
              <a:gd name="connsiteY6" fmla="*/ 1388951 h 1955009"/>
              <a:gd name="connsiteX7" fmla="*/ 0 w 2096371"/>
              <a:gd name="connsiteY7" fmla="*/ 1084151 h 1955009"/>
              <a:gd name="connsiteX8" fmla="*/ 903059 w 2096371"/>
              <a:gd name="connsiteY8" fmla="*/ 637236 h 1955009"/>
              <a:gd name="connsiteX0" fmla="*/ 903059 w 2096371"/>
              <a:gd name="connsiteY0" fmla="*/ 615193 h 1932966"/>
              <a:gd name="connsiteX1" fmla="*/ 1852492 w 2096371"/>
              <a:gd name="connsiteY1" fmla="*/ 121707 h 1932966"/>
              <a:gd name="connsiteX2" fmla="*/ 1794433 w 2096371"/>
              <a:gd name="connsiteY2" fmla="*/ 1602717 h 1932966"/>
              <a:gd name="connsiteX3" fmla="*/ 856342 w 2096371"/>
              <a:gd name="connsiteY3" fmla="*/ 1932966 h 1932966"/>
              <a:gd name="connsiteX4" fmla="*/ 464456 w 2096371"/>
              <a:gd name="connsiteY4" fmla="*/ 1773308 h 1932966"/>
              <a:gd name="connsiteX5" fmla="*/ 191859 w 2096371"/>
              <a:gd name="connsiteY5" fmla="*/ 1515631 h 1932966"/>
              <a:gd name="connsiteX6" fmla="*/ 72571 w 2096371"/>
              <a:gd name="connsiteY6" fmla="*/ 1366908 h 1932966"/>
              <a:gd name="connsiteX7" fmla="*/ 0 w 2096371"/>
              <a:gd name="connsiteY7" fmla="*/ 1062108 h 1932966"/>
              <a:gd name="connsiteX8" fmla="*/ 903059 w 2096371"/>
              <a:gd name="connsiteY8" fmla="*/ 615193 h 1932966"/>
              <a:gd name="connsiteX0" fmla="*/ 903059 w 2096371"/>
              <a:gd name="connsiteY0" fmla="*/ 578244 h 1896017"/>
              <a:gd name="connsiteX1" fmla="*/ 1852492 w 2096371"/>
              <a:gd name="connsiteY1" fmla="*/ 84758 h 1896017"/>
              <a:gd name="connsiteX2" fmla="*/ 1794433 w 2096371"/>
              <a:gd name="connsiteY2" fmla="*/ 1565768 h 1896017"/>
              <a:gd name="connsiteX3" fmla="*/ 856342 w 2096371"/>
              <a:gd name="connsiteY3" fmla="*/ 1896017 h 1896017"/>
              <a:gd name="connsiteX4" fmla="*/ 464456 w 2096371"/>
              <a:gd name="connsiteY4" fmla="*/ 1736359 h 1896017"/>
              <a:gd name="connsiteX5" fmla="*/ 191859 w 2096371"/>
              <a:gd name="connsiteY5" fmla="*/ 1478682 h 1896017"/>
              <a:gd name="connsiteX6" fmla="*/ 72571 w 2096371"/>
              <a:gd name="connsiteY6" fmla="*/ 1329959 h 1896017"/>
              <a:gd name="connsiteX7" fmla="*/ 0 w 2096371"/>
              <a:gd name="connsiteY7" fmla="*/ 1025159 h 1896017"/>
              <a:gd name="connsiteX8" fmla="*/ 903059 w 2096371"/>
              <a:gd name="connsiteY8" fmla="*/ 578244 h 1896017"/>
              <a:gd name="connsiteX0" fmla="*/ 903059 w 2096371"/>
              <a:gd name="connsiteY0" fmla="*/ 558403 h 1876176"/>
              <a:gd name="connsiteX1" fmla="*/ 1852492 w 2096371"/>
              <a:gd name="connsiteY1" fmla="*/ 64917 h 1876176"/>
              <a:gd name="connsiteX2" fmla="*/ 1794433 w 2096371"/>
              <a:gd name="connsiteY2" fmla="*/ 1545927 h 1876176"/>
              <a:gd name="connsiteX3" fmla="*/ 856342 w 2096371"/>
              <a:gd name="connsiteY3" fmla="*/ 1876176 h 1876176"/>
              <a:gd name="connsiteX4" fmla="*/ 464456 w 2096371"/>
              <a:gd name="connsiteY4" fmla="*/ 1716518 h 1876176"/>
              <a:gd name="connsiteX5" fmla="*/ 191859 w 2096371"/>
              <a:gd name="connsiteY5" fmla="*/ 1458841 h 1876176"/>
              <a:gd name="connsiteX6" fmla="*/ 72571 w 2096371"/>
              <a:gd name="connsiteY6" fmla="*/ 1310118 h 1876176"/>
              <a:gd name="connsiteX7" fmla="*/ 0 w 2096371"/>
              <a:gd name="connsiteY7" fmla="*/ 1005318 h 1876176"/>
              <a:gd name="connsiteX8" fmla="*/ 903059 w 2096371"/>
              <a:gd name="connsiteY8" fmla="*/ 558403 h 1876176"/>
              <a:gd name="connsiteX0" fmla="*/ 903059 w 2096371"/>
              <a:gd name="connsiteY0" fmla="*/ 539864 h 1857637"/>
              <a:gd name="connsiteX1" fmla="*/ 1852492 w 2096371"/>
              <a:gd name="connsiteY1" fmla="*/ 46378 h 1857637"/>
              <a:gd name="connsiteX2" fmla="*/ 1794433 w 2096371"/>
              <a:gd name="connsiteY2" fmla="*/ 1527388 h 1857637"/>
              <a:gd name="connsiteX3" fmla="*/ 856342 w 2096371"/>
              <a:gd name="connsiteY3" fmla="*/ 1857637 h 1857637"/>
              <a:gd name="connsiteX4" fmla="*/ 464456 w 2096371"/>
              <a:gd name="connsiteY4" fmla="*/ 1697979 h 1857637"/>
              <a:gd name="connsiteX5" fmla="*/ 191859 w 2096371"/>
              <a:gd name="connsiteY5" fmla="*/ 1440302 h 1857637"/>
              <a:gd name="connsiteX6" fmla="*/ 72571 w 2096371"/>
              <a:gd name="connsiteY6" fmla="*/ 1291579 h 1857637"/>
              <a:gd name="connsiteX7" fmla="*/ 0 w 2096371"/>
              <a:gd name="connsiteY7" fmla="*/ 986779 h 1857637"/>
              <a:gd name="connsiteX8" fmla="*/ 903059 w 2096371"/>
              <a:gd name="connsiteY8" fmla="*/ 539864 h 1857637"/>
              <a:gd name="connsiteX0" fmla="*/ 903059 w 2096371"/>
              <a:gd name="connsiteY0" fmla="*/ 515598 h 1833371"/>
              <a:gd name="connsiteX1" fmla="*/ 1852492 w 2096371"/>
              <a:gd name="connsiteY1" fmla="*/ 22112 h 1833371"/>
              <a:gd name="connsiteX2" fmla="*/ 1794433 w 2096371"/>
              <a:gd name="connsiteY2" fmla="*/ 1503122 h 1833371"/>
              <a:gd name="connsiteX3" fmla="*/ 856342 w 2096371"/>
              <a:gd name="connsiteY3" fmla="*/ 1833371 h 1833371"/>
              <a:gd name="connsiteX4" fmla="*/ 464456 w 2096371"/>
              <a:gd name="connsiteY4" fmla="*/ 1673713 h 1833371"/>
              <a:gd name="connsiteX5" fmla="*/ 191859 w 2096371"/>
              <a:gd name="connsiteY5" fmla="*/ 1416036 h 1833371"/>
              <a:gd name="connsiteX6" fmla="*/ 72571 w 2096371"/>
              <a:gd name="connsiteY6" fmla="*/ 1267313 h 1833371"/>
              <a:gd name="connsiteX7" fmla="*/ 0 w 2096371"/>
              <a:gd name="connsiteY7" fmla="*/ 962513 h 1833371"/>
              <a:gd name="connsiteX8" fmla="*/ 903059 w 2096371"/>
              <a:gd name="connsiteY8" fmla="*/ 515598 h 1833371"/>
              <a:gd name="connsiteX0" fmla="*/ 903059 w 2117421"/>
              <a:gd name="connsiteY0" fmla="*/ 515598 h 1833371"/>
              <a:gd name="connsiteX1" fmla="*/ 1852492 w 2117421"/>
              <a:gd name="connsiteY1" fmla="*/ 22112 h 1833371"/>
              <a:gd name="connsiteX2" fmla="*/ 1794433 w 2117421"/>
              <a:gd name="connsiteY2" fmla="*/ 1503122 h 1833371"/>
              <a:gd name="connsiteX3" fmla="*/ 856342 w 2117421"/>
              <a:gd name="connsiteY3" fmla="*/ 1833371 h 1833371"/>
              <a:gd name="connsiteX4" fmla="*/ 464456 w 2117421"/>
              <a:gd name="connsiteY4" fmla="*/ 1673713 h 1833371"/>
              <a:gd name="connsiteX5" fmla="*/ 191859 w 2117421"/>
              <a:gd name="connsiteY5" fmla="*/ 1416036 h 1833371"/>
              <a:gd name="connsiteX6" fmla="*/ 72571 w 2117421"/>
              <a:gd name="connsiteY6" fmla="*/ 1267313 h 1833371"/>
              <a:gd name="connsiteX7" fmla="*/ 0 w 2117421"/>
              <a:gd name="connsiteY7" fmla="*/ 962513 h 1833371"/>
              <a:gd name="connsiteX8" fmla="*/ 903059 w 2117421"/>
              <a:gd name="connsiteY8" fmla="*/ 515598 h 1833371"/>
              <a:gd name="connsiteX0" fmla="*/ 903059 w 2117421"/>
              <a:gd name="connsiteY0" fmla="*/ 498291 h 1816064"/>
              <a:gd name="connsiteX1" fmla="*/ 1852492 w 2117421"/>
              <a:gd name="connsiteY1" fmla="*/ 4805 h 1816064"/>
              <a:gd name="connsiteX2" fmla="*/ 1794433 w 2117421"/>
              <a:gd name="connsiteY2" fmla="*/ 1485815 h 1816064"/>
              <a:gd name="connsiteX3" fmla="*/ 856342 w 2117421"/>
              <a:gd name="connsiteY3" fmla="*/ 1816064 h 1816064"/>
              <a:gd name="connsiteX4" fmla="*/ 464456 w 2117421"/>
              <a:gd name="connsiteY4" fmla="*/ 1656406 h 1816064"/>
              <a:gd name="connsiteX5" fmla="*/ 191859 w 2117421"/>
              <a:gd name="connsiteY5" fmla="*/ 1398729 h 1816064"/>
              <a:gd name="connsiteX6" fmla="*/ 72571 w 2117421"/>
              <a:gd name="connsiteY6" fmla="*/ 1250006 h 1816064"/>
              <a:gd name="connsiteX7" fmla="*/ 0 w 2117421"/>
              <a:gd name="connsiteY7" fmla="*/ 945206 h 1816064"/>
              <a:gd name="connsiteX8" fmla="*/ 903059 w 2117421"/>
              <a:gd name="connsiteY8" fmla="*/ 498291 h 1816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17421" h="1816064">
                <a:moveTo>
                  <a:pt x="903059" y="498291"/>
                </a:moveTo>
                <a:cubicBezTo>
                  <a:pt x="1437251" y="517643"/>
                  <a:pt x="1115099" y="-58090"/>
                  <a:pt x="1852492" y="4805"/>
                </a:cubicBezTo>
                <a:cubicBezTo>
                  <a:pt x="2176644" y="706513"/>
                  <a:pt x="2254053" y="653477"/>
                  <a:pt x="1794433" y="1485815"/>
                </a:cubicBezTo>
                <a:cubicBezTo>
                  <a:pt x="1507456" y="1722377"/>
                  <a:pt x="1290352" y="1765264"/>
                  <a:pt x="856342" y="1816064"/>
                </a:cubicBezTo>
                <a:cubicBezTo>
                  <a:pt x="632261" y="1689677"/>
                  <a:pt x="630841" y="1692094"/>
                  <a:pt x="464456" y="1656406"/>
                </a:cubicBezTo>
                <a:cubicBezTo>
                  <a:pt x="356128" y="1562660"/>
                  <a:pt x="213630" y="1454367"/>
                  <a:pt x="191859" y="1398729"/>
                </a:cubicBezTo>
                <a:cubicBezTo>
                  <a:pt x="170088" y="1343091"/>
                  <a:pt x="106967" y="1301403"/>
                  <a:pt x="72571" y="1250006"/>
                </a:cubicBezTo>
                <a:cubicBezTo>
                  <a:pt x="38176" y="1198609"/>
                  <a:pt x="47853" y="1159996"/>
                  <a:pt x="0" y="945206"/>
                </a:cubicBezTo>
                <a:cubicBezTo>
                  <a:pt x="4838" y="618543"/>
                  <a:pt x="623339" y="698567"/>
                  <a:pt x="903059" y="498291"/>
                </a:cubicBezTo>
                <a:close/>
              </a:path>
            </a:pathLst>
          </a:cu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200" dirty="0">
                <a:solidFill>
                  <a:schemeClr val="bg1"/>
                </a:solidFill>
                <a:latin typeface="Gellix" pitchFamily="50" charset="0"/>
                <a:cs typeface="Gellix" pitchFamily="50" charset="0"/>
              </a:rPr>
              <a:t>10 mots ou image</a:t>
            </a:r>
          </a:p>
          <a:p>
            <a:pPr algn="ctr"/>
            <a:endParaRPr lang="fr-CH" sz="118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18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18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183" dirty="0">
              <a:solidFill>
                <a:schemeClr val="bg1"/>
              </a:solidFill>
            </a:endParaRPr>
          </a:p>
        </p:txBody>
      </p:sp>
      <p:sp>
        <p:nvSpPr>
          <p:cNvPr id="20" name="TextBox 3">
            <a:extLst>
              <a:ext uri="{FF2B5EF4-FFF2-40B4-BE49-F238E27FC236}">
                <a16:creationId xmlns:a16="http://schemas.microsoft.com/office/drawing/2014/main" id="{B17B33D9-9D34-4786-A860-26C526713739}"/>
              </a:ext>
            </a:extLst>
          </p:cNvPr>
          <p:cNvSpPr txBox="1"/>
          <p:nvPr/>
        </p:nvSpPr>
        <p:spPr>
          <a:xfrm>
            <a:off x="3071614" y="3534158"/>
            <a:ext cx="2277585" cy="1730667"/>
          </a:xfrm>
          <a:custGeom>
            <a:avLst/>
            <a:gdLst>
              <a:gd name="connsiteX0" fmla="*/ 0 w 1878347"/>
              <a:gd name="connsiteY0" fmla="*/ 0 h 2308324"/>
              <a:gd name="connsiteX1" fmla="*/ 1878347 w 1878347"/>
              <a:gd name="connsiteY1" fmla="*/ 0 h 2308324"/>
              <a:gd name="connsiteX2" fmla="*/ 1878347 w 1878347"/>
              <a:gd name="connsiteY2" fmla="*/ 2308324 h 2308324"/>
              <a:gd name="connsiteX3" fmla="*/ 0 w 1878347"/>
              <a:gd name="connsiteY3" fmla="*/ 2308324 h 2308324"/>
              <a:gd name="connsiteX4" fmla="*/ 0 w 1878347"/>
              <a:gd name="connsiteY4" fmla="*/ 0 h 2308324"/>
              <a:gd name="connsiteX0" fmla="*/ 29029 w 1907376"/>
              <a:gd name="connsiteY0" fmla="*/ 0 h 2308324"/>
              <a:gd name="connsiteX1" fmla="*/ 1907376 w 1907376"/>
              <a:gd name="connsiteY1" fmla="*/ 0 h 2308324"/>
              <a:gd name="connsiteX2" fmla="*/ 1907376 w 1907376"/>
              <a:gd name="connsiteY2" fmla="*/ 2308324 h 2308324"/>
              <a:gd name="connsiteX3" fmla="*/ 0 w 1907376"/>
              <a:gd name="connsiteY3" fmla="*/ 1611638 h 2308324"/>
              <a:gd name="connsiteX4" fmla="*/ 29029 w 1907376"/>
              <a:gd name="connsiteY4" fmla="*/ 0 h 2308324"/>
              <a:gd name="connsiteX0" fmla="*/ 174172 w 1907376"/>
              <a:gd name="connsiteY0" fmla="*/ 72572 h 2308324"/>
              <a:gd name="connsiteX1" fmla="*/ 1907376 w 1907376"/>
              <a:gd name="connsiteY1" fmla="*/ 0 h 2308324"/>
              <a:gd name="connsiteX2" fmla="*/ 1907376 w 1907376"/>
              <a:gd name="connsiteY2" fmla="*/ 2308324 h 2308324"/>
              <a:gd name="connsiteX3" fmla="*/ 0 w 1907376"/>
              <a:gd name="connsiteY3" fmla="*/ 1611638 h 2308324"/>
              <a:gd name="connsiteX4" fmla="*/ 174172 w 1907376"/>
              <a:gd name="connsiteY4" fmla="*/ 72572 h 2308324"/>
              <a:gd name="connsiteX0" fmla="*/ 214834 w 1948038"/>
              <a:gd name="connsiteY0" fmla="*/ 72572 h 2308324"/>
              <a:gd name="connsiteX1" fmla="*/ 1948038 w 1948038"/>
              <a:gd name="connsiteY1" fmla="*/ 0 h 2308324"/>
              <a:gd name="connsiteX2" fmla="*/ 1948038 w 1948038"/>
              <a:gd name="connsiteY2" fmla="*/ 2308324 h 2308324"/>
              <a:gd name="connsiteX3" fmla="*/ 40662 w 1948038"/>
              <a:gd name="connsiteY3" fmla="*/ 1611638 h 2308324"/>
              <a:gd name="connsiteX4" fmla="*/ 214834 w 1948038"/>
              <a:gd name="connsiteY4" fmla="*/ 72572 h 2308324"/>
              <a:gd name="connsiteX0" fmla="*/ 214834 w 1948038"/>
              <a:gd name="connsiteY0" fmla="*/ 72572 h 2308324"/>
              <a:gd name="connsiteX1" fmla="*/ 1948038 w 1948038"/>
              <a:gd name="connsiteY1" fmla="*/ 0 h 2308324"/>
              <a:gd name="connsiteX2" fmla="*/ 1948038 w 1948038"/>
              <a:gd name="connsiteY2" fmla="*/ 2308324 h 2308324"/>
              <a:gd name="connsiteX3" fmla="*/ 40662 w 1948038"/>
              <a:gd name="connsiteY3" fmla="*/ 1539067 h 2308324"/>
              <a:gd name="connsiteX4" fmla="*/ 214834 w 1948038"/>
              <a:gd name="connsiteY4" fmla="*/ 72572 h 2308324"/>
              <a:gd name="connsiteX0" fmla="*/ 302245 w 2035449"/>
              <a:gd name="connsiteY0" fmla="*/ 72572 h 2308324"/>
              <a:gd name="connsiteX1" fmla="*/ 2035449 w 2035449"/>
              <a:gd name="connsiteY1" fmla="*/ 0 h 2308324"/>
              <a:gd name="connsiteX2" fmla="*/ 2035449 w 2035449"/>
              <a:gd name="connsiteY2" fmla="*/ 2308324 h 2308324"/>
              <a:gd name="connsiteX3" fmla="*/ 128073 w 2035449"/>
              <a:gd name="connsiteY3" fmla="*/ 1539067 h 2308324"/>
              <a:gd name="connsiteX4" fmla="*/ 302245 w 2035449"/>
              <a:gd name="connsiteY4" fmla="*/ 72572 h 2308324"/>
              <a:gd name="connsiteX0" fmla="*/ 302245 w 2035449"/>
              <a:gd name="connsiteY0" fmla="*/ 72572 h 2308324"/>
              <a:gd name="connsiteX1" fmla="*/ 2035449 w 2035449"/>
              <a:gd name="connsiteY1" fmla="*/ 0 h 2308324"/>
              <a:gd name="connsiteX2" fmla="*/ 2035449 w 2035449"/>
              <a:gd name="connsiteY2" fmla="*/ 2308324 h 2308324"/>
              <a:gd name="connsiteX3" fmla="*/ 128073 w 2035449"/>
              <a:gd name="connsiteY3" fmla="*/ 1539067 h 2308324"/>
              <a:gd name="connsiteX4" fmla="*/ 302245 w 2035449"/>
              <a:gd name="connsiteY4" fmla="*/ 72572 h 2308324"/>
              <a:gd name="connsiteX0" fmla="*/ 302245 w 2035449"/>
              <a:gd name="connsiteY0" fmla="*/ 72572 h 1800324"/>
              <a:gd name="connsiteX1" fmla="*/ 2035449 w 2035449"/>
              <a:gd name="connsiteY1" fmla="*/ 0 h 1800324"/>
              <a:gd name="connsiteX2" fmla="*/ 1788706 w 2035449"/>
              <a:gd name="connsiteY2" fmla="*/ 1800324 h 1800324"/>
              <a:gd name="connsiteX3" fmla="*/ 128073 w 2035449"/>
              <a:gd name="connsiteY3" fmla="*/ 1539067 h 1800324"/>
              <a:gd name="connsiteX4" fmla="*/ 302245 w 2035449"/>
              <a:gd name="connsiteY4" fmla="*/ 72572 h 1800324"/>
              <a:gd name="connsiteX0" fmla="*/ 302245 w 2035449"/>
              <a:gd name="connsiteY0" fmla="*/ 72572 h 1941054"/>
              <a:gd name="connsiteX1" fmla="*/ 2035449 w 2035449"/>
              <a:gd name="connsiteY1" fmla="*/ 0 h 1941054"/>
              <a:gd name="connsiteX2" fmla="*/ 1788706 w 2035449"/>
              <a:gd name="connsiteY2" fmla="*/ 1800324 h 1941054"/>
              <a:gd name="connsiteX3" fmla="*/ 128073 w 2035449"/>
              <a:gd name="connsiteY3" fmla="*/ 1539067 h 1941054"/>
              <a:gd name="connsiteX4" fmla="*/ 302245 w 2035449"/>
              <a:gd name="connsiteY4" fmla="*/ 72572 h 1941054"/>
              <a:gd name="connsiteX0" fmla="*/ 302245 w 2037269"/>
              <a:gd name="connsiteY0" fmla="*/ 72572 h 1941054"/>
              <a:gd name="connsiteX1" fmla="*/ 2035449 w 2037269"/>
              <a:gd name="connsiteY1" fmla="*/ 0 h 1941054"/>
              <a:gd name="connsiteX2" fmla="*/ 1788706 w 2037269"/>
              <a:gd name="connsiteY2" fmla="*/ 1800324 h 1941054"/>
              <a:gd name="connsiteX3" fmla="*/ 128073 w 2037269"/>
              <a:gd name="connsiteY3" fmla="*/ 1539067 h 1941054"/>
              <a:gd name="connsiteX4" fmla="*/ 302245 w 2037269"/>
              <a:gd name="connsiteY4" fmla="*/ 72572 h 1941054"/>
              <a:gd name="connsiteX0" fmla="*/ 302245 w 1986664"/>
              <a:gd name="connsiteY0" fmla="*/ 0 h 1868482"/>
              <a:gd name="connsiteX1" fmla="*/ 1904821 w 1986664"/>
              <a:gd name="connsiteY1" fmla="*/ 58056 h 1868482"/>
              <a:gd name="connsiteX2" fmla="*/ 1788706 w 1986664"/>
              <a:gd name="connsiteY2" fmla="*/ 1727752 h 1868482"/>
              <a:gd name="connsiteX3" fmla="*/ 128073 w 1986664"/>
              <a:gd name="connsiteY3" fmla="*/ 1466495 h 1868482"/>
              <a:gd name="connsiteX4" fmla="*/ 302245 w 1986664"/>
              <a:gd name="connsiteY4" fmla="*/ 0 h 1868482"/>
              <a:gd name="connsiteX0" fmla="*/ 302245 w 1986664"/>
              <a:gd name="connsiteY0" fmla="*/ 84918 h 1953400"/>
              <a:gd name="connsiteX1" fmla="*/ 1904821 w 1986664"/>
              <a:gd name="connsiteY1" fmla="*/ 142974 h 1953400"/>
              <a:gd name="connsiteX2" fmla="*/ 1788706 w 1986664"/>
              <a:gd name="connsiteY2" fmla="*/ 1812670 h 1953400"/>
              <a:gd name="connsiteX3" fmla="*/ 128073 w 1986664"/>
              <a:gd name="connsiteY3" fmla="*/ 1551413 h 1953400"/>
              <a:gd name="connsiteX4" fmla="*/ 302245 w 1986664"/>
              <a:gd name="connsiteY4" fmla="*/ 84918 h 1953400"/>
              <a:gd name="connsiteX0" fmla="*/ 302245 w 2092101"/>
              <a:gd name="connsiteY0" fmla="*/ 84918 h 1953400"/>
              <a:gd name="connsiteX1" fmla="*/ 1904821 w 2092101"/>
              <a:gd name="connsiteY1" fmla="*/ 142974 h 1953400"/>
              <a:gd name="connsiteX2" fmla="*/ 1788706 w 2092101"/>
              <a:gd name="connsiteY2" fmla="*/ 1812670 h 1953400"/>
              <a:gd name="connsiteX3" fmla="*/ 128073 w 2092101"/>
              <a:gd name="connsiteY3" fmla="*/ 1551413 h 1953400"/>
              <a:gd name="connsiteX4" fmla="*/ 302245 w 2092101"/>
              <a:gd name="connsiteY4" fmla="*/ 84918 h 1953400"/>
              <a:gd name="connsiteX0" fmla="*/ 302245 w 2129171"/>
              <a:gd name="connsiteY0" fmla="*/ 84918 h 1926171"/>
              <a:gd name="connsiteX1" fmla="*/ 1904821 w 2129171"/>
              <a:gd name="connsiteY1" fmla="*/ 142974 h 1926171"/>
              <a:gd name="connsiteX2" fmla="*/ 1861277 w 2129171"/>
              <a:gd name="connsiteY2" fmla="*/ 1769127 h 1926171"/>
              <a:gd name="connsiteX3" fmla="*/ 128073 w 2129171"/>
              <a:gd name="connsiteY3" fmla="*/ 1551413 h 1926171"/>
              <a:gd name="connsiteX4" fmla="*/ 302245 w 2129171"/>
              <a:gd name="connsiteY4" fmla="*/ 84918 h 1926171"/>
              <a:gd name="connsiteX0" fmla="*/ 302245 w 2106386"/>
              <a:gd name="connsiteY0" fmla="*/ 84918 h 1926171"/>
              <a:gd name="connsiteX1" fmla="*/ 1904821 w 2106386"/>
              <a:gd name="connsiteY1" fmla="*/ 142974 h 1926171"/>
              <a:gd name="connsiteX2" fmla="*/ 1861277 w 2106386"/>
              <a:gd name="connsiteY2" fmla="*/ 1769127 h 1926171"/>
              <a:gd name="connsiteX3" fmla="*/ 128073 w 2106386"/>
              <a:gd name="connsiteY3" fmla="*/ 1551413 h 1926171"/>
              <a:gd name="connsiteX4" fmla="*/ 302245 w 2106386"/>
              <a:gd name="connsiteY4" fmla="*/ 84918 h 1926171"/>
              <a:gd name="connsiteX0" fmla="*/ 302245 w 2146712"/>
              <a:gd name="connsiteY0" fmla="*/ 84918 h 1926171"/>
              <a:gd name="connsiteX1" fmla="*/ 1904821 w 2146712"/>
              <a:gd name="connsiteY1" fmla="*/ 142974 h 1926171"/>
              <a:gd name="connsiteX2" fmla="*/ 1861277 w 2146712"/>
              <a:gd name="connsiteY2" fmla="*/ 1769127 h 1926171"/>
              <a:gd name="connsiteX3" fmla="*/ 128073 w 2146712"/>
              <a:gd name="connsiteY3" fmla="*/ 1551413 h 1926171"/>
              <a:gd name="connsiteX4" fmla="*/ 302245 w 2146712"/>
              <a:gd name="connsiteY4" fmla="*/ 84918 h 1926171"/>
              <a:gd name="connsiteX0" fmla="*/ 302245 w 2146712"/>
              <a:gd name="connsiteY0" fmla="*/ 84918 h 1936010"/>
              <a:gd name="connsiteX1" fmla="*/ 1904821 w 2146712"/>
              <a:gd name="connsiteY1" fmla="*/ 142974 h 1936010"/>
              <a:gd name="connsiteX2" fmla="*/ 1861277 w 2146712"/>
              <a:gd name="connsiteY2" fmla="*/ 1769127 h 1936010"/>
              <a:gd name="connsiteX3" fmla="*/ 1024786 w 2146712"/>
              <a:gd name="connsiteY3" fmla="*/ 1896176 h 1936010"/>
              <a:gd name="connsiteX4" fmla="*/ 128073 w 2146712"/>
              <a:gd name="connsiteY4" fmla="*/ 1551413 h 1936010"/>
              <a:gd name="connsiteX5" fmla="*/ 302245 w 2146712"/>
              <a:gd name="connsiteY5" fmla="*/ 84918 h 1936010"/>
              <a:gd name="connsiteX0" fmla="*/ 236769 w 2081236"/>
              <a:gd name="connsiteY0" fmla="*/ 84918 h 1936010"/>
              <a:gd name="connsiteX1" fmla="*/ 1839345 w 2081236"/>
              <a:gd name="connsiteY1" fmla="*/ 142974 h 1936010"/>
              <a:gd name="connsiteX2" fmla="*/ 1795801 w 2081236"/>
              <a:gd name="connsiteY2" fmla="*/ 1769127 h 1936010"/>
              <a:gd name="connsiteX3" fmla="*/ 959310 w 2081236"/>
              <a:gd name="connsiteY3" fmla="*/ 1896176 h 1936010"/>
              <a:gd name="connsiteX4" fmla="*/ 193226 w 2081236"/>
              <a:gd name="connsiteY4" fmla="*/ 1406270 h 1936010"/>
              <a:gd name="connsiteX5" fmla="*/ 236769 w 2081236"/>
              <a:gd name="connsiteY5" fmla="*/ 84918 h 1936010"/>
              <a:gd name="connsiteX0" fmla="*/ 272260 w 2116727"/>
              <a:gd name="connsiteY0" fmla="*/ 84918 h 1936010"/>
              <a:gd name="connsiteX1" fmla="*/ 1874836 w 2116727"/>
              <a:gd name="connsiteY1" fmla="*/ 142974 h 1936010"/>
              <a:gd name="connsiteX2" fmla="*/ 1831292 w 2116727"/>
              <a:gd name="connsiteY2" fmla="*/ 1769127 h 1936010"/>
              <a:gd name="connsiteX3" fmla="*/ 994801 w 2116727"/>
              <a:gd name="connsiteY3" fmla="*/ 1896176 h 1936010"/>
              <a:gd name="connsiteX4" fmla="*/ 228717 w 2116727"/>
              <a:gd name="connsiteY4" fmla="*/ 1406270 h 1936010"/>
              <a:gd name="connsiteX5" fmla="*/ 272260 w 2116727"/>
              <a:gd name="connsiteY5" fmla="*/ 84918 h 1936010"/>
              <a:gd name="connsiteX0" fmla="*/ 265356 w 2109823"/>
              <a:gd name="connsiteY0" fmla="*/ 84918 h 1936010"/>
              <a:gd name="connsiteX1" fmla="*/ 1867932 w 2109823"/>
              <a:gd name="connsiteY1" fmla="*/ 142974 h 1936010"/>
              <a:gd name="connsiteX2" fmla="*/ 1824388 w 2109823"/>
              <a:gd name="connsiteY2" fmla="*/ 1769127 h 1936010"/>
              <a:gd name="connsiteX3" fmla="*/ 987897 w 2109823"/>
              <a:gd name="connsiteY3" fmla="*/ 1896176 h 1936010"/>
              <a:gd name="connsiteX4" fmla="*/ 236328 w 2109823"/>
              <a:gd name="connsiteY4" fmla="*/ 1435299 h 1936010"/>
              <a:gd name="connsiteX5" fmla="*/ 265356 w 2109823"/>
              <a:gd name="connsiteY5" fmla="*/ 84918 h 1936010"/>
              <a:gd name="connsiteX0" fmla="*/ 235975 w 2080442"/>
              <a:gd name="connsiteY0" fmla="*/ 84918 h 1936010"/>
              <a:gd name="connsiteX1" fmla="*/ 1838551 w 2080442"/>
              <a:gd name="connsiteY1" fmla="*/ 142974 h 1936010"/>
              <a:gd name="connsiteX2" fmla="*/ 1795007 w 2080442"/>
              <a:gd name="connsiteY2" fmla="*/ 1769127 h 1936010"/>
              <a:gd name="connsiteX3" fmla="*/ 958516 w 2080442"/>
              <a:gd name="connsiteY3" fmla="*/ 1896176 h 1936010"/>
              <a:gd name="connsiteX4" fmla="*/ 206947 w 2080442"/>
              <a:gd name="connsiteY4" fmla="*/ 1435299 h 1936010"/>
              <a:gd name="connsiteX5" fmla="*/ 574 w 2080442"/>
              <a:gd name="connsiteY5" fmla="*/ 1126918 h 1936010"/>
              <a:gd name="connsiteX6" fmla="*/ 235975 w 2080442"/>
              <a:gd name="connsiteY6" fmla="*/ 84918 h 1936010"/>
              <a:gd name="connsiteX0" fmla="*/ 235975 w 2080442"/>
              <a:gd name="connsiteY0" fmla="*/ 84918 h 1936010"/>
              <a:gd name="connsiteX1" fmla="*/ 1838551 w 2080442"/>
              <a:gd name="connsiteY1" fmla="*/ 142974 h 1936010"/>
              <a:gd name="connsiteX2" fmla="*/ 1795007 w 2080442"/>
              <a:gd name="connsiteY2" fmla="*/ 1769127 h 1936010"/>
              <a:gd name="connsiteX3" fmla="*/ 958516 w 2080442"/>
              <a:gd name="connsiteY3" fmla="*/ 1896176 h 1936010"/>
              <a:gd name="connsiteX4" fmla="*/ 206947 w 2080442"/>
              <a:gd name="connsiteY4" fmla="*/ 1435299 h 1936010"/>
              <a:gd name="connsiteX5" fmla="*/ 574 w 2080442"/>
              <a:gd name="connsiteY5" fmla="*/ 1126918 h 1936010"/>
              <a:gd name="connsiteX6" fmla="*/ 235975 w 2080442"/>
              <a:gd name="connsiteY6" fmla="*/ 84918 h 1936010"/>
              <a:gd name="connsiteX0" fmla="*/ 292913 w 2137380"/>
              <a:gd name="connsiteY0" fmla="*/ 84918 h 1936010"/>
              <a:gd name="connsiteX1" fmla="*/ 1895489 w 2137380"/>
              <a:gd name="connsiteY1" fmla="*/ 142974 h 1936010"/>
              <a:gd name="connsiteX2" fmla="*/ 1851945 w 2137380"/>
              <a:gd name="connsiteY2" fmla="*/ 1769127 h 1936010"/>
              <a:gd name="connsiteX3" fmla="*/ 1015454 w 2137380"/>
              <a:gd name="connsiteY3" fmla="*/ 1896176 h 1936010"/>
              <a:gd name="connsiteX4" fmla="*/ 263885 w 2137380"/>
              <a:gd name="connsiteY4" fmla="*/ 1435299 h 1936010"/>
              <a:gd name="connsiteX5" fmla="*/ 57512 w 2137380"/>
              <a:gd name="connsiteY5" fmla="*/ 1126918 h 1936010"/>
              <a:gd name="connsiteX6" fmla="*/ 292913 w 2137380"/>
              <a:gd name="connsiteY6" fmla="*/ 84918 h 1936010"/>
              <a:gd name="connsiteX0" fmla="*/ 292913 w 2137380"/>
              <a:gd name="connsiteY0" fmla="*/ 84918 h 2010814"/>
              <a:gd name="connsiteX1" fmla="*/ 1895489 w 2137380"/>
              <a:gd name="connsiteY1" fmla="*/ 142974 h 2010814"/>
              <a:gd name="connsiteX2" fmla="*/ 1851945 w 2137380"/>
              <a:gd name="connsiteY2" fmla="*/ 1769127 h 2010814"/>
              <a:gd name="connsiteX3" fmla="*/ 913854 w 2137380"/>
              <a:gd name="connsiteY3" fmla="*/ 1997776 h 2010814"/>
              <a:gd name="connsiteX4" fmla="*/ 263885 w 2137380"/>
              <a:gd name="connsiteY4" fmla="*/ 1435299 h 2010814"/>
              <a:gd name="connsiteX5" fmla="*/ 57512 w 2137380"/>
              <a:gd name="connsiteY5" fmla="*/ 1126918 h 2010814"/>
              <a:gd name="connsiteX6" fmla="*/ 292913 w 2137380"/>
              <a:gd name="connsiteY6" fmla="*/ 84918 h 2010814"/>
              <a:gd name="connsiteX0" fmla="*/ 292913 w 2137380"/>
              <a:gd name="connsiteY0" fmla="*/ 84918 h 2010814"/>
              <a:gd name="connsiteX1" fmla="*/ 1895489 w 2137380"/>
              <a:gd name="connsiteY1" fmla="*/ 142974 h 2010814"/>
              <a:gd name="connsiteX2" fmla="*/ 1851945 w 2137380"/>
              <a:gd name="connsiteY2" fmla="*/ 1769127 h 2010814"/>
              <a:gd name="connsiteX3" fmla="*/ 913854 w 2137380"/>
              <a:gd name="connsiteY3" fmla="*/ 1997776 h 2010814"/>
              <a:gd name="connsiteX4" fmla="*/ 362311 w 2137380"/>
              <a:gd name="connsiteY4" fmla="*/ 1707489 h 2010814"/>
              <a:gd name="connsiteX5" fmla="*/ 263885 w 2137380"/>
              <a:gd name="connsiteY5" fmla="*/ 1435299 h 2010814"/>
              <a:gd name="connsiteX6" fmla="*/ 57512 w 2137380"/>
              <a:gd name="connsiteY6" fmla="*/ 1126918 h 2010814"/>
              <a:gd name="connsiteX7" fmla="*/ 292913 w 2137380"/>
              <a:gd name="connsiteY7" fmla="*/ 84918 h 2010814"/>
              <a:gd name="connsiteX0" fmla="*/ 292913 w 2137380"/>
              <a:gd name="connsiteY0" fmla="*/ 84918 h 2010814"/>
              <a:gd name="connsiteX1" fmla="*/ 1895489 w 2137380"/>
              <a:gd name="connsiteY1" fmla="*/ 142974 h 2010814"/>
              <a:gd name="connsiteX2" fmla="*/ 1851945 w 2137380"/>
              <a:gd name="connsiteY2" fmla="*/ 1769127 h 2010814"/>
              <a:gd name="connsiteX3" fmla="*/ 913854 w 2137380"/>
              <a:gd name="connsiteY3" fmla="*/ 1997776 h 2010814"/>
              <a:gd name="connsiteX4" fmla="*/ 362311 w 2137380"/>
              <a:gd name="connsiteY4" fmla="*/ 1707489 h 2010814"/>
              <a:gd name="connsiteX5" fmla="*/ 263885 w 2137380"/>
              <a:gd name="connsiteY5" fmla="*/ 1435299 h 2010814"/>
              <a:gd name="connsiteX6" fmla="*/ 130083 w 2137380"/>
              <a:gd name="connsiteY6" fmla="*/ 1431718 h 2010814"/>
              <a:gd name="connsiteX7" fmla="*/ 57512 w 2137380"/>
              <a:gd name="connsiteY7" fmla="*/ 1126918 h 2010814"/>
              <a:gd name="connsiteX8" fmla="*/ 292913 w 2137380"/>
              <a:gd name="connsiteY8" fmla="*/ 84918 h 2010814"/>
              <a:gd name="connsiteX0" fmla="*/ 292913 w 2137380"/>
              <a:gd name="connsiteY0" fmla="*/ 84918 h 2010814"/>
              <a:gd name="connsiteX1" fmla="*/ 1895489 w 2137380"/>
              <a:gd name="connsiteY1" fmla="*/ 142974 h 2010814"/>
              <a:gd name="connsiteX2" fmla="*/ 1851945 w 2137380"/>
              <a:gd name="connsiteY2" fmla="*/ 1769127 h 2010814"/>
              <a:gd name="connsiteX3" fmla="*/ 913854 w 2137380"/>
              <a:gd name="connsiteY3" fmla="*/ 1997776 h 2010814"/>
              <a:gd name="connsiteX4" fmla="*/ 362311 w 2137380"/>
              <a:gd name="connsiteY4" fmla="*/ 1707489 h 2010814"/>
              <a:gd name="connsiteX5" fmla="*/ 249371 w 2137380"/>
              <a:gd name="connsiteY5" fmla="*/ 1551413 h 2010814"/>
              <a:gd name="connsiteX6" fmla="*/ 130083 w 2137380"/>
              <a:gd name="connsiteY6" fmla="*/ 1431718 h 2010814"/>
              <a:gd name="connsiteX7" fmla="*/ 57512 w 2137380"/>
              <a:gd name="connsiteY7" fmla="*/ 1126918 h 2010814"/>
              <a:gd name="connsiteX8" fmla="*/ 292913 w 2137380"/>
              <a:gd name="connsiteY8" fmla="*/ 84918 h 2010814"/>
              <a:gd name="connsiteX0" fmla="*/ 292913 w 2137380"/>
              <a:gd name="connsiteY0" fmla="*/ 84918 h 2003795"/>
              <a:gd name="connsiteX1" fmla="*/ 1895489 w 2137380"/>
              <a:gd name="connsiteY1" fmla="*/ 142974 h 2003795"/>
              <a:gd name="connsiteX2" fmla="*/ 1851945 w 2137380"/>
              <a:gd name="connsiteY2" fmla="*/ 1667527 h 2003795"/>
              <a:gd name="connsiteX3" fmla="*/ 913854 w 2137380"/>
              <a:gd name="connsiteY3" fmla="*/ 1997776 h 2003795"/>
              <a:gd name="connsiteX4" fmla="*/ 362311 w 2137380"/>
              <a:gd name="connsiteY4" fmla="*/ 1707489 h 2003795"/>
              <a:gd name="connsiteX5" fmla="*/ 249371 w 2137380"/>
              <a:gd name="connsiteY5" fmla="*/ 1551413 h 2003795"/>
              <a:gd name="connsiteX6" fmla="*/ 130083 w 2137380"/>
              <a:gd name="connsiteY6" fmla="*/ 1431718 h 2003795"/>
              <a:gd name="connsiteX7" fmla="*/ 57512 w 2137380"/>
              <a:gd name="connsiteY7" fmla="*/ 1126918 h 2003795"/>
              <a:gd name="connsiteX8" fmla="*/ 292913 w 2137380"/>
              <a:gd name="connsiteY8" fmla="*/ 84918 h 2003795"/>
              <a:gd name="connsiteX0" fmla="*/ 352319 w 2124214"/>
              <a:gd name="connsiteY0" fmla="*/ 126971 h 1987791"/>
              <a:gd name="connsiteX1" fmla="*/ 1882323 w 2124214"/>
              <a:gd name="connsiteY1" fmla="*/ 126970 h 1987791"/>
              <a:gd name="connsiteX2" fmla="*/ 1838779 w 2124214"/>
              <a:gd name="connsiteY2" fmla="*/ 1651523 h 1987791"/>
              <a:gd name="connsiteX3" fmla="*/ 900688 w 2124214"/>
              <a:gd name="connsiteY3" fmla="*/ 1981772 h 1987791"/>
              <a:gd name="connsiteX4" fmla="*/ 349145 w 2124214"/>
              <a:gd name="connsiteY4" fmla="*/ 1691485 h 1987791"/>
              <a:gd name="connsiteX5" fmla="*/ 236205 w 2124214"/>
              <a:gd name="connsiteY5" fmla="*/ 1535409 h 1987791"/>
              <a:gd name="connsiteX6" fmla="*/ 116917 w 2124214"/>
              <a:gd name="connsiteY6" fmla="*/ 1415714 h 1987791"/>
              <a:gd name="connsiteX7" fmla="*/ 44346 w 2124214"/>
              <a:gd name="connsiteY7" fmla="*/ 1110914 h 1987791"/>
              <a:gd name="connsiteX8" fmla="*/ 352319 w 2124214"/>
              <a:gd name="connsiteY8" fmla="*/ 126971 h 1987791"/>
              <a:gd name="connsiteX0" fmla="*/ 352319 w 2130560"/>
              <a:gd name="connsiteY0" fmla="*/ 95068 h 1955888"/>
              <a:gd name="connsiteX1" fmla="*/ 1896838 w 2130560"/>
              <a:gd name="connsiteY1" fmla="*/ 138610 h 1955888"/>
              <a:gd name="connsiteX2" fmla="*/ 1838779 w 2130560"/>
              <a:gd name="connsiteY2" fmla="*/ 1619620 h 1955888"/>
              <a:gd name="connsiteX3" fmla="*/ 900688 w 2130560"/>
              <a:gd name="connsiteY3" fmla="*/ 1949869 h 1955888"/>
              <a:gd name="connsiteX4" fmla="*/ 349145 w 2130560"/>
              <a:gd name="connsiteY4" fmla="*/ 1659582 h 1955888"/>
              <a:gd name="connsiteX5" fmla="*/ 236205 w 2130560"/>
              <a:gd name="connsiteY5" fmla="*/ 1503506 h 1955888"/>
              <a:gd name="connsiteX6" fmla="*/ 116917 w 2130560"/>
              <a:gd name="connsiteY6" fmla="*/ 1383811 h 1955888"/>
              <a:gd name="connsiteX7" fmla="*/ 44346 w 2130560"/>
              <a:gd name="connsiteY7" fmla="*/ 1079011 h 1955888"/>
              <a:gd name="connsiteX8" fmla="*/ 352319 w 2130560"/>
              <a:gd name="connsiteY8" fmla="*/ 95068 h 1955888"/>
              <a:gd name="connsiteX0" fmla="*/ 352319 w 2130560"/>
              <a:gd name="connsiteY0" fmla="*/ 236740 h 2097560"/>
              <a:gd name="connsiteX1" fmla="*/ 1896838 w 2130560"/>
              <a:gd name="connsiteY1" fmla="*/ 280282 h 2097560"/>
              <a:gd name="connsiteX2" fmla="*/ 1838779 w 2130560"/>
              <a:gd name="connsiteY2" fmla="*/ 1761292 h 2097560"/>
              <a:gd name="connsiteX3" fmla="*/ 900688 w 2130560"/>
              <a:gd name="connsiteY3" fmla="*/ 2091541 h 2097560"/>
              <a:gd name="connsiteX4" fmla="*/ 349145 w 2130560"/>
              <a:gd name="connsiteY4" fmla="*/ 1801254 h 2097560"/>
              <a:gd name="connsiteX5" fmla="*/ 236205 w 2130560"/>
              <a:gd name="connsiteY5" fmla="*/ 1645178 h 2097560"/>
              <a:gd name="connsiteX6" fmla="*/ 116917 w 2130560"/>
              <a:gd name="connsiteY6" fmla="*/ 1525483 h 2097560"/>
              <a:gd name="connsiteX7" fmla="*/ 44346 w 2130560"/>
              <a:gd name="connsiteY7" fmla="*/ 1220683 h 2097560"/>
              <a:gd name="connsiteX8" fmla="*/ 352319 w 2130560"/>
              <a:gd name="connsiteY8" fmla="*/ 236740 h 2097560"/>
              <a:gd name="connsiteX0" fmla="*/ 416152 w 2121821"/>
              <a:gd name="connsiteY0" fmla="*/ 268835 h 2086112"/>
              <a:gd name="connsiteX1" fmla="*/ 1888099 w 2121821"/>
              <a:gd name="connsiteY1" fmla="*/ 268834 h 2086112"/>
              <a:gd name="connsiteX2" fmla="*/ 1830040 w 2121821"/>
              <a:gd name="connsiteY2" fmla="*/ 1749844 h 2086112"/>
              <a:gd name="connsiteX3" fmla="*/ 891949 w 2121821"/>
              <a:gd name="connsiteY3" fmla="*/ 2080093 h 2086112"/>
              <a:gd name="connsiteX4" fmla="*/ 340406 w 2121821"/>
              <a:gd name="connsiteY4" fmla="*/ 1789806 h 2086112"/>
              <a:gd name="connsiteX5" fmla="*/ 227466 w 2121821"/>
              <a:gd name="connsiteY5" fmla="*/ 1633730 h 2086112"/>
              <a:gd name="connsiteX6" fmla="*/ 108178 w 2121821"/>
              <a:gd name="connsiteY6" fmla="*/ 1514035 h 2086112"/>
              <a:gd name="connsiteX7" fmla="*/ 35607 w 2121821"/>
              <a:gd name="connsiteY7" fmla="*/ 1209235 h 2086112"/>
              <a:gd name="connsiteX8" fmla="*/ 416152 w 2121821"/>
              <a:gd name="connsiteY8" fmla="*/ 268835 h 2086112"/>
              <a:gd name="connsiteX0" fmla="*/ 416152 w 2121821"/>
              <a:gd name="connsiteY0" fmla="*/ 335586 h 2065777"/>
              <a:gd name="connsiteX1" fmla="*/ 1888099 w 2121821"/>
              <a:gd name="connsiteY1" fmla="*/ 248499 h 2065777"/>
              <a:gd name="connsiteX2" fmla="*/ 1830040 w 2121821"/>
              <a:gd name="connsiteY2" fmla="*/ 1729509 h 2065777"/>
              <a:gd name="connsiteX3" fmla="*/ 891949 w 2121821"/>
              <a:gd name="connsiteY3" fmla="*/ 2059758 h 2065777"/>
              <a:gd name="connsiteX4" fmla="*/ 340406 w 2121821"/>
              <a:gd name="connsiteY4" fmla="*/ 1769471 h 2065777"/>
              <a:gd name="connsiteX5" fmla="*/ 227466 w 2121821"/>
              <a:gd name="connsiteY5" fmla="*/ 1613395 h 2065777"/>
              <a:gd name="connsiteX6" fmla="*/ 108178 w 2121821"/>
              <a:gd name="connsiteY6" fmla="*/ 1493700 h 2065777"/>
              <a:gd name="connsiteX7" fmla="*/ 35607 w 2121821"/>
              <a:gd name="connsiteY7" fmla="*/ 1188900 h 2065777"/>
              <a:gd name="connsiteX8" fmla="*/ 416152 w 2121821"/>
              <a:gd name="connsiteY8" fmla="*/ 335586 h 2065777"/>
              <a:gd name="connsiteX0" fmla="*/ 416152 w 2121821"/>
              <a:gd name="connsiteY0" fmla="*/ 393400 h 2051020"/>
              <a:gd name="connsiteX1" fmla="*/ 1888099 w 2121821"/>
              <a:gd name="connsiteY1" fmla="*/ 233742 h 2051020"/>
              <a:gd name="connsiteX2" fmla="*/ 1830040 w 2121821"/>
              <a:gd name="connsiteY2" fmla="*/ 1714752 h 2051020"/>
              <a:gd name="connsiteX3" fmla="*/ 891949 w 2121821"/>
              <a:gd name="connsiteY3" fmla="*/ 2045001 h 2051020"/>
              <a:gd name="connsiteX4" fmla="*/ 340406 w 2121821"/>
              <a:gd name="connsiteY4" fmla="*/ 1754714 h 2051020"/>
              <a:gd name="connsiteX5" fmla="*/ 227466 w 2121821"/>
              <a:gd name="connsiteY5" fmla="*/ 1598638 h 2051020"/>
              <a:gd name="connsiteX6" fmla="*/ 108178 w 2121821"/>
              <a:gd name="connsiteY6" fmla="*/ 1478943 h 2051020"/>
              <a:gd name="connsiteX7" fmla="*/ 35607 w 2121821"/>
              <a:gd name="connsiteY7" fmla="*/ 1174143 h 2051020"/>
              <a:gd name="connsiteX8" fmla="*/ 416152 w 2121821"/>
              <a:gd name="connsiteY8" fmla="*/ 393400 h 2051020"/>
              <a:gd name="connsiteX0" fmla="*/ 377436 w 2126648"/>
              <a:gd name="connsiteY0" fmla="*/ 464919 h 2035453"/>
              <a:gd name="connsiteX1" fmla="*/ 1892926 w 2126648"/>
              <a:gd name="connsiteY1" fmla="*/ 218175 h 2035453"/>
              <a:gd name="connsiteX2" fmla="*/ 1834867 w 2126648"/>
              <a:gd name="connsiteY2" fmla="*/ 1699185 h 2035453"/>
              <a:gd name="connsiteX3" fmla="*/ 896776 w 2126648"/>
              <a:gd name="connsiteY3" fmla="*/ 2029434 h 2035453"/>
              <a:gd name="connsiteX4" fmla="*/ 345233 w 2126648"/>
              <a:gd name="connsiteY4" fmla="*/ 1739147 h 2035453"/>
              <a:gd name="connsiteX5" fmla="*/ 232293 w 2126648"/>
              <a:gd name="connsiteY5" fmla="*/ 1583071 h 2035453"/>
              <a:gd name="connsiteX6" fmla="*/ 113005 w 2126648"/>
              <a:gd name="connsiteY6" fmla="*/ 1463376 h 2035453"/>
              <a:gd name="connsiteX7" fmla="*/ 40434 w 2126648"/>
              <a:gd name="connsiteY7" fmla="*/ 1158576 h 2035453"/>
              <a:gd name="connsiteX8" fmla="*/ 377436 w 2126648"/>
              <a:gd name="connsiteY8" fmla="*/ 464919 h 2035453"/>
              <a:gd name="connsiteX0" fmla="*/ 537145 w 2112186"/>
              <a:gd name="connsiteY0" fmla="*/ 489205 h 2030711"/>
              <a:gd name="connsiteX1" fmla="*/ 1878464 w 2112186"/>
              <a:gd name="connsiteY1" fmla="*/ 213433 h 2030711"/>
              <a:gd name="connsiteX2" fmla="*/ 1820405 w 2112186"/>
              <a:gd name="connsiteY2" fmla="*/ 1694443 h 2030711"/>
              <a:gd name="connsiteX3" fmla="*/ 882314 w 2112186"/>
              <a:gd name="connsiteY3" fmla="*/ 2024692 h 2030711"/>
              <a:gd name="connsiteX4" fmla="*/ 330771 w 2112186"/>
              <a:gd name="connsiteY4" fmla="*/ 1734405 h 2030711"/>
              <a:gd name="connsiteX5" fmla="*/ 217831 w 2112186"/>
              <a:gd name="connsiteY5" fmla="*/ 1578329 h 2030711"/>
              <a:gd name="connsiteX6" fmla="*/ 98543 w 2112186"/>
              <a:gd name="connsiteY6" fmla="*/ 1458634 h 2030711"/>
              <a:gd name="connsiteX7" fmla="*/ 25972 w 2112186"/>
              <a:gd name="connsiteY7" fmla="*/ 1153834 h 2030711"/>
              <a:gd name="connsiteX8" fmla="*/ 537145 w 2112186"/>
              <a:gd name="connsiteY8" fmla="*/ 489205 h 2030711"/>
              <a:gd name="connsiteX0" fmla="*/ 718384 w 2104739"/>
              <a:gd name="connsiteY0" fmla="*/ 588236 h 2013628"/>
              <a:gd name="connsiteX1" fmla="*/ 1871017 w 2104739"/>
              <a:gd name="connsiteY1" fmla="*/ 196350 h 2013628"/>
              <a:gd name="connsiteX2" fmla="*/ 1812958 w 2104739"/>
              <a:gd name="connsiteY2" fmla="*/ 1677360 h 2013628"/>
              <a:gd name="connsiteX3" fmla="*/ 874867 w 2104739"/>
              <a:gd name="connsiteY3" fmla="*/ 2007609 h 2013628"/>
              <a:gd name="connsiteX4" fmla="*/ 323324 w 2104739"/>
              <a:gd name="connsiteY4" fmla="*/ 1717322 h 2013628"/>
              <a:gd name="connsiteX5" fmla="*/ 210384 w 2104739"/>
              <a:gd name="connsiteY5" fmla="*/ 1561246 h 2013628"/>
              <a:gd name="connsiteX6" fmla="*/ 91096 w 2104739"/>
              <a:gd name="connsiteY6" fmla="*/ 1441551 h 2013628"/>
              <a:gd name="connsiteX7" fmla="*/ 18525 w 2104739"/>
              <a:gd name="connsiteY7" fmla="*/ 1136751 h 2013628"/>
              <a:gd name="connsiteX8" fmla="*/ 718384 w 2104739"/>
              <a:gd name="connsiteY8" fmla="*/ 588236 h 2013628"/>
              <a:gd name="connsiteX0" fmla="*/ 831692 w 2101933"/>
              <a:gd name="connsiteY0" fmla="*/ 651446 h 2004266"/>
              <a:gd name="connsiteX1" fmla="*/ 1868211 w 2101933"/>
              <a:gd name="connsiteY1" fmla="*/ 186988 h 2004266"/>
              <a:gd name="connsiteX2" fmla="*/ 1810152 w 2101933"/>
              <a:gd name="connsiteY2" fmla="*/ 1667998 h 2004266"/>
              <a:gd name="connsiteX3" fmla="*/ 872061 w 2101933"/>
              <a:gd name="connsiteY3" fmla="*/ 1998247 h 2004266"/>
              <a:gd name="connsiteX4" fmla="*/ 320518 w 2101933"/>
              <a:gd name="connsiteY4" fmla="*/ 1707960 h 2004266"/>
              <a:gd name="connsiteX5" fmla="*/ 207578 w 2101933"/>
              <a:gd name="connsiteY5" fmla="*/ 1551884 h 2004266"/>
              <a:gd name="connsiteX6" fmla="*/ 88290 w 2101933"/>
              <a:gd name="connsiteY6" fmla="*/ 1432189 h 2004266"/>
              <a:gd name="connsiteX7" fmla="*/ 15719 w 2101933"/>
              <a:gd name="connsiteY7" fmla="*/ 1127389 h 2004266"/>
              <a:gd name="connsiteX8" fmla="*/ 831692 w 2101933"/>
              <a:gd name="connsiteY8" fmla="*/ 651446 h 2004266"/>
              <a:gd name="connsiteX0" fmla="*/ 902901 w 2100570"/>
              <a:gd name="connsiteY0" fmla="*/ 793338 h 1986501"/>
              <a:gd name="connsiteX1" fmla="*/ 1866848 w 2100570"/>
              <a:gd name="connsiteY1" fmla="*/ 169223 h 1986501"/>
              <a:gd name="connsiteX2" fmla="*/ 1808789 w 2100570"/>
              <a:gd name="connsiteY2" fmla="*/ 1650233 h 1986501"/>
              <a:gd name="connsiteX3" fmla="*/ 870698 w 2100570"/>
              <a:gd name="connsiteY3" fmla="*/ 1980482 h 1986501"/>
              <a:gd name="connsiteX4" fmla="*/ 319155 w 2100570"/>
              <a:gd name="connsiteY4" fmla="*/ 1690195 h 1986501"/>
              <a:gd name="connsiteX5" fmla="*/ 206215 w 2100570"/>
              <a:gd name="connsiteY5" fmla="*/ 1534119 h 1986501"/>
              <a:gd name="connsiteX6" fmla="*/ 86927 w 2100570"/>
              <a:gd name="connsiteY6" fmla="*/ 1414424 h 1986501"/>
              <a:gd name="connsiteX7" fmla="*/ 14356 w 2100570"/>
              <a:gd name="connsiteY7" fmla="*/ 1109624 h 1986501"/>
              <a:gd name="connsiteX8" fmla="*/ 902901 w 2100570"/>
              <a:gd name="connsiteY8" fmla="*/ 793338 h 1986501"/>
              <a:gd name="connsiteX0" fmla="*/ 1060251 w 2098263"/>
              <a:gd name="connsiteY0" fmla="*/ 858899 h 1979491"/>
              <a:gd name="connsiteX1" fmla="*/ 1864541 w 2098263"/>
              <a:gd name="connsiteY1" fmla="*/ 162213 h 1979491"/>
              <a:gd name="connsiteX2" fmla="*/ 1806482 w 2098263"/>
              <a:gd name="connsiteY2" fmla="*/ 1643223 h 1979491"/>
              <a:gd name="connsiteX3" fmla="*/ 868391 w 2098263"/>
              <a:gd name="connsiteY3" fmla="*/ 1973472 h 1979491"/>
              <a:gd name="connsiteX4" fmla="*/ 316848 w 2098263"/>
              <a:gd name="connsiteY4" fmla="*/ 1683185 h 1979491"/>
              <a:gd name="connsiteX5" fmla="*/ 203908 w 2098263"/>
              <a:gd name="connsiteY5" fmla="*/ 1527109 h 1979491"/>
              <a:gd name="connsiteX6" fmla="*/ 84620 w 2098263"/>
              <a:gd name="connsiteY6" fmla="*/ 1407414 h 1979491"/>
              <a:gd name="connsiteX7" fmla="*/ 12049 w 2098263"/>
              <a:gd name="connsiteY7" fmla="*/ 1102614 h 1979491"/>
              <a:gd name="connsiteX8" fmla="*/ 1060251 w 2098263"/>
              <a:gd name="connsiteY8" fmla="*/ 858899 h 1979491"/>
              <a:gd name="connsiteX0" fmla="*/ 988628 w 2099212"/>
              <a:gd name="connsiteY0" fmla="*/ 1099094 h 1958428"/>
              <a:gd name="connsiteX1" fmla="*/ 1865490 w 2099212"/>
              <a:gd name="connsiteY1" fmla="*/ 141150 h 1958428"/>
              <a:gd name="connsiteX2" fmla="*/ 1807431 w 2099212"/>
              <a:gd name="connsiteY2" fmla="*/ 1622160 h 1958428"/>
              <a:gd name="connsiteX3" fmla="*/ 869340 w 2099212"/>
              <a:gd name="connsiteY3" fmla="*/ 1952409 h 1958428"/>
              <a:gd name="connsiteX4" fmla="*/ 317797 w 2099212"/>
              <a:gd name="connsiteY4" fmla="*/ 1662122 h 1958428"/>
              <a:gd name="connsiteX5" fmla="*/ 204857 w 2099212"/>
              <a:gd name="connsiteY5" fmla="*/ 1506046 h 1958428"/>
              <a:gd name="connsiteX6" fmla="*/ 85569 w 2099212"/>
              <a:gd name="connsiteY6" fmla="*/ 1386351 h 1958428"/>
              <a:gd name="connsiteX7" fmla="*/ 12998 w 2099212"/>
              <a:gd name="connsiteY7" fmla="*/ 1081551 h 1958428"/>
              <a:gd name="connsiteX8" fmla="*/ 988628 w 2099212"/>
              <a:gd name="connsiteY8" fmla="*/ 1099094 h 1958428"/>
              <a:gd name="connsiteX0" fmla="*/ 1232621 w 2096462"/>
              <a:gd name="connsiteY0" fmla="*/ 1058674 h 1961551"/>
              <a:gd name="connsiteX1" fmla="*/ 1862740 w 2096462"/>
              <a:gd name="connsiteY1" fmla="*/ 144273 h 1961551"/>
              <a:gd name="connsiteX2" fmla="*/ 1804681 w 2096462"/>
              <a:gd name="connsiteY2" fmla="*/ 1625283 h 1961551"/>
              <a:gd name="connsiteX3" fmla="*/ 866590 w 2096462"/>
              <a:gd name="connsiteY3" fmla="*/ 1955532 h 1961551"/>
              <a:gd name="connsiteX4" fmla="*/ 315047 w 2096462"/>
              <a:gd name="connsiteY4" fmla="*/ 1665245 h 1961551"/>
              <a:gd name="connsiteX5" fmla="*/ 202107 w 2096462"/>
              <a:gd name="connsiteY5" fmla="*/ 1509169 h 1961551"/>
              <a:gd name="connsiteX6" fmla="*/ 82819 w 2096462"/>
              <a:gd name="connsiteY6" fmla="*/ 1389474 h 1961551"/>
              <a:gd name="connsiteX7" fmla="*/ 10248 w 2096462"/>
              <a:gd name="connsiteY7" fmla="*/ 1084674 h 1961551"/>
              <a:gd name="connsiteX8" fmla="*/ 1232621 w 2096462"/>
              <a:gd name="connsiteY8" fmla="*/ 1058674 h 1961551"/>
              <a:gd name="connsiteX0" fmla="*/ 917168 w 2100323"/>
              <a:gd name="connsiteY0" fmla="*/ 676972 h 2000764"/>
              <a:gd name="connsiteX1" fmla="*/ 1866601 w 2100323"/>
              <a:gd name="connsiteY1" fmla="*/ 183486 h 2000764"/>
              <a:gd name="connsiteX2" fmla="*/ 1808542 w 2100323"/>
              <a:gd name="connsiteY2" fmla="*/ 1664496 h 2000764"/>
              <a:gd name="connsiteX3" fmla="*/ 870451 w 2100323"/>
              <a:gd name="connsiteY3" fmla="*/ 1994745 h 2000764"/>
              <a:gd name="connsiteX4" fmla="*/ 318908 w 2100323"/>
              <a:gd name="connsiteY4" fmla="*/ 1704458 h 2000764"/>
              <a:gd name="connsiteX5" fmla="*/ 205968 w 2100323"/>
              <a:gd name="connsiteY5" fmla="*/ 1548382 h 2000764"/>
              <a:gd name="connsiteX6" fmla="*/ 86680 w 2100323"/>
              <a:gd name="connsiteY6" fmla="*/ 1428687 h 2000764"/>
              <a:gd name="connsiteX7" fmla="*/ 14109 w 2100323"/>
              <a:gd name="connsiteY7" fmla="*/ 1123887 h 2000764"/>
              <a:gd name="connsiteX8" fmla="*/ 917168 w 2100323"/>
              <a:gd name="connsiteY8" fmla="*/ 676972 h 2000764"/>
              <a:gd name="connsiteX0" fmla="*/ 917168 w 2100323"/>
              <a:gd name="connsiteY0" fmla="*/ 676972 h 2000764"/>
              <a:gd name="connsiteX1" fmla="*/ 1866601 w 2100323"/>
              <a:gd name="connsiteY1" fmla="*/ 183486 h 2000764"/>
              <a:gd name="connsiteX2" fmla="*/ 1808542 w 2100323"/>
              <a:gd name="connsiteY2" fmla="*/ 1664496 h 2000764"/>
              <a:gd name="connsiteX3" fmla="*/ 870451 w 2100323"/>
              <a:gd name="connsiteY3" fmla="*/ 1994745 h 2000764"/>
              <a:gd name="connsiteX4" fmla="*/ 318908 w 2100323"/>
              <a:gd name="connsiteY4" fmla="*/ 1704458 h 2000764"/>
              <a:gd name="connsiteX5" fmla="*/ 481739 w 2100323"/>
              <a:gd name="connsiteY5" fmla="*/ 1490325 h 2000764"/>
              <a:gd name="connsiteX6" fmla="*/ 86680 w 2100323"/>
              <a:gd name="connsiteY6" fmla="*/ 1428687 h 2000764"/>
              <a:gd name="connsiteX7" fmla="*/ 14109 w 2100323"/>
              <a:gd name="connsiteY7" fmla="*/ 1123887 h 2000764"/>
              <a:gd name="connsiteX8" fmla="*/ 917168 w 2100323"/>
              <a:gd name="connsiteY8" fmla="*/ 676972 h 2000764"/>
              <a:gd name="connsiteX0" fmla="*/ 917168 w 2100323"/>
              <a:gd name="connsiteY0" fmla="*/ 676972 h 2000764"/>
              <a:gd name="connsiteX1" fmla="*/ 1866601 w 2100323"/>
              <a:gd name="connsiteY1" fmla="*/ 183486 h 2000764"/>
              <a:gd name="connsiteX2" fmla="*/ 1808542 w 2100323"/>
              <a:gd name="connsiteY2" fmla="*/ 1664496 h 2000764"/>
              <a:gd name="connsiteX3" fmla="*/ 870451 w 2100323"/>
              <a:gd name="connsiteY3" fmla="*/ 1994745 h 2000764"/>
              <a:gd name="connsiteX4" fmla="*/ 318908 w 2100323"/>
              <a:gd name="connsiteY4" fmla="*/ 1704458 h 2000764"/>
              <a:gd name="connsiteX5" fmla="*/ 205968 w 2100323"/>
              <a:gd name="connsiteY5" fmla="*/ 1577410 h 2000764"/>
              <a:gd name="connsiteX6" fmla="*/ 86680 w 2100323"/>
              <a:gd name="connsiteY6" fmla="*/ 1428687 h 2000764"/>
              <a:gd name="connsiteX7" fmla="*/ 14109 w 2100323"/>
              <a:gd name="connsiteY7" fmla="*/ 1123887 h 2000764"/>
              <a:gd name="connsiteX8" fmla="*/ 917168 w 2100323"/>
              <a:gd name="connsiteY8" fmla="*/ 676972 h 2000764"/>
              <a:gd name="connsiteX0" fmla="*/ 917168 w 2100323"/>
              <a:gd name="connsiteY0" fmla="*/ 676972 h 2000764"/>
              <a:gd name="connsiteX1" fmla="*/ 1866601 w 2100323"/>
              <a:gd name="connsiteY1" fmla="*/ 183486 h 2000764"/>
              <a:gd name="connsiteX2" fmla="*/ 1808542 w 2100323"/>
              <a:gd name="connsiteY2" fmla="*/ 1664496 h 2000764"/>
              <a:gd name="connsiteX3" fmla="*/ 870451 w 2100323"/>
              <a:gd name="connsiteY3" fmla="*/ 1994745 h 2000764"/>
              <a:gd name="connsiteX4" fmla="*/ 580165 w 2100323"/>
              <a:gd name="connsiteY4" fmla="*/ 1762516 h 2000764"/>
              <a:gd name="connsiteX5" fmla="*/ 205968 w 2100323"/>
              <a:gd name="connsiteY5" fmla="*/ 1577410 h 2000764"/>
              <a:gd name="connsiteX6" fmla="*/ 86680 w 2100323"/>
              <a:gd name="connsiteY6" fmla="*/ 1428687 h 2000764"/>
              <a:gd name="connsiteX7" fmla="*/ 14109 w 2100323"/>
              <a:gd name="connsiteY7" fmla="*/ 1123887 h 2000764"/>
              <a:gd name="connsiteX8" fmla="*/ 917168 w 2100323"/>
              <a:gd name="connsiteY8" fmla="*/ 676972 h 2000764"/>
              <a:gd name="connsiteX0" fmla="*/ 917168 w 2100323"/>
              <a:gd name="connsiteY0" fmla="*/ 676972 h 2000764"/>
              <a:gd name="connsiteX1" fmla="*/ 1866601 w 2100323"/>
              <a:gd name="connsiteY1" fmla="*/ 183486 h 2000764"/>
              <a:gd name="connsiteX2" fmla="*/ 1808542 w 2100323"/>
              <a:gd name="connsiteY2" fmla="*/ 1664496 h 2000764"/>
              <a:gd name="connsiteX3" fmla="*/ 870451 w 2100323"/>
              <a:gd name="connsiteY3" fmla="*/ 1994745 h 2000764"/>
              <a:gd name="connsiteX4" fmla="*/ 478565 w 2100323"/>
              <a:gd name="connsiteY4" fmla="*/ 1835087 h 2000764"/>
              <a:gd name="connsiteX5" fmla="*/ 205968 w 2100323"/>
              <a:gd name="connsiteY5" fmla="*/ 1577410 h 2000764"/>
              <a:gd name="connsiteX6" fmla="*/ 86680 w 2100323"/>
              <a:gd name="connsiteY6" fmla="*/ 1428687 h 2000764"/>
              <a:gd name="connsiteX7" fmla="*/ 14109 w 2100323"/>
              <a:gd name="connsiteY7" fmla="*/ 1123887 h 2000764"/>
              <a:gd name="connsiteX8" fmla="*/ 917168 w 2100323"/>
              <a:gd name="connsiteY8" fmla="*/ 676972 h 2000764"/>
              <a:gd name="connsiteX0" fmla="*/ 917168 w 2110480"/>
              <a:gd name="connsiteY0" fmla="*/ 676972 h 2000764"/>
              <a:gd name="connsiteX1" fmla="*/ 1866601 w 2110480"/>
              <a:gd name="connsiteY1" fmla="*/ 183486 h 2000764"/>
              <a:gd name="connsiteX2" fmla="*/ 1808542 w 2110480"/>
              <a:gd name="connsiteY2" fmla="*/ 1664496 h 2000764"/>
              <a:gd name="connsiteX3" fmla="*/ 870451 w 2110480"/>
              <a:gd name="connsiteY3" fmla="*/ 1994745 h 2000764"/>
              <a:gd name="connsiteX4" fmla="*/ 478565 w 2110480"/>
              <a:gd name="connsiteY4" fmla="*/ 1835087 h 2000764"/>
              <a:gd name="connsiteX5" fmla="*/ 205968 w 2110480"/>
              <a:gd name="connsiteY5" fmla="*/ 1577410 h 2000764"/>
              <a:gd name="connsiteX6" fmla="*/ 86680 w 2110480"/>
              <a:gd name="connsiteY6" fmla="*/ 1428687 h 2000764"/>
              <a:gd name="connsiteX7" fmla="*/ 14109 w 2110480"/>
              <a:gd name="connsiteY7" fmla="*/ 1123887 h 2000764"/>
              <a:gd name="connsiteX8" fmla="*/ 917168 w 2110480"/>
              <a:gd name="connsiteY8" fmla="*/ 676972 h 2000764"/>
              <a:gd name="connsiteX0" fmla="*/ 917168 w 2110480"/>
              <a:gd name="connsiteY0" fmla="*/ 527090 h 1850882"/>
              <a:gd name="connsiteX1" fmla="*/ 1866601 w 2110480"/>
              <a:gd name="connsiteY1" fmla="*/ 33604 h 1850882"/>
              <a:gd name="connsiteX2" fmla="*/ 1808542 w 2110480"/>
              <a:gd name="connsiteY2" fmla="*/ 1514614 h 1850882"/>
              <a:gd name="connsiteX3" fmla="*/ 870451 w 2110480"/>
              <a:gd name="connsiteY3" fmla="*/ 1844863 h 1850882"/>
              <a:gd name="connsiteX4" fmla="*/ 478565 w 2110480"/>
              <a:gd name="connsiteY4" fmla="*/ 1685205 h 1850882"/>
              <a:gd name="connsiteX5" fmla="*/ 205968 w 2110480"/>
              <a:gd name="connsiteY5" fmla="*/ 1427528 h 1850882"/>
              <a:gd name="connsiteX6" fmla="*/ 86680 w 2110480"/>
              <a:gd name="connsiteY6" fmla="*/ 1278805 h 1850882"/>
              <a:gd name="connsiteX7" fmla="*/ 14109 w 2110480"/>
              <a:gd name="connsiteY7" fmla="*/ 974005 h 1850882"/>
              <a:gd name="connsiteX8" fmla="*/ 917168 w 2110480"/>
              <a:gd name="connsiteY8" fmla="*/ 527090 h 1850882"/>
              <a:gd name="connsiteX0" fmla="*/ 917168 w 2110480"/>
              <a:gd name="connsiteY0" fmla="*/ 593782 h 1917574"/>
              <a:gd name="connsiteX1" fmla="*/ 1866601 w 2110480"/>
              <a:gd name="connsiteY1" fmla="*/ 100296 h 1917574"/>
              <a:gd name="connsiteX2" fmla="*/ 1808542 w 2110480"/>
              <a:gd name="connsiteY2" fmla="*/ 1581306 h 1917574"/>
              <a:gd name="connsiteX3" fmla="*/ 870451 w 2110480"/>
              <a:gd name="connsiteY3" fmla="*/ 1911555 h 1917574"/>
              <a:gd name="connsiteX4" fmla="*/ 478565 w 2110480"/>
              <a:gd name="connsiteY4" fmla="*/ 1751897 h 1917574"/>
              <a:gd name="connsiteX5" fmla="*/ 205968 w 2110480"/>
              <a:gd name="connsiteY5" fmla="*/ 1494220 h 1917574"/>
              <a:gd name="connsiteX6" fmla="*/ 86680 w 2110480"/>
              <a:gd name="connsiteY6" fmla="*/ 1345497 h 1917574"/>
              <a:gd name="connsiteX7" fmla="*/ 14109 w 2110480"/>
              <a:gd name="connsiteY7" fmla="*/ 1040697 h 1917574"/>
              <a:gd name="connsiteX8" fmla="*/ 917168 w 2110480"/>
              <a:gd name="connsiteY8" fmla="*/ 593782 h 1917574"/>
              <a:gd name="connsiteX0" fmla="*/ 917168 w 2110480"/>
              <a:gd name="connsiteY0" fmla="*/ 654106 h 1977898"/>
              <a:gd name="connsiteX1" fmla="*/ 1866601 w 2110480"/>
              <a:gd name="connsiteY1" fmla="*/ 160620 h 1977898"/>
              <a:gd name="connsiteX2" fmla="*/ 1808542 w 2110480"/>
              <a:gd name="connsiteY2" fmla="*/ 1641630 h 1977898"/>
              <a:gd name="connsiteX3" fmla="*/ 870451 w 2110480"/>
              <a:gd name="connsiteY3" fmla="*/ 1971879 h 1977898"/>
              <a:gd name="connsiteX4" fmla="*/ 478565 w 2110480"/>
              <a:gd name="connsiteY4" fmla="*/ 1812221 h 1977898"/>
              <a:gd name="connsiteX5" fmla="*/ 205968 w 2110480"/>
              <a:gd name="connsiteY5" fmla="*/ 1554544 h 1977898"/>
              <a:gd name="connsiteX6" fmla="*/ 86680 w 2110480"/>
              <a:gd name="connsiteY6" fmla="*/ 1405821 h 1977898"/>
              <a:gd name="connsiteX7" fmla="*/ 14109 w 2110480"/>
              <a:gd name="connsiteY7" fmla="*/ 1101021 h 1977898"/>
              <a:gd name="connsiteX8" fmla="*/ 917168 w 2110480"/>
              <a:gd name="connsiteY8" fmla="*/ 654106 h 1977898"/>
              <a:gd name="connsiteX0" fmla="*/ 917168 w 2110480"/>
              <a:gd name="connsiteY0" fmla="*/ 706045 h 2029837"/>
              <a:gd name="connsiteX1" fmla="*/ 1866601 w 2110480"/>
              <a:gd name="connsiteY1" fmla="*/ 212559 h 2029837"/>
              <a:gd name="connsiteX2" fmla="*/ 1808542 w 2110480"/>
              <a:gd name="connsiteY2" fmla="*/ 1693569 h 2029837"/>
              <a:gd name="connsiteX3" fmla="*/ 870451 w 2110480"/>
              <a:gd name="connsiteY3" fmla="*/ 2023818 h 2029837"/>
              <a:gd name="connsiteX4" fmla="*/ 478565 w 2110480"/>
              <a:gd name="connsiteY4" fmla="*/ 1864160 h 2029837"/>
              <a:gd name="connsiteX5" fmla="*/ 205968 w 2110480"/>
              <a:gd name="connsiteY5" fmla="*/ 1606483 h 2029837"/>
              <a:gd name="connsiteX6" fmla="*/ 86680 w 2110480"/>
              <a:gd name="connsiteY6" fmla="*/ 1457760 h 2029837"/>
              <a:gd name="connsiteX7" fmla="*/ 14109 w 2110480"/>
              <a:gd name="connsiteY7" fmla="*/ 1152960 h 2029837"/>
              <a:gd name="connsiteX8" fmla="*/ 917168 w 2110480"/>
              <a:gd name="connsiteY8" fmla="*/ 706045 h 2029837"/>
              <a:gd name="connsiteX0" fmla="*/ 917168 w 2110480"/>
              <a:gd name="connsiteY0" fmla="*/ 747467 h 2071259"/>
              <a:gd name="connsiteX1" fmla="*/ 1866601 w 2110480"/>
              <a:gd name="connsiteY1" fmla="*/ 253981 h 2071259"/>
              <a:gd name="connsiteX2" fmla="*/ 1808542 w 2110480"/>
              <a:gd name="connsiteY2" fmla="*/ 1734991 h 2071259"/>
              <a:gd name="connsiteX3" fmla="*/ 870451 w 2110480"/>
              <a:gd name="connsiteY3" fmla="*/ 2065240 h 2071259"/>
              <a:gd name="connsiteX4" fmla="*/ 478565 w 2110480"/>
              <a:gd name="connsiteY4" fmla="*/ 1905582 h 2071259"/>
              <a:gd name="connsiteX5" fmla="*/ 205968 w 2110480"/>
              <a:gd name="connsiteY5" fmla="*/ 1647905 h 2071259"/>
              <a:gd name="connsiteX6" fmla="*/ 86680 w 2110480"/>
              <a:gd name="connsiteY6" fmla="*/ 1499182 h 2071259"/>
              <a:gd name="connsiteX7" fmla="*/ 14109 w 2110480"/>
              <a:gd name="connsiteY7" fmla="*/ 1194382 h 2071259"/>
              <a:gd name="connsiteX8" fmla="*/ 917168 w 2110480"/>
              <a:gd name="connsiteY8" fmla="*/ 747467 h 2071259"/>
              <a:gd name="connsiteX0" fmla="*/ 917168 w 2110480"/>
              <a:gd name="connsiteY0" fmla="*/ 609775 h 1933567"/>
              <a:gd name="connsiteX1" fmla="*/ 1866601 w 2110480"/>
              <a:gd name="connsiteY1" fmla="*/ 116289 h 1933567"/>
              <a:gd name="connsiteX2" fmla="*/ 1808542 w 2110480"/>
              <a:gd name="connsiteY2" fmla="*/ 1597299 h 1933567"/>
              <a:gd name="connsiteX3" fmla="*/ 870451 w 2110480"/>
              <a:gd name="connsiteY3" fmla="*/ 1927548 h 1933567"/>
              <a:gd name="connsiteX4" fmla="*/ 478565 w 2110480"/>
              <a:gd name="connsiteY4" fmla="*/ 1767890 h 1933567"/>
              <a:gd name="connsiteX5" fmla="*/ 205968 w 2110480"/>
              <a:gd name="connsiteY5" fmla="*/ 1510213 h 1933567"/>
              <a:gd name="connsiteX6" fmla="*/ 86680 w 2110480"/>
              <a:gd name="connsiteY6" fmla="*/ 1361490 h 1933567"/>
              <a:gd name="connsiteX7" fmla="*/ 14109 w 2110480"/>
              <a:gd name="connsiteY7" fmla="*/ 1056690 h 1933567"/>
              <a:gd name="connsiteX8" fmla="*/ 917168 w 2110480"/>
              <a:gd name="connsiteY8" fmla="*/ 609775 h 1933567"/>
              <a:gd name="connsiteX0" fmla="*/ 917168 w 2110480"/>
              <a:gd name="connsiteY0" fmla="*/ 700192 h 2023984"/>
              <a:gd name="connsiteX1" fmla="*/ 1866601 w 2110480"/>
              <a:gd name="connsiteY1" fmla="*/ 206706 h 2023984"/>
              <a:gd name="connsiteX2" fmla="*/ 1808542 w 2110480"/>
              <a:gd name="connsiteY2" fmla="*/ 1687716 h 2023984"/>
              <a:gd name="connsiteX3" fmla="*/ 870451 w 2110480"/>
              <a:gd name="connsiteY3" fmla="*/ 2017965 h 2023984"/>
              <a:gd name="connsiteX4" fmla="*/ 478565 w 2110480"/>
              <a:gd name="connsiteY4" fmla="*/ 1858307 h 2023984"/>
              <a:gd name="connsiteX5" fmla="*/ 205968 w 2110480"/>
              <a:gd name="connsiteY5" fmla="*/ 1600630 h 2023984"/>
              <a:gd name="connsiteX6" fmla="*/ 86680 w 2110480"/>
              <a:gd name="connsiteY6" fmla="*/ 1451907 h 2023984"/>
              <a:gd name="connsiteX7" fmla="*/ 14109 w 2110480"/>
              <a:gd name="connsiteY7" fmla="*/ 1147107 h 2023984"/>
              <a:gd name="connsiteX8" fmla="*/ 917168 w 2110480"/>
              <a:gd name="connsiteY8" fmla="*/ 700192 h 2023984"/>
              <a:gd name="connsiteX0" fmla="*/ 917168 w 2110480"/>
              <a:gd name="connsiteY0" fmla="*/ 671220 h 1995012"/>
              <a:gd name="connsiteX1" fmla="*/ 1866601 w 2110480"/>
              <a:gd name="connsiteY1" fmla="*/ 177734 h 1995012"/>
              <a:gd name="connsiteX2" fmla="*/ 1808542 w 2110480"/>
              <a:gd name="connsiteY2" fmla="*/ 1658744 h 1995012"/>
              <a:gd name="connsiteX3" fmla="*/ 870451 w 2110480"/>
              <a:gd name="connsiteY3" fmla="*/ 1988993 h 1995012"/>
              <a:gd name="connsiteX4" fmla="*/ 478565 w 2110480"/>
              <a:gd name="connsiteY4" fmla="*/ 1829335 h 1995012"/>
              <a:gd name="connsiteX5" fmla="*/ 205968 w 2110480"/>
              <a:gd name="connsiteY5" fmla="*/ 1571658 h 1995012"/>
              <a:gd name="connsiteX6" fmla="*/ 86680 w 2110480"/>
              <a:gd name="connsiteY6" fmla="*/ 1422935 h 1995012"/>
              <a:gd name="connsiteX7" fmla="*/ 14109 w 2110480"/>
              <a:gd name="connsiteY7" fmla="*/ 1118135 h 1995012"/>
              <a:gd name="connsiteX8" fmla="*/ 917168 w 2110480"/>
              <a:gd name="connsiteY8" fmla="*/ 671220 h 1995012"/>
              <a:gd name="connsiteX0" fmla="*/ 917168 w 2110480"/>
              <a:gd name="connsiteY0" fmla="*/ 654107 h 1977899"/>
              <a:gd name="connsiteX1" fmla="*/ 1866601 w 2110480"/>
              <a:gd name="connsiteY1" fmla="*/ 160621 h 1977899"/>
              <a:gd name="connsiteX2" fmla="*/ 1808542 w 2110480"/>
              <a:gd name="connsiteY2" fmla="*/ 1641631 h 1977899"/>
              <a:gd name="connsiteX3" fmla="*/ 870451 w 2110480"/>
              <a:gd name="connsiteY3" fmla="*/ 1971880 h 1977899"/>
              <a:gd name="connsiteX4" fmla="*/ 478565 w 2110480"/>
              <a:gd name="connsiteY4" fmla="*/ 1812222 h 1977899"/>
              <a:gd name="connsiteX5" fmla="*/ 205968 w 2110480"/>
              <a:gd name="connsiteY5" fmla="*/ 1554545 h 1977899"/>
              <a:gd name="connsiteX6" fmla="*/ 86680 w 2110480"/>
              <a:gd name="connsiteY6" fmla="*/ 1405822 h 1977899"/>
              <a:gd name="connsiteX7" fmla="*/ 14109 w 2110480"/>
              <a:gd name="connsiteY7" fmla="*/ 1101022 h 1977899"/>
              <a:gd name="connsiteX8" fmla="*/ 917168 w 2110480"/>
              <a:gd name="connsiteY8" fmla="*/ 654107 h 1977899"/>
              <a:gd name="connsiteX0" fmla="*/ 917168 w 2110480"/>
              <a:gd name="connsiteY0" fmla="*/ 637236 h 1961028"/>
              <a:gd name="connsiteX1" fmla="*/ 1866601 w 2110480"/>
              <a:gd name="connsiteY1" fmla="*/ 143750 h 1961028"/>
              <a:gd name="connsiteX2" fmla="*/ 1808542 w 2110480"/>
              <a:gd name="connsiteY2" fmla="*/ 1624760 h 1961028"/>
              <a:gd name="connsiteX3" fmla="*/ 870451 w 2110480"/>
              <a:gd name="connsiteY3" fmla="*/ 1955009 h 1961028"/>
              <a:gd name="connsiteX4" fmla="*/ 478565 w 2110480"/>
              <a:gd name="connsiteY4" fmla="*/ 1795351 h 1961028"/>
              <a:gd name="connsiteX5" fmla="*/ 205968 w 2110480"/>
              <a:gd name="connsiteY5" fmla="*/ 1537674 h 1961028"/>
              <a:gd name="connsiteX6" fmla="*/ 86680 w 2110480"/>
              <a:gd name="connsiteY6" fmla="*/ 1388951 h 1961028"/>
              <a:gd name="connsiteX7" fmla="*/ 14109 w 2110480"/>
              <a:gd name="connsiteY7" fmla="*/ 1084151 h 1961028"/>
              <a:gd name="connsiteX8" fmla="*/ 917168 w 2110480"/>
              <a:gd name="connsiteY8" fmla="*/ 637236 h 1961028"/>
              <a:gd name="connsiteX0" fmla="*/ 917168 w 2110480"/>
              <a:gd name="connsiteY0" fmla="*/ 637236 h 1955009"/>
              <a:gd name="connsiteX1" fmla="*/ 1866601 w 2110480"/>
              <a:gd name="connsiteY1" fmla="*/ 143750 h 1955009"/>
              <a:gd name="connsiteX2" fmla="*/ 1808542 w 2110480"/>
              <a:gd name="connsiteY2" fmla="*/ 1624760 h 1955009"/>
              <a:gd name="connsiteX3" fmla="*/ 870451 w 2110480"/>
              <a:gd name="connsiteY3" fmla="*/ 1955009 h 1955009"/>
              <a:gd name="connsiteX4" fmla="*/ 478565 w 2110480"/>
              <a:gd name="connsiteY4" fmla="*/ 1795351 h 1955009"/>
              <a:gd name="connsiteX5" fmla="*/ 205968 w 2110480"/>
              <a:gd name="connsiteY5" fmla="*/ 1537674 h 1955009"/>
              <a:gd name="connsiteX6" fmla="*/ 86680 w 2110480"/>
              <a:gd name="connsiteY6" fmla="*/ 1388951 h 1955009"/>
              <a:gd name="connsiteX7" fmla="*/ 14109 w 2110480"/>
              <a:gd name="connsiteY7" fmla="*/ 1084151 h 1955009"/>
              <a:gd name="connsiteX8" fmla="*/ 917168 w 2110480"/>
              <a:gd name="connsiteY8" fmla="*/ 637236 h 1955009"/>
              <a:gd name="connsiteX0" fmla="*/ 917168 w 2110480"/>
              <a:gd name="connsiteY0" fmla="*/ 637236 h 1955009"/>
              <a:gd name="connsiteX1" fmla="*/ 1866601 w 2110480"/>
              <a:gd name="connsiteY1" fmla="*/ 143750 h 1955009"/>
              <a:gd name="connsiteX2" fmla="*/ 1808542 w 2110480"/>
              <a:gd name="connsiteY2" fmla="*/ 1624760 h 1955009"/>
              <a:gd name="connsiteX3" fmla="*/ 870451 w 2110480"/>
              <a:gd name="connsiteY3" fmla="*/ 1955009 h 1955009"/>
              <a:gd name="connsiteX4" fmla="*/ 478565 w 2110480"/>
              <a:gd name="connsiteY4" fmla="*/ 1795351 h 1955009"/>
              <a:gd name="connsiteX5" fmla="*/ 205968 w 2110480"/>
              <a:gd name="connsiteY5" fmla="*/ 1537674 h 1955009"/>
              <a:gd name="connsiteX6" fmla="*/ 86680 w 2110480"/>
              <a:gd name="connsiteY6" fmla="*/ 1388951 h 1955009"/>
              <a:gd name="connsiteX7" fmla="*/ 14109 w 2110480"/>
              <a:gd name="connsiteY7" fmla="*/ 1084151 h 1955009"/>
              <a:gd name="connsiteX8" fmla="*/ 917168 w 2110480"/>
              <a:gd name="connsiteY8" fmla="*/ 637236 h 1955009"/>
              <a:gd name="connsiteX0" fmla="*/ 904686 w 2097998"/>
              <a:gd name="connsiteY0" fmla="*/ 637236 h 1955009"/>
              <a:gd name="connsiteX1" fmla="*/ 1854119 w 2097998"/>
              <a:gd name="connsiteY1" fmla="*/ 143750 h 1955009"/>
              <a:gd name="connsiteX2" fmla="*/ 1796060 w 2097998"/>
              <a:gd name="connsiteY2" fmla="*/ 1624760 h 1955009"/>
              <a:gd name="connsiteX3" fmla="*/ 857969 w 2097998"/>
              <a:gd name="connsiteY3" fmla="*/ 1955009 h 1955009"/>
              <a:gd name="connsiteX4" fmla="*/ 466083 w 2097998"/>
              <a:gd name="connsiteY4" fmla="*/ 1795351 h 1955009"/>
              <a:gd name="connsiteX5" fmla="*/ 193486 w 2097998"/>
              <a:gd name="connsiteY5" fmla="*/ 1537674 h 1955009"/>
              <a:gd name="connsiteX6" fmla="*/ 74198 w 2097998"/>
              <a:gd name="connsiteY6" fmla="*/ 1388951 h 1955009"/>
              <a:gd name="connsiteX7" fmla="*/ 1627 w 2097998"/>
              <a:gd name="connsiteY7" fmla="*/ 1084151 h 1955009"/>
              <a:gd name="connsiteX8" fmla="*/ 904686 w 2097998"/>
              <a:gd name="connsiteY8" fmla="*/ 637236 h 1955009"/>
              <a:gd name="connsiteX0" fmla="*/ 904445 w 2097757"/>
              <a:gd name="connsiteY0" fmla="*/ 637236 h 1955009"/>
              <a:gd name="connsiteX1" fmla="*/ 1853878 w 2097757"/>
              <a:gd name="connsiteY1" fmla="*/ 143750 h 1955009"/>
              <a:gd name="connsiteX2" fmla="*/ 1795819 w 2097757"/>
              <a:gd name="connsiteY2" fmla="*/ 1624760 h 1955009"/>
              <a:gd name="connsiteX3" fmla="*/ 857728 w 2097757"/>
              <a:gd name="connsiteY3" fmla="*/ 1955009 h 1955009"/>
              <a:gd name="connsiteX4" fmla="*/ 465842 w 2097757"/>
              <a:gd name="connsiteY4" fmla="*/ 1795351 h 1955009"/>
              <a:gd name="connsiteX5" fmla="*/ 193245 w 2097757"/>
              <a:gd name="connsiteY5" fmla="*/ 1537674 h 1955009"/>
              <a:gd name="connsiteX6" fmla="*/ 73957 w 2097757"/>
              <a:gd name="connsiteY6" fmla="*/ 1388951 h 1955009"/>
              <a:gd name="connsiteX7" fmla="*/ 1386 w 2097757"/>
              <a:gd name="connsiteY7" fmla="*/ 1084151 h 1955009"/>
              <a:gd name="connsiteX8" fmla="*/ 904445 w 2097757"/>
              <a:gd name="connsiteY8" fmla="*/ 637236 h 1955009"/>
              <a:gd name="connsiteX0" fmla="*/ 903059 w 2096371"/>
              <a:gd name="connsiteY0" fmla="*/ 637236 h 1955009"/>
              <a:gd name="connsiteX1" fmla="*/ 1852492 w 2096371"/>
              <a:gd name="connsiteY1" fmla="*/ 143750 h 1955009"/>
              <a:gd name="connsiteX2" fmla="*/ 1794433 w 2096371"/>
              <a:gd name="connsiteY2" fmla="*/ 1624760 h 1955009"/>
              <a:gd name="connsiteX3" fmla="*/ 856342 w 2096371"/>
              <a:gd name="connsiteY3" fmla="*/ 1955009 h 1955009"/>
              <a:gd name="connsiteX4" fmla="*/ 464456 w 2096371"/>
              <a:gd name="connsiteY4" fmla="*/ 1795351 h 1955009"/>
              <a:gd name="connsiteX5" fmla="*/ 191859 w 2096371"/>
              <a:gd name="connsiteY5" fmla="*/ 1537674 h 1955009"/>
              <a:gd name="connsiteX6" fmla="*/ 72571 w 2096371"/>
              <a:gd name="connsiteY6" fmla="*/ 1388951 h 1955009"/>
              <a:gd name="connsiteX7" fmla="*/ 0 w 2096371"/>
              <a:gd name="connsiteY7" fmla="*/ 1084151 h 1955009"/>
              <a:gd name="connsiteX8" fmla="*/ 903059 w 2096371"/>
              <a:gd name="connsiteY8" fmla="*/ 637236 h 1955009"/>
              <a:gd name="connsiteX0" fmla="*/ 903059 w 2096371"/>
              <a:gd name="connsiteY0" fmla="*/ 637236 h 1955009"/>
              <a:gd name="connsiteX1" fmla="*/ 1852492 w 2096371"/>
              <a:gd name="connsiteY1" fmla="*/ 143750 h 1955009"/>
              <a:gd name="connsiteX2" fmla="*/ 1794433 w 2096371"/>
              <a:gd name="connsiteY2" fmla="*/ 1624760 h 1955009"/>
              <a:gd name="connsiteX3" fmla="*/ 856342 w 2096371"/>
              <a:gd name="connsiteY3" fmla="*/ 1955009 h 1955009"/>
              <a:gd name="connsiteX4" fmla="*/ 464456 w 2096371"/>
              <a:gd name="connsiteY4" fmla="*/ 1795351 h 1955009"/>
              <a:gd name="connsiteX5" fmla="*/ 191859 w 2096371"/>
              <a:gd name="connsiteY5" fmla="*/ 1537674 h 1955009"/>
              <a:gd name="connsiteX6" fmla="*/ 72571 w 2096371"/>
              <a:gd name="connsiteY6" fmla="*/ 1388951 h 1955009"/>
              <a:gd name="connsiteX7" fmla="*/ 0 w 2096371"/>
              <a:gd name="connsiteY7" fmla="*/ 1084151 h 1955009"/>
              <a:gd name="connsiteX8" fmla="*/ 903059 w 2096371"/>
              <a:gd name="connsiteY8" fmla="*/ 637236 h 1955009"/>
              <a:gd name="connsiteX0" fmla="*/ 903059 w 2096371"/>
              <a:gd name="connsiteY0" fmla="*/ 615193 h 1932966"/>
              <a:gd name="connsiteX1" fmla="*/ 1852492 w 2096371"/>
              <a:gd name="connsiteY1" fmla="*/ 121707 h 1932966"/>
              <a:gd name="connsiteX2" fmla="*/ 1794433 w 2096371"/>
              <a:gd name="connsiteY2" fmla="*/ 1602717 h 1932966"/>
              <a:gd name="connsiteX3" fmla="*/ 856342 w 2096371"/>
              <a:gd name="connsiteY3" fmla="*/ 1932966 h 1932966"/>
              <a:gd name="connsiteX4" fmla="*/ 464456 w 2096371"/>
              <a:gd name="connsiteY4" fmla="*/ 1773308 h 1932966"/>
              <a:gd name="connsiteX5" fmla="*/ 191859 w 2096371"/>
              <a:gd name="connsiteY5" fmla="*/ 1515631 h 1932966"/>
              <a:gd name="connsiteX6" fmla="*/ 72571 w 2096371"/>
              <a:gd name="connsiteY6" fmla="*/ 1366908 h 1932966"/>
              <a:gd name="connsiteX7" fmla="*/ 0 w 2096371"/>
              <a:gd name="connsiteY7" fmla="*/ 1062108 h 1932966"/>
              <a:gd name="connsiteX8" fmla="*/ 903059 w 2096371"/>
              <a:gd name="connsiteY8" fmla="*/ 615193 h 1932966"/>
              <a:gd name="connsiteX0" fmla="*/ 903059 w 2096371"/>
              <a:gd name="connsiteY0" fmla="*/ 578244 h 1896017"/>
              <a:gd name="connsiteX1" fmla="*/ 1852492 w 2096371"/>
              <a:gd name="connsiteY1" fmla="*/ 84758 h 1896017"/>
              <a:gd name="connsiteX2" fmla="*/ 1794433 w 2096371"/>
              <a:gd name="connsiteY2" fmla="*/ 1565768 h 1896017"/>
              <a:gd name="connsiteX3" fmla="*/ 856342 w 2096371"/>
              <a:gd name="connsiteY3" fmla="*/ 1896017 h 1896017"/>
              <a:gd name="connsiteX4" fmla="*/ 464456 w 2096371"/>
              <a:gd name="connsiteY4" fmla="*/ 1736359 h 1896017"/>
              <a:gd name="connsiteX5" fmla="*/ 191859 w 2096371"/>
              <a:gd name="connsiteY5" fmla="*/ 1478682 h 1896017"/>
              <a:gd name="connsiteX6" fmla="*/ 72571 w 2096371"/>
              <a:gd name="connsiteY6" fmla="*/ 1329959 h 1896017"/>
              <a:gd name="connsiteX7" fmla="*/ 0 w 2096371"/>
              <a:gd name="connsiteY7" fmla="*/ 1025159 h 1896017"/>
              <a:gd name="connsiteX8" fmla="*/ 903059 w 2096371"/>
              <a:gd name="connsiteY8" fmla="*/ 578244 h 1896017"/>
              <a:gd name="connsiteX0" fmla="*/ 903059 w 2096371"/>
              <a:gd name="connsiteY0" fmla="*/ 558403 h 1876176"/>
              <a:gd name="connsiteX1" fmla="*/ 1852492 w 2096371"/>
              <a:gd name="connsiteY1" fmla="*/ 64917 h 1876176"/>
              <a:gd name="connsiteX2" fmla="*/ 1794433 w 2096371"/>
              <a:gd name="connsiteY2" fmla="*/ 1545927 h 1876176"/>
              <a:gd name="connsiteX3" fmla="*/ 856342 w 2096371"/>
              <a:gd name="connsiteY3" fmla="*/ 1876176 h 1876176"/>
              <a:gd name="connsiteX4" fmla="*/ 464456 w 2096371"/>
              <a:gd name="connsiteY4" fmla="*/ 1716518 h 1876176"/>
              <a:gd name="connsiteX5" fmla="*/ 191859 w 2096371"/>
              <a:gd name="connsiteY5" fmla="*/ 1458841 h 1876176"/>
              <a:gd name="connsiteX6" fmla="*/ 72571 w 2096371"/>
              <a:gd name="connsiteY6" fmla="*/ 1310118 h 1876176"/>
              <a:gd name="connsiteX7" fmla="*/ 0 w 2096371"/>
              <a:gd name="connsiteY7" fmla="*/ 1005318 h 1876176"/>
              <a:gd name="connsiteX8" fmla="*/ 903059 w 2096371"/>
              <a:gd name="connsiteY8" fmla="*/ 558403 h 1876176"/>
              <a:gd name="connsiteX0" fmla="*/ 903059 w 2096371"/>
              <a:gd name="connsiteY0" fmla="*/ 539864 h 1857637"/>
              <a:gd name="connsiteX1" fmla="*/ 1852492 w 2096371"/>
              <a:gd name="connsiteY1" fmla="*/ 46378 h 1857637"/>
              <a:gd name="connsiteX2" fmla="*/ 1794433 w 2096371"/>
              <a:gd name="connsiteY2" fmla="*/ 1527388 h 1857637"/>
              <a:gd name="connsiteX3" fmla="*/ 856342 w 2096371"/>
              <a:gd name="connsiteY3" fmla="*/ 1857637 h 1857637"/>
              <a:gd name="connsiteX4" fmla="*/ 464456 w 2096371"/>
              <a:gd name="connsiteY4" fmla="*/ 1697979 h 1857637"/>
              <a:gd name="connsiteX5" fmla="*/ 191859 w 2096371"/>
              <a:gd name="connsiteY5" fmla="*/ 1440302 h 1857637"/>
              <a:gd name="connsiteX6" fmla="*/ 72571 w 2096371"/>
              <a:gd name="connsiteY6" fmla="*/ 1291579 h 1857637"/>
              <a:gd name="connsiteX7" fmla="*/ 0 w 2096371"/>
              <a:gd name="connsiteY7" fmla="*/ 986779 h 1857637"/>
              <a:gd name="connsiteX8" fmla="*/ 903059 w 2096371"/>
              <a:gd name="connsiteY8" fmla="*/ 539864 h 1857637"/>
              <a:gd name="connsiteX0" fmla="*/ 903059 w 2096371"/>
              <a:gd name="connsiteY0" fmla="*/ 515598 h 1833371"/>
              <a:gd name="connsiteX1" fmla="*/ 1852492 w 2096371"/>
              <a:gd name="connsiteY1" fmla="*/ 22112 h 1833371"/>
              <a:gd name="connsiteX2" fmla="*/ 1794433 w 2096371"/>
              <a:gd name="connsiteY2" fmla="*/ 1503122 h 1833371"/>
              <a:gd name="connsiteX3" fmla="*/ 856342 w 2096371"/>
              <a:gd name="connsiteY3" fmla="*/ 1833371 h 1833371"/>
              <a:gd name="connsiteX4" fmla="*/ 464456 w 2096371"/>
              <a:gd name="connsiteY4" fmla="*/ 1673713 h 1833371"/>
              <a:gd name="connsiteX5" fmla="*/ 191859 w 2096371"/>
              <a:gd name="connsiteY5" fmla="*/ 1416036 h 1833371"/>
              <a:gd name="connsiteX6" fmla="*/ 72571 w 2096371"/>
              <a:gd name="connsiteY6" fmla="*/ 1267313 h 1833371"/>
              <a:gd name="connsiteX7" fmla="*/ 0 w 2096371"/>
              <a:gd name="connsiteY7" fmla="*/ 962513 h 1833371"/>
              <a:gd name="connsiteX8" fmla="*/ 903059 w 2096371"/>
              <a:gd name="connsiteY8" fmla="*/ 515598 h 1833371"/>
              <a:gd name="connsiteX0" fmla="*/ 903059 w 2117421"/>
              <a:gd name="connsiteY0" fmla="*/ 515598 h 1833371"/>
              <a:gd name="connsiteX1" fmla="*/ 1852492 w 2117421"/>
              <a:gd name="connsiteY1" fmla="*/ 22112 h 1833371"/>
              <a:gd name="connsiteX2" fmla="*/ 1794433 w 2117421"/>
              <a:gd name="connsiteY2" fmla="*/ 1503122 h 1833371"/>
              <a:gd name="connsiteX3" fmla="*/ 856342 w 2117421"/>
              <a:gd name="connsiteY3" fmla="*/ 1833371 h 1833371"/>
              <a:gd name="connsiteX4" fmla="*/ 464456 w 2117421"/>
              <a:gd name="connsiteY4" fmla="*/ 1673713 h 1833371"/>
              <a:gd name="connsiteX5" fmla="*/ 191859 w 2117421"/>
              <a:gd name="connsiteY5" fmla="*/ 1416036 h 1833371"/>
              <a:gd name="connsiteX6" fmla="*/ 72571 w 2117421"/>
              <a:gd name="connsiteY6" fmla="*/ 1267313 h 1833371"/>
              <a:gd name="connsiteX7" fmla="*/ 0 w 2117421"/>
              <a:gd name="connsiteY7" fmla="*/ 962513 h 1833371"/>
              <a:gd name="connsiteX8" fmla="*/ 903059 w 2117421"/>
              <a:gd name="connsiteY8" fmla="*/ 515598 h 1833371"/>
              <a:gd name="connsiteX0" fmla="*/ 903059 w 2117421"/>
              <a:gd name="connsiteY0" fmla="*/ 498291 h 1816064"/>
              <a:gd name="connsiteX1" fmla="*/ 1852492 w 2117421"/>
              <a:gd name="connsiteY1" fmla="*/ 4805 h 1816064"/>
              <a:gd name="connsiteX2" fmla="*/ 1794433 w 2117421"/>
              <a:gd name="connsiteY2" fmla="*/ 1485815 h 1816064"/>
              <a:gd name="connsiteX3" fmla="*/ 856342 w 2117421"/>
              <a:gd name="connsiteY3" fmla="*/ 1816064 h 1816064"/>
              <a:gd name="connsiteX4" fmla="*/ 464456 w 2117421"/>
              <a:gd name="connsiteY4" fmla="*/ 1656406 h 1816064"/>
              <a:gd name="connsiteX5" fmla="*/ 191859 w 2117421"/>
              <a:gd name="connsiteY5" fmla="*/ 1398729 h 1816064"/>
              <a:gd name="connsiteX6" fmla="*/ 72571 w 2117421"/>
              <a:gd name="connsiteY6" fmla="*/ 1250006 h 1816064"/>
              <a:gd name="connsiteX7" fmla="*/ 0 w 2117421"/>
              <a:gd name="connsiteY7" fmla="*/ 945206 h 1816064"/>
              <a:gd name="connsiteX8" fmla="*/ 903059 w 2117421"/>
              <a:gd name="connsiteY8" fmla="*/ 498291 h 1816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17421" h="1816064">
                <a:moveTo>
                  <a:pt x="903059" y="498291"/>
                </a:moveTo>
                <a:cubicBezTo>
                  <a:pt x="1437251" y="517643"/>
                  <a:pt x="1115099" y="-58090"/>
                  <a:pt x="1852492" y="4805"/>
                </a:cubicBezTo>
                <a:cubicBezTo>
                  <a:pt x="2176644" y="706513"/>
                  <a:pt x="2254053" y="653477"/>
                  <a:pt x="1794433" y="1485815"/>
                </a:cubicBezTo>
                <a:cubicBezTo>
                  <a:pt x="1507456" y="1722377"/>
                  <a:pt x="1290352" y="1765264"/>
                  <a:pt x="856342" y="1816064"/>
                </a:cubicBezTo>
                <a:cubicBezTo>
                  <a:pt x="632261" y="1689677"/>
                  <a:pt x="630841" y="1692094"/>
                  <a:pt x="464456" y="1656406"/>
                </a:cubicBezTo>
                <a:cubicBezTo>
                  <a:pt x="356128" y="1562660"/>
                  <a:pt x="213630" y="1454367"/>
                  <a:pt x="191859" y="1398729"/>
                </a:cubicBezTo>
                <a:cubicBezTo>
                  <a:pt x="170088" y="1343091"/>
                  <a:pt x="106967" y="1301403"/>
                  <a:pt x="72571" y="1250006"/>
                </a:cubicBezTo>
                <a:cubicBezTo>
                  <a:pt x="38176" y="1198609"/>
                  <a:pt x="47853" y="1159996"/>
                  <a:pt x="0" y="945206"/>
                </a:cubicBezTo>
                <a:cubicBezTo>
                  <a:pt x="4838" y="618543"/>
                  <a:pt x="623339" y="698567"/>
                  <a:pt x="903059" y="498291"/>
                </a:cubicBezTo>
                <a:close/>
              </a:path>
            </a:pathLst>
          </a:cu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200" dirty="0">
                <a:solidFill>
                  <a:schemeClr val="bg1"/>
                </a:solidFill>
                <a:latin typeface="Gellix" pitchFamily="50" charset="0"/>
                <a:cs typeface="Gellix" pitchFamily="50" charset="0"/>
              </a:rPr>
              <a:t>Texte 30 à 40 mots</a:t>
            </a:r>
          </a:p>
          <a:p>
            <a:endParaRPr lang="fr-CH" sz="118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18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CH" sz="1200" dirty="0">
                <a:latin typeface="Gellix" pitchFamily="50" charset="0"/>
                <a:cs typeface="Gellix" pitchFamily="50" charset="0"/>
              </a:rPr>
              <a:t>Image</a:t>
            </a:r>
          </a:p>
          <a:p>
            <a:endParaRPr lang="fr-CH" sz="118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18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18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18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183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77114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62</Words>
  <Application>Microsoft Office PowerPoint</Application>
  <PresentationFormat>Personnalisé</PresentationFormat>
  <Paragraphs>38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Gellix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ERB-ROBERT Sabine</dc:creator>
  <cp:lastModifiedBy>ERB-ROBERT Sabine</cp:lastModifiedBy>
  <cp:revision>4</cp:revision>
  <cp:lastPrinted>2023-08-07T09:13:26Z</cp:lastPrinted>
  <dcterms:created xsi:type="dcterms:W3CDTF">2023-08-07T08:55:18Z</dcterms:created>
  <dcterms:modified xsi:type="dcterms:W3CDTF">2023-08-07T09:20:13Z</dcterms:modified>
</cp:coreProperties>
</file>