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62" r:id="rId2"/>
  </p:sldIdLst>
  <p:sldSz cx="7559675" cy="106553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56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4DD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516" y="96"/>
      </p:cViewPr>
      <p:guideLst>
        <p:guide orient="horz" pos="3356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1ED06A-BE59-4F64-AFAB-F6D00559C5E7}" type="datetimeFigureOut">
              <a:rPr lang="fr-CH" smtClean="0"/>
              <a:t>07.08.2023</a:t>
            </a:fld>
            <a:endParaRPr lang="fr-CH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11388" y="1241425"/>
            <a:ext cx="23749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0E1D28-303E-48DB-8637-155FEDD5354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022998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939925" y="809625"/>
            <a:ext cx="2871788" cy="40481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8787B8-8702-449B-AC33-CD227FD991B8}" type="slidenum">
              <a:rPr lang="fr-CH" smtClean="0"/>
              <a:t>1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63939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3820"/>
            <a:ext cx="6425724" cy="3709623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596500"/>
            <a:ext cx="5669756" cy="2572564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58D27-D855-443D-B10C-F3C875BB3EEC}" type="datetimeFigureOut">
              <a:rPr lang="fr-CH" smtClean="0"/>
              <a:t>07.08.2023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E47B-4B83-41BC-A535-B6B3065E81C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492709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58D27-D855-443D-B10C-F3C875BB3EEC}" type="datetimeFigureOut">
              <a:rPr lang="fr-CH" smtClean="0"/>
              <a:t>07.08.2023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E47B-4B83-41BC-A535-B6B3065E81C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518950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7296"/>
            <a:ext cx="1630055" cy="9029874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7296"/>
            <a:ext cx="4795669" cy="9029874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58D27-D855-443D-B10C-F3C875BB3EEC}" type="datetimeFigureOut">
              <a:rPr lang="fr-CH" smtClean="0"/>
              <a:t>07.08.2023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E47B-4B83-41BC-A535-B6B3065E81C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098488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58D27-D855-443D-B10C-F3C875BB3EEC}" type="datetimeFigureOut">
              <a:rPr lang="fr-CH" smtClean="0"/>
              <a:t>07.08.2023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E47B-4B83-41BC-A535-B6B3065E81C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891596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56429"/>
            <a:ext cx="6520220" cy="4432308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30668"/>
            <a:ext cx="6520220" cy="2330846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58D27-D855-443D-B10C-F3C875BB3EEC}" type="datetimeFigureOut">
              <a:rPr lang="fr-CH" smtClean="0"/>
              <a:t>07.08.2023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E47B-4B83-41BC-A535-B6B3065E81C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009440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36480"/>
            <a:ext cx="3212862" cy="676069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36480"/>
            <a:ext cx="3212862" cy="676069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58D27-D855-443D-B10C-F3C875BB3EEC}" type="datetimeFigureOut">
              <a:rPr lang="fr-CH" smtClean="0"/>
              <a:t>07.08.2023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E47B-4B83-41BC-A535-B6B3065E81C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095132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7298"/>
            <a:ext cx="6520220" cy="205953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12029"/>
            <a:ext cx="3198096" cy="1280115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892144"/>
            <a:ext cx="3198096" cy="572475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12029"/>
            <a:ext cx="3213847" cy="1280115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892144"/>
            <a:ext cx="3213847" cy="572475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58D27-D855-443D-B10C-F3C875BB3EEC}" type="datetimeFigureOut">
              <a:rPr lang="fr-CH" smtClean="0"/>
              <a:t>07.08.2023</a:t>
            </a:fld>
            <a:endParaRPr lang="fr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E47B-4B83-41BC-A535-B6B3065E81C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91668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58D27-D855-443D-B10C-F3C875BB3EEC}" type="datetimeFigureOut">
              <a:rPr lang="fr-CH" smtClean="0"/>
              <a:t>07.08.2023</a:t>
            </a:fld>
            <a:endParaRPr lang="fr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E47B-4B83-41BC-A535-B6B3065E81C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861318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58D27-D855-443D-B10C-F3C875BB3EEC}" type="datetimeFigureOut">
              <a:rPr lang="fr-CH" smtClean="0"/>
              <a:t>07.08.2023</a:t>
            </a:fld>
            <a:endParaRPr lang="fr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E47B-4B83-41BC-A535-B6B3065E81C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548225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0353"/>
            <a:ext cx="2438192" cy="2486237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4168"/>
            <a:ext cx="3827085" cy="7572169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96590"/>
            <a:ext cx="2438192" cy="5922078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58D27-D855-443D-B10C-F3C875BB3EEC}" type="datetimeFigureOut">
              <a:rPr lang="fr-CH" smtClean="0"/>
              <a:t>07.08.2023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E47B-4B83-41BC-A535-B6B3065E81C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802654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0353"/>
            <a:ext cx="2438192" cy="2486237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4168"/>
            <a:ext cx="3827085" cy="7572169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96590"/>
            <a:ext cx="2438192" cy="5922078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58D27-D855-443D-B10C-F3C875BB3EEC}" type="datetimeFigureOut">
              <a:rPr lang="fr-CH" smtClean="0"/>
              <a:t>07.08.2023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DE47B-4B83-41BC-A535-B6B3065E81C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803907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7298"/>
            <a:ext cx="6520220" cy="20595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36480"/>
            <a:ext cx="6520220" cy="67606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875887"/>
            <a:ext cx="1700927" cy="5672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58D27-D855-443D-B10C-F3C875BB3EEC}" type="datetimeFigureOut">
              <a:rPr lang="fr-CH" smtClean="0"/>
              <a:t>07.08.2023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875887"/>
            <a:ext cx="2551390" cy="5672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875887"/>
            <a:ext cx="1700927" cy="5672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DDE47B-4B83-41BC-A535-B6B3065E81C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762374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5795" y="1423561"/>
            <a:ext cx="633120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b="1" dirty="0">
                <a:solidFill>
                  <a:srgbClr val="1C693A"/>
                </a:solidFill>
                <a:latin typeface="Gellix" pitchFamily="50" charset="0"/>
                <a:cs typeface="Gellix" pitchFamily="50" charset="0"/>
              </a:rPr>
              <a:t>Votre titre</a:t>
            </a:r>
          </a:p>
          <a:p>
            <a:r>
              <a:rPr lang="fr-CH" sz="1600" dirty="0">
                <a:solidFill>
                  <a:srgbClr val="1C693A"/>
                </a:solidFill>
                <a:latin typeface="Gellix" pitchFamily="50" charset="0"/>
                <a:cs typeface="Gellix" pitchFamily="50" charset="0"/>
              </a:rPr>
              <a:t>Par Prénom Nom, année académique 20XX/20XX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5795" y="2253250"/>
            <a:ext cx="28319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400" b="1" dirty="0">
                <a:solidFill>
                  <a:srgbClr val="1C693A"/>
                </a:solidFill>
                <a:latin typeface="Gellix" pitchFamily="50" charset="0"/>
                <a:cs typeface="Gellix" pitchFamily="50" charset="0"/>
              </a:rPr>
              <a:t>PROBLÉMATIQUE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44587" y="2977407"/>
            <a:ext cx="3243540" cy="10842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CH" sz="1200" dirty="0">
                <a:latin typeface="Gellix" pitchFamily="50" charset="0"/>
                <a:cs typeface="Gellix" pitchFamily="50" charset="0"/>
              </a:rPr>
              <a:t>Texte d’environ 40-50 mots</a:t>
            </a:r>
            <a:r>
              <a:rPr lang="fr-CH" sz="1049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fr-CH" sz="1049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fr-CH" sz="1049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fr-CH" sz="1049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fr-CH" sz="1049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fr-CH" sz="104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Straight Connector 15"/>
          <p:cNvCxnSpPr>
            <a:cxnSpLocks/>
          </p:cNvCxnSpPr>
          <p:nvPr/>
        </p:nvCxnSpPr>
        <p:spPr>
          <a:xfrm>
            <a:off x="440122" y="2690781"/>
            <a:ext cx="3132000" cy="0"/>
          </a:xfrm>
          <a:prstGeom prst="line">
            <a:avLst/>
          </a:prstGeom>
          <a:ln w="28575">
            <a:solidFill>
              <a:srgbClr val="1C69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782194" y="2973705"/>
            <a:ext cx="3243540" cy="10842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CH" sz="1200" dirty="0">
                <a:latin typeface="Gellix" pitchFamily="50" charset="0"/>
                <a:cs typeface="Gellix" pitchFamily="50" charset="0"/>
              </a:rPr>
              <a:t>Texte d’environ 40-50 mots</a:t>
            </a:r>
          </a:p>
          <a:p>
            <a:pPr algn="just"/>
            <a:endParaRPr lang="fr-CH" sz="1049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fr-CH" sz="1049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fr-CH" sz="1049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fr-CH" sz="1049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fr-CH" sz="104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0123" y="9458524"/>
            <a:ext cx="6684008" cy="738664"/>
          </a:xfrm>
          <a:prstGeom prst="rect">
            <a:avLst/>
          </a:prstGeom>
          <a:solidFill>
            <a:srgbClr val="64DD43"/>
          </a:solidFill>
        </p:spPr>
        <p:txBody>
          <a:bodyPr wrap="square" rtlCol="0">
            <a:spAutoFit/>
          </a:bodyPr>
          <a:lstStyle/>
          <a:p>
            <a:r>
              <a:rPr lang="fr-CH" sz="1400" b="1" dirty="0">
                <a:latin typeface="Gellix" pitchFamily="50" charset="0"/>
                <a:cs typeface="Gellix" pitchFamily="50" charset="0"/>
              </a:rPr>
              <a:t>Auteur : Prénom Nom</a:t>
            </a:r>
          </a:p>
          <a:p>
            <a:r>
              <a:rPr lang="fr-CH" sz="1400" b="1" dirty="0" err="1">
                <a:latin typeface="Gellix" pitchFamily="50" charset="0"/>
                <a:cs typeface="Gellix" pitchFamily="50" charset="0"/>
              </a:rPr>
              <a:t>Resonsable</a:t>
            </a:r>
            <a:r>
              <a:rPr lang="fr-CH" sz="1400" b="1" dirty="0">
                <a:latin typeface="Gellix" pitchFamily="50" charset="0"/>
                <a:cs typeface="Gellix" pitchFamily="50" charset="0"/>
              </a:rPr>
              <a:t> externe : </a:t>
            </a:r>
            <a:r>
              <a:rPr lang="fr-CH" sz="1400" i="1" dirty="0">
                <a:latin typeface="Gellix" pitchFamily="50" charset="0"/>
                <a:cs typeface="Gellix" pitchFamily="50" charset="0"/>
              </a:rPr>
              <a:t>Prénom Nom, institution</a:t>
            </a:r>
          </a:p>
          <a:p>
            <a:r>
              <a:rPr lang="fr-CH" sz="1400" b="1" dirty="0">
                <a:latin typeface="Gellix" pitchFamily="50" charset="0"/>
                <a:cs typeface="Gellix" pitchFamily="50" charset="0"/>
              </a:rPr>
              <a:t>Responsable interne </a:t>
            </a:r>
            <a:r>
              <a:rPr lang="fr-CH" sz="1400" dirty="0">
                <a:latin typeface="Gellix" pitchFamily="50" charset="0"/>
                <a:cs typeface="Gellix" pitchFamily="50" charset="0"/>
              </a:rPr>
              <a:t>: </a:t>
            </a:r>
            <a:r>
              <a:rPr lang="fr-CH" sz="1400" i="1" dirty="0">
                <a:latin typeface="Gellix" pitchFamily="50" charset="0"/>
                <a:cs typeface="Gellix" pitchFamily="50" charset="0"/>
              </a:rPr>
              <a:t>Prénom Nom, </a:t>
            </a:r>
            <a:r>
              <a:rPr lang="fr-CH" sz="1400" i="1" dirty="0" err="1">
                <a:latin typeface="Gellix" pitchFamily="50" charset="0"/>
                <a:cs typeface="Gellix" pitchFamily="50" charset="0"/>
              </a:rPr>
              <a:t>Unine</a:t>
            </a:r>
            <a:endParaRPr lang="fr-CH" sz="1400" i="1" dirty="0">
              <a:latin typeface="Gellix" pitchFamily="50" charset="0"/>
              <a:cs typeface="Gellix" pitchFamily="50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797910" y="2275187"/>
            <a:ext cx="28319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400" b="1" dirty="0">
                <a:solidFill>
                  <a:srgbClr val="1C693A"/>
                </a:solidFill>
                <a:latin typeface="Gellix" pitchFamily="50" charset="0"/>
                <a:cs typeface="Gellix" pitchFamily="50" charset="0"/>
              </a:rPr>
              <a:t>RÉSULTATS</a:t>
            </a:r>
          </a:p>
        </p:txBody>
      </p:sp>
      <p:cxnSp>
        <p:nvCxnSpPr>
          <p:cNvPr id="27" name="Straight Connector 26"/>
          <p:cNvCxnSpPr>
            <a:cxnSpLocks/>
          </p:cNvCxnSpPr>
          <p:nvPr/>
        </p:nvCxnSpPr>
        <p:spPr>
          <a:xfrm>
            <a:off x="3893734" y="2696612"/>
            <a:ext cx="3132000" cy="0"/>
          </a:xfrm>
          <a:prstGeom prst="line">
            <a:avLst/>
          </a:prstGeom>
          <a:ln w="28575">
            <a:solidFill>
              <a:srgbClr val="1C69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AutoShape 5" descr="data:image/jpeg;base64,/9j/4AAQSkZJRgABAQAAAQABAAD/2wCEAAkGBxQSEhUTExQVFhUWGBwbFxcXGR4dGhwfGRsgGyAeHhsdHCggIR0lHRsZIT0hJSkrLi4uHCAzODMsNygtLisBCgoKDg0OGxAQGywmICUsLCwsNzcsLCw0Mi8sLCw0LDQsNDQtLCwsLC8sLCwvLCwsLC8sLy8vLCwsLCwsLCwsLP/AABEIALcBFAMBIgACEQEDEQH/xAAcAAEAAgMBAQEAAAAAAAAAAAAABQYDBAcCAQj/xAA9EAACAQMDAgUCBAQEBgEFAAABAhEAAyEEEjEFQQYTIlFhMnEjQoGRBxRSsRViocEkM3KC0fBDU4OSw+H/xAAZAQEAAwEBAAAAAAAAAAAAAAAAAQIDBAX/xAAvEQACAgEDAgQFAwUBAAAAAAAAAQIRAxIhMQRBIlFh8BNxgZGxMqHxBULB0eEj/9oADAMBAAIRAxEAPwDuNKUoBSlKAUpSgFKUoBSvLuFBJMACST2AqP8AD/W7Wssi/ZJKkkQRDKRyGHY9/sRQElSlKAUpUBZ8U231v8ogJhWm7+XzEgm2PdgpJOcRHvEWCfpSlSBSlKAUpUN1LxPp7DhLjNuPssx94z7YEmgJmlauh6gl6ShkDvHP2/UH/wBitqlgUrX12rFpC5BMDgcn4zioHwr40sa30QbV4TNp+cexjJHcYIziM1ZQk02lwVckmkyzUpSqlhSlKAUpSgFKUoBSlKAUpSgFKUoBSlKAUpSgFKUoCt+OdV+CumUw+qby/kJG643/AOAI+7Co0n+Tf+YtKfLgC/bA5RRAdR/Ug/dcdhWo+q/mdfqL3NvTj+WtexYQ15h/3bU/+2ayWWdG3XDC5ALPON08GAMTnJiB2rwur69R6iov9P73z/g7MeG4b9y86e8rqroQysAVYZBByCKyVzXw54osaTWDR+faexqGPkhXUmzdJzbIBxbcmV9mkdxVu8Y63VWtMx0dg3r59KwV9E8uQzDdHZRyY7Sa9jFlWSCmu5yyi4umR/ifrzNcOj0zRcib90f/AAIf/wBrDgdh6vao7W6ZNPZtvbXb/LMLigZJVcXJPuUZp96hNB1GxpbZt3BqbDElrlzU2bil3b6na5tKEk/5o4A4qT6Jes3ARbu2bqkbfwypx7EA457e3avD6jrcnxNcotKL22e52Y8UdNJ7s6HbcMAQZBEg/BrBe11tLlu0zqHu7vLU8tsEtH2Bmq/4C6iDpfKuMA+ldrDSeyH8M5/qtm2f1qF1Nka+9d1O7bsOzSP/AE+U0m4Pfdcn7qAK9rJ1EIQU3w6/c5IwbdHQ6VCdL8QI9nddIS4h2XU9nHt/lI9QPsa1LvjG00JZ9V1twVWwBtiWbM7YYHH1SAPcaSyRjHU3tyVSbdI8eK+tMj29PZM3bjcd9oy3H+Wc+5FVnxNoWL2ybtsW1y1sOEhpiSd0tO4j/SMzWTXWwrG+LzWn2OXutgMyZll4OGYgcAJGIqFv9D3LcvFFuXG+iJDklQPoUQA0sM/HvFYwyRzRUlwRki4vSye8P9RKMh3DBIKqIktkAxxyTBHeB8zfR/Gi3m2tauIxui1tZQpDbS2SWgrHcZ7RNV3pwBtqdtxXgI7GNy7SSskg+oQpzGGk+w+PYbcHVyDtWVaNhZZ9U7dwcGBuHcce1lKjLVRs+N/FWs090Bbdo2ZHIlj2IIkQDP5ZOKgXsWOoW3uJaazqLYk5GflW/OoxyMSKkX0wabl1mZiY33HaBBBhTgbcE8du4zWO7bFsoLZZeRG3eDMfJwMDntHea3XUKPC38yjty528jc/h942AB0+suMHDeh7nHAGxmPyJDNzPPE9JDgwQRnj5rivUOl2bgLEm2/dgDtJzMrx2mQRyP1rWqt3bLCSwKH0MrGB39LDjmY5zXfDHh6p3CVPuq/ByvqcmDaUbXbf8n6RpXK/4f+PAu+1rbzGTuS48t2ypPPyP1+J6dpNUl1Fe2wZGAII4INcubDLFKmduHNHLG0ZqUpWRqKUpQClKUApSlAKUpQClKUApSlAK+MMe3zX2tfX6xLKNccgKokk/FAUgeC9Bpk2XdVqmAMlW1LrJdiSStopksTmOSa07HS+kLfYjTW7soFVXXzWZwWMDzCckdyQIWTABNbfUOkeZcuah1lmSLal/pJMifY/TkTFaA6W+n3XWa1uaFAO5CoxIVvUeZY+jt7AAc2SWhN442y0XbqT2Lv4cW35eLNmy6swZLYECDiCAJlSp4HNbXVOpLZWTljhVHJMT/Yc1Ruk+I9jXG8gsISGdlEsCVJVjkyPL5C8Go3rnVTqrguD8IID6vqJkwwAj1AwBtzJK1OLLcE3yVnKKexsazq+s1ADvbKWmYhVyZHuRHOPaPnNQ2hOkYP5uktXXA+pvyhf6Ryv3X2+K3dRca0i3rd5rhckHadsqcGV4BBgRAOe0GtHT3fp9JB92jHAJJ+qMz3x2EVDysxc6ZgtWxbVrVgL5urdbYne4X0nc4LsfoT1Yx6V+KuZLWFW3ZB2qgUAAE+mI7888jNVA6FvMW8mqNtlUr+HbttCu5LH6CN2FEwD+5pduX2J26rVNbWZclADtEkDy7axPbJMdsV5/U4cuacdLVLzvn7fY68OaEI78snfE9o21GrRA5trF1IMsg/NxO5DnHafitfXXrDWUt+m4bdtNnlp5h9IGGH0FcjBI5xzNR1rpm5tt27qn9MmdRdC+r0jAYY3fbnPxtr0tfJt2ra+VsUx9b7TONrvysg4LcYFTi6bJpSnPjivftCeeDtxXJgXS3Pwhu2hdzPNyVtnaVA2XGhgAT6lidx4gCpLU6L0B9zJvILBTBtliNhP7ITP5gezmtG5oJU21tobpuLuCpBYKFb0MSVgpMg/1MO9Zn1ocOHuuvmDaAypDbsci0CRBGCR/43ksmpLHVcv3XzM46XFud+htf4jsUs4BcDAJCqdgIwQSNoDQcASwxmB7OvGFVpOAeBkgGCcJMe2PvWPVaQG0bToWtkbiRIBP5iD8wcn3OZqD6qptg25MheQxAhZJAP8ATIGCCe+ZFbGEtiS1dpCwLgOynmNxj4JI24g4GRA7Vj/xIoxVVxmJMz9+04IxVe0fUiJAgFpif1788fb3qRudRIClgH7MVXaDAxIzkY4+fbNWY6jZfWE5G0EfEn+0x/uRzWm1u3eU27hIEkhh2Y9+O8+37cj7aFt1A3ESvp5j5xMCPYT3x2rUa4tpSLUtgiZ2gZPqCggk+2MR9zUwlKEtSe5D8XJDf4ReFzyysYnd+QiJw3cn25/Y1P8Ah3o/USpOmF2y/pMsTbQgwecmRAkbfg9xUXpS11itsFjgEzEc5BOYxxnvHeOp/wANru0NZYsWjcMkrAMGJ4yR2969Bdfkl4X3KY+mhqtlx6eLnlJ5xU3do3lJ27oztnMTWxSlZnoClKUApSlAKUpQClKUApSlAKUpQCoHxR0m7qAq27gQAyZUNMdoOOY5mp6tDrWuSzaZmYLjH37R7n4oDl/izpXksgfUsbhJP5VH2hQBxIHxNRN5bcltvzu4EYGCSSx+TA4+1ZETabtxzLu7upY+pZP0yeTPAzAIGKJZJGMiRuZVcxPYmOJJxn/auOcrexhJ77G9a1+jUHctxk9PpMRj3m4Sxye0cQMV81nVdNdOLEERmWRjDdwint7t8dq+9O8M+dpzfU/iuxKiYDIvpA9gTBYH5zg1oabR6q+Wt2y0A7SSAo9vXCg8YKjcf96RnGVqPbZl8kJRq+5LaLpFu9bd9hRro/ABM7YA9RY59ZB/7T81BvpFVRiWMQFIZxPHoB3AzIjGQe+KktB0e6jlHa8ew2OUC+wADD45E8ZyYl7AFot/LrtLsVa6wJubpJMTyd4j1YOTPANcePIm3N7E5FCSVKiKPQLltSzGO620Kl4IyW3wo5Pc8GvGrsuu22721jKJJICk54AExPef0rPr7AvBkMBIVnYoMgmANxJBYRkiMERkZwdSAdSVUB1YhAzKPTdkxEARMnaewPPFbLbgy/TwYraXEumLrC3bfbADQEYEEkD5PPYzntUrpMIyNclSw8t4O9GI7k4IJ9UkCc9+fJst5u63snH1AsMDa36GOBByTwCDjuMoLW1fbu4ULgQFjjGIiMSI7VGonczaPVXLe4ulzeCEUr5ZABOYDXAfUwkz2Ve4zHdR1/mG4F3BJDEMRILTu+liQAQGzH1Edq3tUxYByzDeZiZgjBHzkARPNRHU9CJUo7KwYfUTDwCdpIEEbBgx7gnms8cIxya99+S2XK5Y9BJ2bihkSWHoB2kysEmIx9Qb2jB/WtXqYLL9RmRxtGAMZ9p7COT2rTLOFHlkkL+Q4iD+U5M/vzxWM61/6GluNv4h9gGAIAHsZGR8Vu4XvF2jm+N2aIK/aZWUqGyCWKgfsRjj/wB+N9dR6A0iBMnvkf8A85+DmtpLRIIdWERlipkc9jIqI1t1kvMAzNI9KkYjE+3GTJ9j7VR77ELd7G55qLEnJEyYMAZgDj9OKx2dagIVlJmeYkfMAfT3nvn71rJct3B6WCKZ3QfY/DAAd8xn2k1YLXVrAs+QtlS5+k7p3YgFyAcTLbRxggk+qopdzWMU+TU8P6S5c1MW5YXDETxHMZAH7dj7Gu29E6Nb0ywijcQN7AZJHz7c47VVP4adJCm7fI9X/LGMThmge30/6/JN9rfFHbUbQjSsUpStjQUpSgFKUoBSlKAUpSgFKUoBSlQPiTXEFbKXDbbDu45UA+kf9zjg4Kq471TJNQi5S4Jim3SJDqvVbWmTfdcKOBPcngAdyfYVzfxBrH1Di8xK21J8tWiMSCxEHndH/pFYOsa65d1Lm5tO1QFtnhWEktzwQRBgGIz2rzobAulnvORaQLLAwZPpVRjljOOYjjdAwyZdW0eDKTd0RepUkgAEloUEg5g8BQCxGe/fEGa+dW0l9QQ6kFmS3alh9VwhR6EMCBmOAAcVLaWxavXNygWbSKdgdvW+QCYYzGNvBwScHAx67peqbUWdRaRGRSXIuM0Kxm2oMAlmUEnsP7nNwkotrmtvUiEY6tyyXbhsKtq2PSECj0Fj6QAIggcTyeTPwdPrVq5bnU2A048+0uS6qfqUER5qjt+YSPao7UtqihZtYlvt+DZAEzAUu7OZkjsvPwaxnoK3SjO964BuLfzLt5bDgAgOFX3+jP2rzcPS9TCp2rX1v07fk9CebFLYkOkuboS5bgrcXcLh9RuBWht0EEABgcECQ2AIprNeMBWJJCgMGDA7szxiZjjA4jmtC1rUtIEs2lGx9xW0yeWAZBEwCJB34WTFEsAbXEbBLAxES05xyCYjmfvXoRnJrxKnZx5Ek6iz093edwZgSiieGK9iWJ9/71jfVQT3WPfE/eJB+w71DdU6uwYoGlW5JGBPYQe5kycya0P8T3kATMZx3I4/0q1M5pSLLrWYKRbcBg25ZAghZJQgZAg8j/fKxqJCMRG0KZ52yIIDcyBOf/JqIXXkKJbH9RzMzkjiIjk+xrP0jVrdvCyMKZLkxAVfq4x7r92HtVZS0xbfCJhcpKK7m8+tWQR6gxJXMQCQZnjHH6iq3c6i6E+Y52K5yxkj5g5gQP3qw+K71uRetuiuTDojKzA9mCgjBPPtz3JqC6Rp/Nuqtv62OGJMrGS3/SBOJmYjmtMeSLwPI+PxXn9CuXDJZlBfzZpLcZyLge5tlYXCyW4AwMHPf+4rd1aAqr2TIkhjjk8E5mWyBPs2MVOeL+kItu3ctqVZZSWkS2SrtHMmcnnAioHR6JtoREcD1QwJAaA+0S2BLEZx9qriywyR1R/gnJgcJaWYLl296iHYQJMmQIYKQRke4nFYdRrCCt5Z8xht2qAVHlSSZkkL6gYnn/pFTC9NYuLNvTNce6EgNcW2rW14KgndtYqXMGSDnmtbVMum1No6tbYKk23Fn6U3LIAG2Ny4BAkeoSTBB1pExhRD6LqKLc9du1vEfUGn7KsKJJzOc96k71xS6B1gMNqOkWxMHFwCe5BEc59q2NNpFvefcS5udmKq5UAOV3FoZjIEkEnH1YGIqKax5V1baHzDMEdm2rubcWPuCYgEGI4qralsi2lo6f8Awj6g58yySzKBuDEyJUhefdiSc9lrpFcF0fWLjoV0125ZIIY2pK74zO9Yc/aRINbmu8Say8VYX3tuWBa3KgLORt7mcd8zwYrSORRVF1KkdupXLOlfxDuC+qMxuJkNv2g987lUAGFmOMnNdD6H1MamyLoUqGJgHuAYkfFaRmpbF00yQpSlXJFK0eodVt2R6z+gyaydN1y37a3Una0884JBH6EEVFq6BtUpSpApSlAKUpQFM8WeL2s3P5eyD5zIWB2yBBAx2JyDHtJOKpd7qGqZrly45CswDMVtsJVB6cIVVQMxJyW5yak/4lIp1NvaYZZZsxgKR/dhWLw9rC1gJBuMzv5igbky5RdztiAAvBJiDFcHWSqlp1brYnFvN71sRWru3LjbrbG6xAX1AITBwFULmJOWCxJHyNXqXVxptOLYb/i2M3NoUi2Q3BmRuIwYkzMmtrrHVBoGuIl/dqXBXy0O4WVPZnIlnDZBgHifc5vBHhL1LqNR6mOUtnOZ5f55x8+9dXT44QgpSVLsjmyuTlS3ZHeGvDz3P+L1ZueUoLZkuwUcmc7ftkx2q19P6q1zde8grZxt3H8RhIG6BwgA7f2k1N9R1KpCrljAEn7jAxMAMf0/bSQnIxDkBnbvuGdo4AzA+5/Vky6+RDHpe319SE66jrLtcCKWAO3cRJnkQTGe+MCMxXjV2rvpPnbrRgqpUgSTgSxnge0e5qyaq+oJUASAJAP3gT344gDPPY1/UX23wyk7TuEz7Hj+0jkj7E4azSTo8N0lSwHlqLhJiN0ADlyNwAif1LAfI89Qtiw9oWJ2XIyT3UgPM9jIkRyxxxW5b0lt7jM4YEW0CsuGG5jAkGcMj44hqr/WBdS4bdy47bIKpu3SGwG3O5ef8uII+xPI8jlm0prbt7+hq4pYdVc9yP1qqZIbvkEQfiF71j02nQQzj7KM4H2E9ufj4rPyQDgxMH6o7H34g45BBzW10XprXrzSQqCAzZhVkELk7d3f2HPAE7ymoxts5YwcpaURPUWlSWI4BABj/wBAjM4kYr10y3Nu5CCQcEodwg4AniOTABOZra6xoWS+1tiTbRgAxBYgEekHByVUGCPb4rHc1bNvS3AtpywxgY9K9zMieMGtI/ptFZpxlRiGpZbfCDdtBYEsxElZKxAJC9ie3tWLVaArta4AqkblE8xwIJnMc5FSWp0m02UvKFti1uZbZG8yvOfzEn7/AKzVsTpOlcoSblxjYmOUgFSN7kiBNuMkDkSK0jkmrSfPIWJSdlG6WjXHNrairKky+0wNoJn6fqzE85rc6l4ePrKuzragSygKe7QJnkjGTnPcViuWA91LQu2QQSrXSV7EFVlQw+ktiYkHOKuPQej6h3KtdbyrZSN6Aq5KzKb5AG08AH7dwl4ptxVWWhFtUzN1fqSWNMCDs1OwIhcnzNo+pgACVAH6feIPPekdKF7dqrzp5acI5O4gyvBjOd5M/mGZFdT6r4StOu0Bi924PNuT6irZYcZECI4Ez8Vg64NPptNta0jSY8tWIjam0AEcELEznJPcmkotLc6NN8lF8MeH2v3XCI/lsHK3G+lFYEEqoiXYiNxJE8e9WHpfSPIfeNI6Wwj7WA3/AFwGYkDLFRHMfFYuoeMbrIVtKoKkjYqghVVtsgiZMQsRwxqI1Pii5fttpjtRb59IJAIgAn6SQJ58swcxGartLzG0T5oNNuuDUbbnlO222Xj1QSS8dgPpGOxiQai3Q3blxgA0b4BAzEQTJ4AYCe8fNSGn6yzWhat2j5aW9guuhtgQI2opncxJbJiTOM146dd2KttdNcaBJ+k/m5YuVB9+T2+Kzk9N0Q4W0aNy7sSXtsoYglgZEgSFzkAgzA9znsejeFPG+7baTTgWwswjKCSWM7ATDAHngyQe9QPTL6XF8yGVfy4GWU9zJxPt8EnIrS6b0RdVddzc53bFBbyyQNoYAfV74OcD3qI5GvRlo4mnsdq0urW4PSeIkdxImCPsajfFPVm01lnUS0Hb9+3+tV7w662Fa4isAUG4s7MT3kq6jtmQxwV96+9d6kXEspYJcyqmMRjPYAxmPfjvu88Yrfk0WKTI3qD23dLWoufi3NpYbuc5RlH0iD+p/atjwL5K6ry9PgC0z3HBIW425VwnEKZAJE4xAxVW8R9UW64RRN5dzqqEAARlrlzkiPbJgQc1cf4W9HREuakOlxr20Bl/KAASkbjEMTieZPfFcVvczlyXulKV1AUpSgFYdVqVtqWYgAVo+IOuWtJaNy40RwO5PYAe9cj8T9Zu32JuG4JXctsnatuYifd8z/b4rKWkrKaibfXrVvV6zzYZdisASrEmQYBUYkgMQrRweINWi9ZtW0s2yHhgB6cbQfTLdwCxUfJPeDVa8L6hU0rNAfe5LLbUlhshVUbPpbcDBMZIMjmpuw1wLF5b264v4p2FmIAAgeUCAFkDgZJMSTXlz6mWpvS3Trj7+/kb48KpNvlH3R9Ds6eTbTYHJ3x6yfVJ7H2J47EdxGydWqndAhRwcZjuB+8mRgwD217XUA6JuDB9pwAUMhoJ2sNwUgSMSQSRzWHU63y+c+wAyeBkD9M9hAgVvKb5MtkYzeD5kgGYJmScqYVh9BAwZkyT7Go+/wBQ8uAdiLAYjEdz8TEH3GTitXqivdYbdxDH1FXgx9/27Eio3rFlmfy1xbEF+YIWMGcmYP8A7ms4u3yc05s2dR4gS4u3cMjEH1mCD6RHH96i9d1G+5ErtjKSQWx3JVoHfHxFZ9J0d7oJVfTcdVLOQoCgTAjGQxGDkAQDidlWtaPC7XutlWUIwEc7V2yTwCZHEDBzqopcFalXiZtdK6grqWZ3yPXb3lSDBWTtgxwYMjvFYdM9s3ilwKlpSWbaCVYDhfSCIJyWOImOZqO1OsBXdds3Axkqzgq2TI2ncSBGM4gZknPjXae6tsNeVbbESJbcwB43iBBIzHGatHHjknFvTfdV7f5DyzjTW9dmTXizV27nl3EeyXPpcbgBCSQSDmPqH3gd6j7PUTZDHzSoeGFtQCqkn+llInjET8k8Rem1NxyH8vcpY7cZZlEnaJ9QVRk/pzUp0J9N6m1JvXbpPK2yEQkGVzK4ByxzgfTBlDBCEdOTxJfb2vbNJZZzlqj4bPWr6m9zc25fXt9XlsslBGTkcFQRwMe+fGjdLaslyIhSTzugkgCG7mODAE9pFWPpy/zjDT6eVtoB5rkLvAPAMky23iJA3Z+fHU/CzpeAtoB5YBtLtV1fas3Hbd+ck9/gA4FTHH4dlSJabd3Zn6NqU1Atm5afUW1aNy2dtlO8SBLxxwBMnHeWfVWtKHK6YrZuAjzGJZSQTEiTtTuBHfFTPhlQ9lL21Vd1DMF+mWAIxAzEYqP6/evhW2+XaXaVZnPpgSJtgZmMfY89zo1Ss1qiiakPrdWTY2LsBdSBgeX6go9WSS4M8EMMVbejaRrKLqdVqma6RBDyVQukgKvO/IM/2moToOrNqwVsqjOrFxcOCRcaPSDBIACjcfiBitW5pdQ26/cuQq7T6ZO83ROwEifp2iVAOSBAis9dcERW5MajxsyC4isGYOYLCXMkYFqcQWj1EACM1XNTr72ofcyXBvMhmC5AG2dswo5HBIzmBVi0vgwfyiBgqXMsJYKokA55mDP9zWTxMl5/IVY8y4qqDjbJBLGImBDNjHvFUnqo3rzKd1ZzaVENwjzD+TarAYAAPphcDv2jEgVi6j0UeaiIxiDcduY3KIVYiW3Gd3fb8RUha6Cg1VxHueYotyXDZnLHbmAu4HCjjiAKkLvRpstqLly6GuboFkQVCsQBvjjD+nn1DjvXVXDK6GQ9o+Vce1B2NaG1VkFWBkQQZUd/mc+9WPQXLA0Qe/e8svuG7MuobaIIyYyRxJicYNU6d0IXbl02iAtpUi4THKhiGYjfsO9ZyCRIM1s9M6Xf1T7EvWbRKK6ekEvPJDEFSwIPYHKxUpRbJi2je1HVbd67b0tgFUBFswAIGWk/VG7AjHLexq09M6dcDL6TuBCuQuDsJAYffaQYPftVb6PodVobq2PLUtc9SjaIAXliVUvIZgAJGAMiYq73blxdOPPulL5bB+Q0yF4MjEHEYqHGKdvtuaxbITxLp7yozG4ULzCxbVEEkBpMtughsN7zAxUZZ6Fp9QsW7r3J+rdcZjwwAhmaSGK8AiVxJJrX85tZf/Hf0pJDKrbWYYE42wCQSJ2ztAJiK89c03l3bdxUuKksrNJUFWOMghwACRj8oUZAq0VbtIN7G9oNN/KPFuxFrytp35aN/wCI7LG6PXGDJwSDgV0zomn2W/pC7juIHz+g7Adq52b15Ea2Cbqq2VkB0URBxIbO75nGTipXofjV7+ptWLQDoRFxipHl7R7wPWx/LGNprSGTxblZxqOxf6UpXUYCseochSRyBWSq7446sdPpmZQWY4AHJnHegOW9W6pevau413aWRiLS8ogP/wAjTwQJOfYxIFZekdEGrfbkIYNy40ljGSAWAgsZPfjvAr10XoxusVyBI3bh6mPJYn+rk47njsLhfuWdFaN24fw2VFt2QPVIk4nMwRM8RXKlLLOoIo1FJylwbmi0jXV3Am2gI8obIYLCkAyYiQO3b7V9v6K5O5rpxuAARYg5/c1T+tfxEL2ymntm2SPrLSV+FAH+s4niqW3U7oKnzbnp+n1tifbOK9GP9Plo8bo5J/1CCdQVl5TRXvPN3zAcMF3QABuBHA+QPiTWTqDgz6SNxz6pIJJOQO/qmDHIweKqOl8ZXrY23Ct5MYufUI/pYZB+8/bmZCz1rTaoOJezdckjzHBWT/S0ABjJGY7e9edn6XJB+aLQzwktn9yLK3Ll0utwKq5I3wAPyqMZZjBjM59q3tPoW1N0osMV2k+r0rks7FQQTnBIBMtjgg+dCPKtuUQl2cW97KIX07tu+Jk4GPb5r1a1D27TWrVhzdcDefTvYKSY9IIZS27Kgk+5gAV7kxSXJ7uaMhbYNxy+1SAzem3MsW2ADmDC+vmW4ENCy3NSVySyGIBMbTMyCB35JEbjEfl1tTcZGuI5RmkKy2d3I9RU7swc+ogE7vmt3W9Ma2qO4VZ/IqyogB5JiMyAZwT79q3vuW73XBs9P6Oo3X74jyrkvbczKm3KqAZ/MASCciTOIqLKPq7paCrMjOitHrO7EA8kiSAP6cTiZ/qGgvatbdvToqWiqANnYrOMljuliADx9MjiZr5qNIVvhhdu6e3ZtbFu27QYn1Q5aZdc5gAkTE4gbQx6mi0ookegWrNvTNcvrbtExbAUurweQA2Q1wSCQSWmZPaE8PeHW1imywDabztxIbbcQ2jsKlCJUkGeM+njtf0eyun824zW9yk770B8DaGCsTBOD/VkTmvvh7R2LVudMsIx/wCYy5Ys2QBAMT8AffNdUYxTvmvfv8Fmm6MvR+kDTFlRVW2I8tUztAUAz6QSWIk5Oc1tapyw/wCWCGBB3GDB9xsMA+zQPf2r71DWC0jOTmMSeTMDHyT7VUPEHiBrr+Rp8hSN92CVRT6Sz9u5ITkxJgc1nkr5miiS+h6las3f5dWtrgu3sP8AKDichjPHYCsHWOhq7vcuspDWyFLECGnLRAG6Mj2zkTUboiunEJauXldQ112AINwAANu9OInInHAGKx6jRprCrX7xZX9KWE9KrAmGAae3JPBnBxWc4vT4iVuZLnXdOhtFFNxrakcgqBPGBBYyOTAjJxWbqGsVhavKjGyhygEgnbtDEiR6RA/SoK703T+ZaARdtwlUNqbRBHGVMEETmZI+9aut6fqNO5A37JIS5BX1MJGAYYcyY+8RnibfZm6VbtGbXeIHuFUtMiqhAQBixG/0jnJ/cD7VeBp7n8vaFtwTtVfMKy8XDkqcBRtE5EYA7VzTWdR8wriGJQnaBMI48wKSID4n1dyDmaunT/FFrcdMhV1W2WT1EXAFQekjncT9pyRirwaS3I5ZHau1Y0l1haXzIQhgkmSQSzXGHq3ED3/evOou6vUgadRbsKgLBWAZm3CFQBXCn1YnPJ+4zX+oINQu2BYvWgEPCjBUGAs7Qe5957VYOueGAiK+mUB0gyOTHz371OPHqbJk0iq+GNGtpdVY3pdIuFUViRMFQSF2wVkcCcL34qK1vSRb1WnDXHDO83FE+md21RGBI2HbjIzJ4sFzVM9y1csDyHt/hQc8ZAPOGYnJzz+vvX2mv21dbQW55qsCMKWBIBAAx6lPPuZMYObaTfmTptE71Do1tltekehYFxvqQSGAUAg7hET8cGqv1H/idQun84soJG7aA4BGA0LOSTyOFJ71u9Y60wVrCXPO1LQpUABFmBloIB74nia9aDwwE4BF1bQZrmZe43GfZVH0/wCbjiplcuCVXc3uhaEXNRsZEUW5gpgMAQCAvESCp9/sasHizow1NhkAzGKj7HU/IctfAXhcYA3kEmYk9yZP9pqe0XV7V1iiNuI5jMfeOO1bdO4xVPmyuW27KHZ6j5YFrVWLgCKfxhkHGSQkPJAjHOR3EWTwzpLNwpfsrCKGCSsfUZJg5HJEf+KsV3Tq31KDXu2gUQBArocFdmSk0qPVKUqxUVXfG3SLeo07+YSAilvT9Ujjb/mnj5irFVa8XdRA8q0Nx3MXbajPi3BA9IMHzDbPyFas8s9EHLyJirdFa8LN/LWLzXDuS1PrP/MkCSGGBMwOxmeap3X7mr1afzRtlrayECzMA52gA7jj4mKneusdQ6WAzo1x/wAX07VIUxuIYhgy4HGQBPArpHRlsi2thBi0i8jEcc9+DWvS51DEpJVJ+lUvS/M58uL4mRxbuK9e/r8jkHhXwTqdWwZ1NqzE7mwzAjG1eR/3R+tWiz/CO1nfeutnHqAj4lVB/c10xVjivtXllnJ22TDBjgqSOO+Kv4X6axYa6Ll4FQTIYscf5TIP2AqrdM8KZVbvq80A2irSCGMBiAsQV9WGOB+lfoHqWjW7bKNwRXGeo6O5pdS/l3F9AYqTtkFuRLTJIwBGNx7HHPmlNQbhyWeODrUtja13SLdg3JusbDrKj32jKFiYAB9ZhZeMkxiP0dzSNly6BICIlvdI997RuJMnasTj2ivvU9YtzTk3LhZV9TIwXaCJwyqFBg9ozEdzWx4ZsrrbsXbfmqgkLcFzaBBG8wFUHBzLmZgYmuXDjyOlPn0/jkTcHLwmXT9Kvay6B+J5SFPXckEK25F8u0Y4CZYlSTmDgVKt4eCLZsuSxWbl1BJ9M+kH1fU7CI4gXIC/mkdb1u/F21tKMFU2VQQduTLEzkBQI4k7ZPau9ePmIragWw3pBZiocwstLfUZO70jA96vlS0uMNn58/6LRcYu2W3pF2xZY29i22eXtkqATmWXP51Yz9mXmKx9E6ybhus1y2uWCWwADwWDXGJJJiPSIjPPI59c6vagrplRCPquuikweYnascZYhc59qk9ZY19pAwNkJcZQrgKz+toBPpVSAAOAMsvzFsXxVBJu6EpxcrSJroenS+66rV3Guu1xls2yAFUDcN0E5kKTPeMYMVL6/rxSyHRPU6g21XjMgDsDgLniBVTvW9cj+W4ZgjbWuFE2nAJIA2n6dpxMD7VGaJb+pbaty2lsbyotqsnam4KS08mJk4jjipeSVaeKITrtubvUeuXtUXtWgboUjzbhKrbWJglo4WT8TmCTJ2/CNx4Fi1aD5bfvZdshocgKCWILc3DwMHsd3wPodQbTLuUW2LAQrEb931lmORzkckjgDHQOh9JXT2wggnljAEk8mAIzWkYdyV5mz5QFuCFwuYGOO3xXK9Vbf8Q27Vxib3pKr6AqgTubg/mAUgycRmuh+LNYbVhiJ/QSf2rk/UA18gi7ZRSQVNxzv2ZGFKyHgdl2ktg4kxle1F0bJYXL6paLpcYMX3EnZu3S2BAMGD27kzkyHXXtlrVu8CUUAKwDSQVIDIwned0QpHJFRNm+bbFdwkggXBu3QOPNAXaVMxn9yMVkUZUkH8Nx6XdQIBw2SAJgekT2wBArkfJontRp6ZANQLRbc1s/WgIVoB2h5+lpBAMn6W/XN4bsm3buOj2RFo7wEIcPcwu71EyWIz8zAg151Cag2E1G0MEuQPSPM9jmcy2JJEGRgQK8MWUXDbA2XyrF8AKQ0vb3HsTmPge9LsWomt1DXRoLVtZUBXzuBne3lrG5sQoZoGPau1eGNQLuksMAQPLUQQPyiOxIjE47RXDtJYW9fsacnzVtKJAO0SYQQACCQGwAYlj8137p+kWzbS0ghUUAfpXThTKN2c98W3l0F83nUm00TBiCGBDE+wNRI6xd13o01iAFwQTsUQTMNtz7EKcke4I6l1bpVvUIUuKGB96humeEVsMSl24FONgY7RH9KnC8n6QKtLDGUrJU2lRF6XwwtlRbUFmkMCDJkIASzntuzweP2n/8MuHcXuFV52pjgR9XMx/apXSaVba7VAA/3Pf71ldZBHvVowjHghybOO9bLLbuIjt+JceIn1QhkMf6iYA+8wcRev4daawulV7TK7sB5jLIM+xByP1+9Vrxl4a2MDuPlM8so9ziZjcCPcf61vfwv6Zft+Y7q6W2BAW5hmIYnftGBIOZgn2rOMWplpO4nQaUpW5mKUpQEX4j1Jt2HZTBA5qsaLWobQ3ai2HKqHII3bmUDJnOO/Ez+lz1ujS6pR1DKeQRIP3FYP8ABrP/ANNf2qGrBTtB0VrtyUu7oBm4FUjJnDREkzgEx35q5dK6cLCxJYnljyf9h+lbVmyqiFAArJSiEqFKUqSTR63qPLsu3sK43rNcbojTzdvOArOrQihtzgb/AKVABc5OTngCu2arTrcUqwkGqB4y8OW9NaW7p7KlrbB1WBG4dxiN2OarKClVlZK1RTupdD/l40/oYsnr2Qyq4XdBlixZmHdQsQIxNWdten8ojI3kG4ttrxB7KirtkwRAECAIiTyZrXXOujU3FNkObZbc2xV3M8KWUQBBEGSxMRzzUdqdWb6G7cR3todtu2u0IzHAmDJPqHOMHFYvlpGV6Xsb13r7uQLTbrYBLOzBrjbcTDRIGcwcTgVr37DbAL7ubl4FgGAYIsY3MsgKSQcAf6ZmvDZ0+od7bC2hKKgFsBWUIJYYEZOMRic9jbNX4e3X0dChU2WtHcJHA2sBwSBH6f6zGDktiVEgtT0C0NGj6e3ua41semAAwXbmSVgmOCRPvUn0+2dRo7FtdwK3V8wM0sSgLTnvuUGOP0OfPQbkXblhVY2VuAIzRG5PWCCs5BA5AkKTU903TlLl0KU2Pc8zBO4KVHI+WEA/0jvWkI3u0aNJFN8Yai7f1I0algvpNxwG+ncB8Sc9uYHPFbfh7TBd+nuWzuywDemAybRuMEiVkHMiYgRIz6JvM6leYQNmy3tEggj1R6RBO0n8wA+a3Ot9PddSt6FcO4AHlzthMk+oSTEScAdsZiv7l5juQXVNffsM9pLsMrKoZQ+XYNttqC2VWNxPq4IAmTXVbIO0biC0CSOJ7x8TUVpOmq1xbzD6AdonEtEtAA9QyJzyffExUxjpLWY71kOCGEg1zXx14S8oNqNJbt+ZGdyzI9iR8SJ7TXTqx37IdSrCQauDgOnvJtAVt+7lVtqGkTKkKxiDun9faty5dtBWcMyXEQKLUiWkz9QERnIjAHzVm8aeEE06vqNOCrwWbb+aMkEcGQIzVcveErhsW9Zbu7zdgi3cAKlpg/SA0EziTz34rNdMtLk/p/0pKUtSSJHSdbTywkIUCbW3OxmeZRbUEk7jhqqfWlLBUi4LdvAIUKDuPJ3Fob6Vz7duKt3WOiW7aratqGdVm80S0kj0wJ4gRn3HfGfwL0u4+qS4thUsJJa76SGKyIEtuJk8gQAOZ54sWCOOdQ+u9m0puSpkz/DPwk2m3ai6CrOoC2yZ28mTgeoz/eugV8U4xxX2vQSooKUpUgUpSgPD2g3ImvQEV9pQClKUApSlAKUpQClKUApSlAKxamwLilWEg1lpQHM+ueCzpz59gwAxcrtBB3QDMj2HHB/MGgRWdfZL3gbKMv4a3nTeCxJYKPWYhpJMgwNggwBHYPESE6dwOYrnPRLgsyWjeyKCQDuBt+lVLbTMhm5mJkleRWatVRVxTJPonTrGosLce0u6Sd30s1wkCVaZAwRz3+ATYenowAQ3NzqWG5vUxg87ZAUYj9BmTNaHQNK9m2qrbLtHqP0pJmTJyefYTUhY6ReYlncICZhRPHEk4wAMwP2xV48IUYbVpNKjkqzy7OAsszFjIgHAMH3j96jh1+47tb8v+XDCbZuAD8ud5DEc9x8ferfotAtsRlj3LGT/AK1h6t0a1qF23FBFTaqiaIXofTEtIv4nmhj5m7bJLNy4I9yZ9hmpK9ZLsqqp9Od8xEgiPnGYwOPtWhY8JbHRku3AEBVVB9IB5G36cwO3arLaTaIqHXYJeZ9trAAr1SlQSK+E19Ncv/iH0/VreGotO8KCIDkfMgcTyI74nirQipOm6KybStKzZ8a9au6i8NHpRLHmPb79h3J/81q9a8M6jT6a3bsncqS75IlzGRHAEcfY1M/wp09k6Xzl9V1mIuMckQZAn22w361driAgg961zOl8JcLn199jLEtX/o+/7L3ycN6T1Xy1uKmLnJDrBDiFEA8gfV8kiJq2eEPBRe0H1L3B6z+ArOltQDBUqG9W6JJPI/UmJ650ZrWv/DZR5gLQzQBszuAiCeFg4hp5ipzpDax71m0rlbVvcfMAB3JIVVM8HaCMzkT/ANPInGD0rk10t7vg6CigAACAMADgV9pStCwpSlAKUpQClKUApSlAKUpQClKUApSlAKUpQClKUB8ZZwaw/wAmn9I/alKAzAV9pSgFKUoBSlKAUpSgFVL+JOra3pHKgYAJPsJG4/cLJ/SlKtD9SIfBteAuk29PpE2Nv8wBy+3bO4YxJIAECJqx0pU5G3J2RBJRSREdV8PWb7B3X1L9Ldx3we2QP2FeugdBtaRXW3u9bFm3MzZPtuJ2j4EClKoWJWlKUApSlAKUpQClKUApSlAKUpQH/9k="/>
          <p:cNvSpPr>
            <a:spLocks noChangeAspect="1" noChangeArrowheads="1"/>
          </p:cNvSpPr>
          <p:nvPr/>
        </p:nvSpPr>
        <p:spPr bwMode="auto">
          <a:xfrm>
            <a:off x="801308" y="6236"/>
            <a:ext cx="5993606" cy="1538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79915" tIns="39957" rIns="79915" bIns="39957" numCol="1" anchor="t" anchorCtr="0" compatLnSpc="1">
            <a:prstTxWarp prst="textNoShape">
              <a:avLst/>
            </a:prstTxWarp>
          </a:bodyPr>
          <a:lstStyle/>
          <a:p>
            <a:endParaRPr lang="fr-CH" sz="1573"/>
          </a:p>
        </p:txBody>
      </p:sp>
      <p:sp>
        <p:nvSpPr>
          <p:cNvPr id="4" name="Oval 3"/>
          <p:cNvSpPr/>
          <p:nvPr/>
        </p:nvSpPr>
        <p:spPr>
          <a:xfrm>
            <a:off x="4190110" y="5102417"/>
            <a:ext cx="2736000" cy="2736000"/>
          </a:xfrm>
          <a:prstGeom prst="ellipse">
            <a:avLst/>
          </a:prstGeom>
          <a:noFill/>
          <a:ln>
            <a:solidFill>
              <a:srgbClr val="1C693A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CH" sz="1573"/>
          </a:p>
        </p:txBody>
      </p:sp>
      <p:sp>
        <p:nvSpPr>
          <p:cNvPr id="29" name="Oval 28"/>
          <p:cNvSpPr/>
          <p:nvPr/>
        </p:nvSpPr>
        <p:spPr>
          <a:xfrm>
            <a:off x="2143605" y="4614166"/>
            <a:ext cx="2160000" cy="2160000"/>
          </a:xfrm>
          <a:prstGeom prst="ellipse">
            <a:avLst/>
          </a:prstGeom>
          <a:noFill/>
          <a:ln>
            <a:solidFill>
              <a:srgbClr val="1C693A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CH" sz="1573"/>
          </a:p>
        </p:txBody>
      </p:sp>
      <p:sp>
        <p:nvSpPr>
          <p:cNvPr id="34" name="Oval 33"/>
          <p:cNvSpPr/>
          <p:nvPr/>
        </p:nvSpPr>
        <p:spPr>
          <a:xfrm>
            <a:off x="907765" y="6141583"/>
            <a:ext cx="1728000" cy="1728000"/>
          </a:xfrm>
          <a:prstGeom prst="ellipse">
            <a:avLst/>
          </a:prstGeom>
          <a:noFill/>
          <a:ln>
            <a:solidFill>
              <a:srgbClr val="1C693A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CH" sz="1573"/>
          </a:p>
        </p:txBody>
      </p:sp>
      <p:sp>
        <p:nvSpPr>
          <p:cNvPr id="7" name="TextBox 6"/>
          <p:cNvSpPr txBox="1"/>
          <p:nvPr/>
        </p:nvSpPr>
        <p:spPr>
          <a:xfrm>
            <a:off x="5000436" y="7349136"/>
            <a:ext cx="1111202" cy="2537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sz="1049" dirty="0">
                <a:solidFill>
                  <a:srgbClr val="1C693A"/>
                </a:solidFill>
              </a:rPr>
              <a:t>Légende image 2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553465" y="4962740"/>
            <a:ext cx="1331404" cy="2537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1049" dirty="0">
                <a:solidFill>
                  <a:srgbClr val="1C693A"/>
                </a:solidFill>
              </a:rPr>
              <a:t> Légende image 1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216164" y="7503326"/>
            <a:ext cx="1111202" cy="2537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CH" sz="1049" dirty="0">
                <a:solidFill>
                  <a:srgbClr val="1C693A"/>
                </a:solidFill>
              </a:rPr>
              <a:t>Légende image 3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40122" y="8112957"/>
            <a:ext cx="6684008" cy="118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CH" sz="1200" dirty="0">
                <a:latin typeface="Gellix" pitchFamily="50" charset="0"/>
                <a:cs typeface="Gellix" pitchFamily="50" charset="0"/>
              </a:rPr>
              <a:t>Texte d’environ 50 mots.</a:t>
            </a:r>
          </a:p>
          <a:p>
            <a:pPr algn="just"/>
            <a:endParaRPr lang="fr-CH" sz="1049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fr-CH" sz="1049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fr-CH" sz="104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BD834D8C-4616-49DA-B7BF-C858D29597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8893758"/>
              </p:ext>
            </p:extLst>
          </p:nvPr>
        </p:nvGraphicFramePr>
        <p:xfrm>
          <a:off x="319248" y="-13045"/>
          <a:ext cx="7240427" cy="13280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40427">
                  <a:extLst>
                    <a:ext uri="{9D8B030D-6E8A-4147-A177-3AD203B41FA5}">
                      <a16:colId xmlns:a16="http://schemas.microsoft.com/office/drawing/2014/main" val="2641601335"/>
                    </a:ext>
                  </a:extLst>
                </a:gridCol>
              </a:tblGrid>
              <a:tr h="1328002">
                <a:tc>
                  <a:txBody>
                    <a:bodyPr/>
                    <a:lstStyle/>
                    <a:p>
                      <a:endParaRPr lang="fr-CH" sz="1400" dirty="0">
                        <a:latin typeface="Gellix" pitchFamily="50" charset="0"/>
                        <a:cs typeface="Gellix" pitchFamily="50" charset="0"/>
                      </a:endParaRPr>
                    </a:p>
                    <a:p>
                      <a:endParaRPr lang="fr-CH" sz="1500" b="0" dirty="0">
                        <a:solidFill>
                          <a:srgbClr val="64DD43"/>
                        </a:solidFill>
                        <a:latin typeface="Gellix" pitchFamily="50" charset="0"/>
                        <a:cs typeface="Gellix" pitchFamily="50" charset="0"/>
                      </a:endParaRPr>
                    </a:p>
                    <a:p>
                      <a:r>
                        <a:rPr lang="fr-CH" sz="2400" b="1" dirty="0">
                          <a:solidFill>
                            <a:srgbClr val="64DD43"/>
                          </a:solidFill>
                          <a:latin typeface="Gellix" pitchFamily="50" charset="0"/>
                          <a:cs typeface="Gellix" pitchFamily="50" charset="0"/>
                        </a:rPr>
                        <a:t>Mémoire de </a:t>
                      </a:r>
                      <a:r>
                        <a:rPr lang="fr-CH" sz="2400" b="1" dirty="0" err="1">
                          <a:solidFill>
                            <a:srgbClr val="64DD43"/>
                          </a:solidFill>
                          <a:latin typeface="Gellix" pitchFamily="50" charset="0"/>
                          <a:cs typeface="Gellix" pitchFamily="50" charset="0"/>
                        </a:rPr>
                        <a:t>Bachelor</a:t>
                      </a:r>
                      <a:endParaRPr lang="fr-CH" sz="2400" b="1" dirty="0">
                        <a:solidFill>
                          <a:srgbClr val="64DD43"/>
                        </a:solidFill>
                        <a:latin typeface="Gellix" pitchFamily="50" charset="0"/>
                        <a:cs typeface="Gellix" pitchFamily="50" charset="0"/>
                      </a:endParaRPr>
                    </a:p>
                    <a:p>
                      <a:r>
                        <a:rPr lang="fr-CH" sz="2400" b="1" dirty="0">
                          <a:solidFill>
                            <a:srgbClr val="64DD43"/>
                          </a:solidFill>
                          <a:latin typeface="Gellix" pitchFamily="50" charset="0"/>
                          <a:cs typeface="Gellix" pitchFamily="50" charset="0"/>
                        </a:rPr>
                        <a:t>en Systèmes Naturels</a:t>
                      </a:r>
                    </a:p>
                  </a:txBody>
                  <a:tcPr marL="79915" marR="79915" marT="39957" marB="39957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8741828"/>
                  </a:ext>
                </a:extLst>
              </a:tr>
            </a:tbl>
          </a:graphicData>
        </a:graphic>
      </p:graphicFrame>
      <p:pic>
        <p:nvPicPr>
          <p:cNvPr id="19" name="Image 18">
            <a:extLst>
              <a:ext uri="{FF2B5EF4-FFF2-40B4-BE49-F238E27FC236}">
                <a16:creationId xmlns:a16="http://schemas.microsoft.com/office/drawing/2014/main" id="{48370421-8B1D-4754-A8F9-3E7123FD35E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9942" y="302591"/>
            <a:ext cx="1710485" cy="1024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62003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</TotalTime>
  <Words>62</Words>
  <Application>Microsoft Office PowerPoint</Application>
  <PresentationFormat>Personnalisé</PresentationFormat>
  <Paragraphs>25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Gellix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Mémoire de Bachelor en Systèmes Naturels</dc:title>
  <dc:creator>ERB-ROBERT Sabine</dc:creator>
  <cp:lastModifiedBy>ERB-ROBERT Sabine</cp:lastModifiedBy>
  <cp:revision>9</cp:revision>
  <cp:lastPrinted>2023-08-07T09:10:32Z</cp:lastPrinted>
  <dcterms:created xsi:type="dcterms:W3CDTF">2023-08-07T08:13:45Z</dcterms:created>
  <dcterms:modified xsi:type="dcterms:W3CDTF">2023-08-07T09:15:00Z</dcterms:modified>
</cp:coreProperties>
</file>