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3" r:id="rId3"/>
    <p:sldId id="258" r:id="rId4"/>
    <p:sldId id="259" r:id="rId5"/>
    <p:sldId id="280" r:id="rId6"/>
    <p:sldId id="282" r:id="rId7"/>
    <p:sldId id="283" r:id="rId8"/>
    <p:sldId id="264" r:id="rId9"/>
    <p:sldId id="268" r:id="rId10"/>
    <p:sldId id="269" r:id="rId11"/>
    <p:sldId id="270" r:id="rId12"/>
    <p:sldId id="277" r:id="rId13"/>
    <p:sldId id="279" r:id="rId14"/>
    <p:sldId id="260" r:id="rId15"/>
  </p:sldIdLst>
  <p:sldSz cx="12192000" cy="6858000"/>
  <p:notesSz cx="7104063" cy="10234613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heSansOffice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F17151-A6FD-604F-8B58-EBDA752B073A}" name="Luc Thévenoz" initials="LT" userId="S::luc.thevenoz@unige.ch::1bf65487-2d13-4c97-b853-3e58a75e4555" providerId="AD"/>
  <p188:author id="{34729195-7993-1357-2A89-1FF090BDBE0C}" name="Célian Hirsch" initials="CH" userId="Célian Hirsch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F00"/>
    <a:srgbClr val="942093"/>
    <a:srgbClr val="D883FF"/>
    <a:srgbClr val="FF7E79"/>
    <a:srgbClr val="FF8AD8"/>
    <a:srgbClr val="333399"/>
    <a:srgbClr val="FF2600"/>
    <a:srgbClr val="94ADBD"/>
    <a:srgbClr val="CA03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B75F56-11CB-4120-949A-5BE667EC99A3}" v="234" dt="2024-04-19T15:30:02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/>
    <p:restoredTop sz="70663" autoAdjust="0"/>
  </p:normalViewPr>
  <p:slideViewPr>
    <p:cSldViewPr snapToGrid="0">
      <p:cViewPr varScale="1">
        <p:scale>
          <a:sx n="77" d="100"/>
          <a:sy n="77" d="100"/>
        </p:scale>
        <p:origin x="1566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3954" y="72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élian Hirsch" userId="378e0cf055f77aa5" providerId="LiveId" clId="{41372B01-3835-4842-A0E1-0B25E1E9F49E}"/>
    <pc:docChg chg="undo redo custSel addSld delSld modSld sldOrd modMainMaster">
      <pc:chgData name="Célian Hirsch" userId="378e0cf055f77aa5" providerId="LiveId" clId="{41372B01-3835-4842-A0E1-0B25E1E9F49E}" dt="2023-10-11T13:43:42.946" v="1284" actId="20577"/>
      <pc:docMkLst>
        <pc:docMk/>
      </pc:docMkLst>
      <pc:sldChg chg="modSp modAnim">
        <pc:chgData name="Célian Hirsch" userId="378e0cf055f77aa5" providerId="LiveId" clId="{41372B01-3835-4842-A0E1-0B25E1E9F49E}" dt="2023-10-08T08:03:57.187" v="1189" actId="6549"/>
        <pc:sldMkLst>
          <pc:docMk/>
          <pc:sldMk cId="2595870765" sldId="258"/>
        </pc:sldMkLst>
        <pc:spChg chg="mod">
          <ac:chgData name="Célian Hirsch" userId="378e0cf055f77aa5" providerId="LiveId" clId="{41372B01-3835-4842-A0E1-0B25E1E9F49E}" dt="2023-10-08T08:03:57.187" v="1189" actId="6549"/>
          <ac:spMkLst>
            <pc:docMk/>
            <pc:sldMk cId="2595870765" sldId="258"/>
            <ac:spMk id="3" creationId="{6574116E-2D60-035D-A709-D191E14EE82F}"/>
          </ac:spMkLst>
        </pc:spChg>
      </pc:sldChg>
      <pc:sldChg chg="modSp">
        <pc:chgData name="Célian Hirsch" userId="378e0cf055f77aa5" providerId="LiveId" clId="{41372B01-3835-4842-A0E1-0B25E1E9F49E}" dt="2023-10-04T14:05:01.645" v="132" actId="20577"/>
        <pc:sldMkLst>
          <pc:docMk/>
          <pc:sldMk cId="3449287387" sldId="259"/>
        </pc:sldMkLst>
        <pc:spChg chg="mod">
          <ac:chgData name="Célian Hirsch" userId="378e0cf055f77aa5" providerId="LiveId" clId="{41372B01-3835-4842-A0E1-0B25E1E9F49E}" dt="2023-10-04T14:05:01.645" v="132" actId="20577"/>
          <ac:spMkLst>
            <pc:docMk/>
            <pc:sldMk cId="3449287387" sldId="259"/>
            <ac:spMk id="3" creationId="{57727C32-7AC4-0A88-351C-1CF3FEB47C09}"/>
          </ac:spMkLst>
        </pc:spChg>
      </pc:sldChg>
      <pc:sldChg chg="addSp delSp modSp mod addAnim delAnim modAnim">
        <pc:chgData name="Célian Hirsch" userId="378e0cf055f77aa5" providerId="LiveId" clId="{41372B01-3835-4842-A0E1-0B25E1E9F49E}" dt="2023-10-05T13:31:02.583" v="663" actId="20577"/>
        <pc:sldMkLst>
          <pc:docMk/>
          <pc:sldMk cId="2450597432" sldId="264"/>
        </pc:sldMkLst>
        <pc:spChg chg="mod">
          <ac:chgData name="Célian Hirsch" userId="378e0cf055f77aa5" providerId="LiveId" clId="{41372B01-3835-4842-A0E1-0B25E1E9F49E}" dt="2023-10-04T13:49:25.045" v="32"/>
          <ac:spMkLst>
            <pc:docMk/>
            <pc:sldMk cId="2450597432" sldId="264"/>
            <ac:spMk id="3" creationId="{3B339CF2-AC18-6A78-7B74-CF813BF9D121}"/>
          </ac:spMkLst>
        </pc:spChg>
        <pc:spChg chg="mod">
          <ac:chgData name="Célian Hirsch" userId="378e0cf055f77aa5" providerId="LiveId" clId="{41372B01-3835-4842-A0E1-0B25E1E9F49E}" dt="2023-10-05T13:31:02.583" v="663" actId="20577"/>
          <ac:spMkLst>
            <pc:docMk/>
            <pc:sldMk cId="2450597432" sldId="264"/>
            <ac:spMk id="4" creationId="{64E92E5A-03DF-6683-1CC6-B302C8F0406B}"/>
          </ac:spMkLst>
        </pc:spChg>
        <pc:spChg chg="mod">
          <ac:chgData name="Célian Hirsch" userId="378e0cf055f77aa5" providerId="LiveId" clId="{41372B01-3835-4842-A0E1-0B25E1E9F49E}" dt="2023-10-04T13:49:24.081" v="31" actId="21"/>
          <ac:spMkLst>
            <pc:docMk/>
            <pc:sldMk cId="2450597432" sldId="264"/>
            <ac:spMk id="5" creationId="{AD2DFDB0-7A1E-38AA-0AF1-86DB472DAEA7}"/>
          </ac:spMkLst>
        </pc:spChg>
        <pc:spChg chg="mod">
          <ac:chgData name="Célian Hirsch" userId="378e0cf055f77aa5" providerId="LiveId" clId="{41372B01-3835-4842-A0E1-0B25E1E9F49E}" dt="2023-10-04T13:53:36.936" v="96" actId="20577"/>
          <ac:spMkLst>
            <pc:docMk/>
            <pc:sldMk cId="2450597432" sldId="264"/>
            <ac:spMk id="6" creationId="{C9A7E867-ED4F-7527-15FD-97CC7B97A0D9}"/>
          </ac:spMkLst>
        </pc:spChg>
        <pc:picChg chg="add del mod">
          <ac:chgData name="Célian Hirsch" userId="378e0cf055f77aa5" providerId="LiveId" clId="{41372B01-3835-4842-A0E1-0B25E1E9F49E}" dt="2023-10-04T13:49:35.210" v="35" actId="1076"/>
          <ac:picMkLst>
            <pc:docMk/>
            <pc:sldMk cId="2450597432" sldId="264"/>
            <ac:picMk id="8" creationId="{7E1D94DD-CEBE-D1E6-A507-5247F8ACCC2E}"/>
          </ac:picMkLst>
        </pc:picChg>
        <pc:picChg chg="mod">
          <ac:chgData name="Célian Hirsch" userId="378e0cf055f77aa5" providerId="LiveId" clId="{41372B01-3835-4842-A0E1-0B25E1E9F49E}" dt="2023-10-04T13:50:24.588" v="52" actId="1076"/>
          <ac:picMkLst>
            <pc:docMk/>
            <pc:sldMk cId="2450597432" sldId="264"/>
            <ac:picMk id="9" creationId="{DBD94C72-7ACE-5652-40C4-769E17E18F82}"/>
          </ac:picMkLst>
        </pc:picChg>
      </pc:sldChg>
      <pc:sldChg chg="addSp delSp modSp mod modAnim">
        <pc:chgData name="Célian Hirsch" userId="378e0cf055f77aa5" providerId="LiveId" clId="{41372B01-3835-4842-A0E1-0B25E1E9F49E}" dt="2023-10-05T07:48:07.070" v="433" actId="1076"/>
        <pc:sldMkLst>
          <pc:docMk/>
          <pc:sldMk cId="1790171233" sldId="268"/>
        </pc:sldMkLst>
        <pc:spChg chg="mod">
          <ac:chgData name="Célian Hirsch" userId="378e0cf055f77aa5" providerId="LiveId" clId="{41372B01-3835-4842-A0E1-0B25E1E9F49E}" dt="2023-10-04T13:50:05.349" v="44" actId="1076"/>
          <ac:spMkLst>
            <pc:docMk/>
            <pc:sldMk cId="1790171233" sldId="268"/>
            <ac:spMk id="2" creationId="{57674459-5EED-5A77-1CBD-FF2F2562A4B9}"/>
          </ac:spMkLst>
        </pc:spChg>
        <pc:spChg chg="mod">
          <ac:chgData name="Célian Hirsch" userId="378e0cf055f77aa5" providerId="LiveId" clId="{41372B01-3835-4842-A0E1-0B25E1E9F49E}" dt="2023-10-04T13:50:16.166" v="49"/>
          <ac:spMkLst>
            <pc:docMk/>
            <pc:sldMk cId="1790171233" sldId="268"/>
            <ac:spMk id="3" creationId="{3B339CF2-AC18-6A78-7B74-CF813BF9D121}"/>
          </ac:spMkLst>
        </pc:spChg>
        <pc:spChg chg="mod">
          <ac:chgData name="Célian Hirsch" userId="378e0cf055f77aa5" providerId="LiveId" clId="{41372B01-3835-4842-A0E1-0B25E1E9F49E}" dt="2023-10-05T07:46:10.676" v="429" actId="20577"/>
          <ac:spMkLst>
            <pc:docMk/>
            <pc:sldMk cId="1790171233" sldId="268"/>
            <ac:spMk id="4" creationId="{64E92E5A-03DF-6683-1CC6-B302C8F0406B}"/>
          </ac:spMkLst>
        </pc:spChg>
        <pc:spChg chg="mod">
          <ac:chgData name="Célian Hirsch" userId="378e0cf055f77aa5" providerId="LiveId" clId="{41372B01-3835-4842-A0E1-0B25E1E9F49E}" dt="2023-10-04T13:50:15.233" v="48" actId="21"/>
          <ac:spMkLst>
            <pc:docMk/>
            <pc:sldMk cId="1790171233" sldId="268"/>
            <ac:spMk id="5" creationId="{AD2DFDB0-7A1E-38AA-0AF1-86DB472DAEA7}"/>
          </ac:spMkLst>
        </pc:spChg>
        <pc:spChg chg="mod">
          <ac:chgData name="Célian Hirsch" userId="378e0cf055f77aa5" providerId="LiveId" clId="{41372B01-3835-4842-A0E1-0B25E1E9F49E}" dt="2023-10-05T07:47:26.580" v="432" actId="20577"/>
          <ac:spMkLst>
            <pc:docMk/>
            <pc:sldMk cId="1790171233" sldId="268"/>
            <ac:spMk id="6" creationId="{C9A7E867-ED4F-7527-15FD-97CC7B97A0D9}"/>
          </ac:spMkLst>
        </pc:spChg>
        <pc:spChg chg="mod">
          <ac:chgData name="Célian Hirsch" userId="378e0cf055f77aa5" providerId="LiveId" clId="{41372B01-3835-4842-A0E1-0B25E1E9F49E}" dt="2023-10-05T07:48:07.070" v="433" actId="1076"/>
          <ac:spMkLst>
            <pc:docMk/>
            <pc:sldMk cId="1790171233" sldId="268"/>
            <ac:spMk id="7" creationId="{73E875F6-9058-1081-91DF-05660647A604}"/>
          </ac:spMkLst>
        </pc:spChg>
        <pc:picChg chg="del">
          <ac:chgData name="Célian Hirsch" userId="378e0cf055f77aa5" providerId="LiveId" clId="{41372B01-3835-4842-A0E1-0B25E1E9F49E}" dt="2023-10-04T13:50:18.105" v="50" actId="478"/>
          <ac:picMkLst>
            <pc:docMk/>
            <pc:sldMk cId="1790171233" sldId="268"/>
            <ac:picMk id="8" creationId="{7E1D94DD-CEBE-D1E6-A507-5247F8ACCC2E}"/>
          </ac:picMkLst>
        </pc:picChg>
        <pc:picChg chg="del">
          <ac:chgData name="Célian Hirsch" userId="378e0cf055f77aa5" providerId="LiveId" clId="{41372B01-3835-4842-A0E1-0B25E1E9F49E}" dt="2023-10-04T13:50:18.766" v="51" actId="478"/>
          <ac:picMkLst>
            <pc:docMk/>
            <pc:sldMk cId="1790171233" sldId="268"/>
            <ac:picMk id="9" creationId="{DBD94C72-7ACE-5652-40C4-769E17E18F82}"/>
          </ac:picMkLst>
        </pc:picChg>
        <pc:picChg chg="add mod">
          <ac:chgData name="Célian Hirsch" userId="378e0cf055f77aa5" providerId="LiveId" clId="{41372B01-3835-4842-A0E1-0B25E1E9F49E}" dt="2023-10-04T13:50:29.990" v="53"/>
          <ac:picMkLst>
            <pc:docMk/>
            <pc:sldMk cId="1790171233" sldId="268"/>
            <ac:picMk id="10" creationId="{D4480AB8-A4B0-7454-8985-47F898C10545}"/>
          </ac:picMkLst>
        </pc:picChg>
        <pc:picChg chg="add mod">
          <ac:chgData name="Célian Hirsch" userId="378e0cf055f77aa5" providerId="LiveId" clId="{41372B01-3835-4842-A0E1-0B25E1E9F49E}" dt="2023-10-04T13:50:29.990" v="53"/>
          <ac:picMkLst>
            <pc:docMk/>
            <pc:sldMk cId="1790171233" sldId="268"/>
            <ac:picMk id="12" creationId="{36B0292F-C0A9-F408-50F7-B29DB8C255D9}"/>
          </ac:picMkLst>
        </pc:picChg>
      </pc:sldChg>
      <pc:sldChg chg="addSp delSp modSp mod delAnim modAnim">
        <pc:chgData name="Célian Hirsch" userId="378e0cf055f77aa5" providerId="LiveId" clId="{41372B01-3835-4842-A0E1-0B25E1E9F49E}" dt="2023-10-05T08:22:08.873" v="443"/>
        <pc:sldMkLst>
          <pc:docMk/>
          <pc:sldMk cId="2831935230" sldId="269"/>
        </pc:sldMkLst>
        <pc:spChg chg="mod">
          <ac:chgData name="Célian Hirsch" userId="378e0cf055f77aa5" providerId="LiveId" clId="{41372B01-3835-4842-A0E1-0B25E1E9F49E}" dt="2023-10-04T13:51:58.394" v="72" actId="1076"/>
          <ac:spMkLst>
            <pc:docMk/>
            <pc:sldMk cId="2831935230" sldId="269"/>
            <ac:spMk id="3" creationId="{3B339CF2-AC18-6A78-7B74-CF813BF9D121}"/>
          </ac:spMkLst>
        </pc:spChg>
        <pc:spChg chg="mod">
          <ac:chgData name="Célian Hirsch" userId="378e0cf055f77aa5" providerId="LiveId" clId="{41372B01-3835-4842-A0E1-0B25E1E9F49E}" dt="2023-10-04T13:51:15.418" v="65" actId="21"/>
          <ac:spMkLst>
            <pc:docMk/>
            <pc:sldMk cId="2831935230" sldId="269"/>
            <ac:spMk id="5" creationId="{AD2DFDB0-7A1E-38AA-0AF1-86DB472DAEA7}"/>
          </ac:spMkLst>
        </pc:spChg>
        <pc:spChg chg="mod">
          <ac:chgData name="Célian Hirsch" userId="378e0cf055f77aa5" providerId="LiveId" clId="{41372B01-3835-4842-A0E1-0B25E1E9F49E}" dt="2023-10-05T08:21:55.060" v="441" actId="1076"/>
          <ac:spMkLst>
            <pc:docMk/>
            <pc:sldMk cId="2831935230" sldId="269"/>
            <ac:spMk id="10" creationId="{8991F65D-CADD-0B1F-3F53-91E09675804C}"/>
          </ac:spMkLst>
        </pc:spChg>
        <pc:spChg chg="del mod">
          <ac:chgData name="Célian Hirsch" userId="378e0cf055f77aa5" providerId="LiveId" clId="{41372B01-3835-4842-A0E1-0B25E1E9F49E}" dt="2023-10-05T08:21:34.320" v="436" actId="478"/>
          <ac:spMkLst>
            <pc:docMk/>
            <pc:sldMk cId="2831935230" sldId="269"/>
            <ac:spMk id="13" creationId="{B7407F56-26BD-A405-A03A-610361E044EE}"/>
          </ac:spMkLst>
        </pc:spChg>
        <pc:spChg chg="mod">
          <ac:chgData name="Célian Hirsch" userId="378e0cf055f77aa5" providerId="LiveId" clId="{41372B01-3835-4842-A0E1-0B25E1E9F49E}" dt="2023-10-05T08:21:51.356" v="440" actId="1076"/>
          <ac:spMkLst>
            <pc:docMk/>
            <pc:sldMk cId="2831935230" sldId="269"/>
            <ac:spMk id="14" creationId="{1711A82E-360D-F738-D5EF-0A77C287A333}"/>
          </ac:spMkLst>
        </pc:spChg>
        <pc:spChg chg="add mod">
          <ac:chgData name="Célian Hirsch" userId="378e0cf055f77aa5" providerId="LiveId" clId="{41372B01-3835-4842-A0E1-0B25E1E9F49E}" dt="2023-10-05T08:21:43.317" v="439" actId="113"/>
          <ac:spMkLst>
            <pc:docMk/>
            <pc:sldMk cId="2831935230" sldId="269"/>
            <ac:spMk id="15" creationId="{DBC79484-E492-9F57-1741-0C0CAA88EBF6}"/>
          </ac:spMkLst>
        </pc:spChg>
        <pc:spChg chg="mod">
          <ac:chgData name="Célian Hirsch" userId="378e0cf055f77aa5" providerId="LiveId" clId="{41372B01-3835-4842-A0E1-0B25E1E9F49E}" dt="2023-10-04T13:52:04.775" v="73" actId="1076"/>
          <ac:spMkLst>
            <pc:docMk/>
            <pc:sldMk cId="2831935230" sldId="269"/>
            <ac:spMk id="17" creationId="{B074F01C-6A3B-2189-35FA-745743A6DB5A}"/>
          </ac:spMkLst>
        </pc:spChg>
        <pc:spChg chg="mod">
          <ac:chgData name="Célian Hirsch" userId="378e0cf055f77aa5" providerId="LiveId" clId="{41372B01-3835-4842-A0E1-0B25E1E9F49E}" dt="2023-10-04T13:52:04.775" v="73" actId="1076"/>
          <ac:spMkLst>
            <pc:docMk/>
            <pc:sldMk cId="2831935230" sldId="269"/>
            <ac:spMk id="18" creationId="{8F051662-4EE0-647F-C352-3C3CE17DA29B}"/>
          </ac:spMkLst>
        </pc:spChg>
        <pc:spChg chg="mod">
          <ac:chgData name="Célian Hirsch" userId="378e0cf055f77aa5" providerId="LiveId" clId="{41372B01-3835-4842-A0E1-0B25E1E9F49E}" dt="2023-10-04T13:52:04.775" v="73" actId="1076"/>
          <ac:spMkLst>
            <pc:docMk/>
            <pc:sldMk cId="2831935230" sldId="269"/>
            <ac:spMk id="20" creationId="{0531E5FC-65F8-B58A-9CEF-2157B2F8098E}"/>
          </ac:spMkLst>
        </pc:spChg>
        <pc:picChg chg="add mod">
          <ac:chgData name="Célian Hirsch" userId="378e0cf055f77aa5" providerId="LiveId" clId="{41372B01-3835-4842-A0E1-0B25E1E9F49E}" dt="2023-10-04T13:50:35.939" v="56"/>
          <ac:picMkLst>
            <pc:docMk/>
            <pc:sldMk cId="2831935230" sldId="269"/>
            <ac:picMk id="2" creationId="{91C95649-A51C-A785-C193-00A53ACC10C1}"/>
          </ac:picMkLst>
        </pc:picChg>
        <pc:picChg chg="add mod">
          <ac:chgData name="Célian Hirsch" userId="378e0cf055f77aa5" providerId="LiveId" clId="{41372B01-3835-4842-A0E1-0B25E1E9F49E}" dt="2023-10-04T13:50:35.939" v="56"/>
          <ac:picMkLst>
            <pc:docMk/>
            <pc:sldMk cId="2831935230" sldId="269"/>
            <ac:picMk id="4" creationId="{B94EC7A6-8B47-4863-2952-DB893D62D9CC}"/>
          </ac:picMkLst>
        </pc:picChg>
        <pc:picChg chg="del">
          <ac:chgData name="Célian Hirsch" userId="378e0cf055f77aa5" providerId="LiveId" clId="{41372B01-3835-4842-A0E1-0B25E1E9F49E}" dt="2023-10-04T13:50:34.222" v="54" actId="478"/>
          <ac:picMkLst>
            <pc:docMk/>
            <pc:sldMk cId="2831935230" sldId="269"/>
            <ac:picMk id="8" creationId="{7E1D94DD-CEBE-D1E6-A507-5247F8ACCC2E}"/>
          </ac:picMkLst>
        </pc:picChg>
        <pc:picChg chg="del">
          <ac:chgData name="Célian Hirsch" userId="378e0cf055f77aa5" providerId="LiveId" clId="{41372B01-3835-4842-A0E1-0B25E1E9F49E}" dt="2023-10-04T13:50:35.041" v="55" actId="478"/>
          <ac:picMkLst>
            <pc:docMk/>
            <pc:sldMk cId="2831935230" sldId="269"/>
            <ac:picMk id="9" creationId="{DBD94C72-7ACE-5652-40C4-769E17E18F82}"/>
          </ac:picMkLst>
        </pc:picChg>
        <pc:cxnChg chg="mod">
          <ac:chgData name="Célian Hirsch" userId="378e0cf055f77aa5" providerId="LiveId" clId="{41372B01-3835-4842-A0E1-0B25E1E9F49E}" dt="2023-10-05T08:21:59.959" v="442" actId="14100"/>
          <ac:cxnSpMkLst>
            <pc:docMk/>
            <pc:sldMk cId="2831935230" sldId="269"/>
            <ac:cxnSpMk id="12" creationId="{2F78679C-13B7-7509-2EF3-388A92B1F406}"/>
          </ac:cxnSpMkLst>
        </pc:cxnChg>
        <pc:cxnChg chg="mod">
          <ac:chgData name="Célian Hirsch" userId="378e0cf055f77aa5" providerId="LiveId" clId="{41372B01-3835-4842-A0E1-0B25E1E9F49E}" dt="2023-10-04T13:52:04.775" v="73" actId="1076"/>
          <ac:cxnSpMkLst>
            <pc:docMk/>
            <pc:sldMk cId="2831935230" sldId="269"/>
            <ac:cxnSpMk id="19" creationId="{D40FE533-4C9D-807C-F68D-8020244C3435}"/>
          </ac:cxnSpMkLst>
        </pc:cxnChg>
      </pc:sldChg>
      <pc:sldChg chg="addSp delSp modSp add del mod modAnim">
        <pc:chgData name="Célian Hirsch" userId="378e0cf055f77aa5" providerId="LiveId" clId="{41372B01-3835-4842-A0E1-0B25E1E9F49E}" dt="2023-10-05T13:13:15.186" v="662" actId="20577"/>
        <pc:sldMkLst>
          <pc:docMk/>
          <pc:sldMk cId="984852856" sldId="270"/>
        </pc:sldMkLst>
        <pc:spChg chg="mod">
          <ac:chgData name="Célian Hirsch" userId="378e0cf055f77aa5" providerId="LiveId" clId="{41372B01-3835-4842-A0E1-0B25E1E9F49E}" dt="2023-10-04T13:54:13.244" v="109"/>
          <ac:spMkLst>
            <pc:docMk/>
            <pc:sldMk cId="984852856" sldId="270"/>
            <ac:spMk id="3" creationId="{3B339CF2-AC18-6A78-7B74-CF813BF9D121}"/>
          </ac:spMkLst>
        </pc:spChg>
        <pc:spChg chg="mod">
          <ac:chgData name="Célian Hirsch" userId="378e0cf055f77aa5" providerId="LiveId" clId="{41372B01-3835-4842-A0E1-0B25E1E9F49E}" dt="2023-10-04T14:17:59.960" v="142" actId="20577"/>
          <ac:spMkLst>
            <pc:docMk/>
            <pc:sldMk cId="984852856" sldId="270"/>
            <ac:spMk id="4" creationId="{64E92E5A-03DF-6683-1CC6-B302C8F0406B}"/>
          </ac:spMkLst>
        </pc:spChg>
        <pc:spChg chg="mod">
          <ac:chgData name="Célian Hirsch" userId="378e0cf055f77aa5" providerId="LiveId" clId="{41372B01-3835-4842-A0E1-0B25E1E9F49E}" dt="2023-10-04T13:54:12.265" v="108" actId="21"/>
          <ac:spMkLst>
            <pc:docMk/>
            <pc:sldMk cId="984852856" sldId="270"/>
            <ac:spMk id="5" creationId="{AD2DFDB0-7A1E-38AA-0AF1-86DB472DAEA7}"/>
          </ac:spMkLst>
        </pc:spChg>
        <pc:spChg chg="mod">
          <ac:chgData name="Célian Hirsch" userId="378e0cf055f77aa5" providerId="LiveId" clId="{41372B01-3835-4842-A0E1-0B25E1E9F49E}" dt="2023-10-05T13:13:15.186" v="662" actId="20577"/>
          <ac:spMkLst>
            <pc:docMk/>
            <pc:sldMk cId="984852856" sldId="270"/>
            <ac:spMk id="6" creationId="{C9A7E867-ED4F-7527-15FD-97CC7B97A0D9}"/>
          </ac:spMkLst>
        </pc:spChg>
        <pc:picChg chg="add mod">
          <ac:chgData name="Célian Hirsch" userId="378e0cf055f77aa5" providerId="LiveId" clId="{41372B01-3835-4842-A0E1-0B25E1E9F49E}" dt="2023-10-04T13:54:04.173" v="103" actId="1076"/>
          <ac:picMkLst>
            <pc:docMk/>
            <pc:sldMk cId="984852856" sldId="270"/>
            <ac:picMk id="2" creationId="{2333C90A-5360-5FE0-40C7-080FFC51D467}"/>
          </ac:picMkLst>
        </pc:picChg>
        <pc:picChg chg="add mod">
          <ac:chgData name="Célian Hirsch" userId="378e0cf055f77aa5" providerId="LiveId" clId="{41372B01-3835-4842-A0E1-0B25E1E9F49E}" dt="2023-10-04T13:50:42.707" v="59"/>
          <ac:picMkLst>
            <pc:docMk/>
            <pc:sldMk cId="984852856" sldId="270"/>
            <ac:picMk id="7" creationId="{5666B944-658F-01C3-182C-3219E66BA8E5}"/>
          </ac:picMkLst>
        </pc:picChg>
        <pc:picChg chg="del">
          <ac:chgData name="Célian Hirsch" userId="378e0cf055f77aa5" providerId="LiveId" clId="{41372B01-3835-4842-A0E1-0B25E1E9F49E}" dt="2023-10-04T13:50:40.803" v="57" actId="478"/>
          <ac:picMkLst>
            <pc:docMk/>
            <pc:sldMk cId="984852856" sldId="270"/>
            <ac:picMk id="8" creationId="{7E1D94DD-CEBE-D1E6-A507-5247F8ACCC2E}"/>
          </ac:picMkLst>
        </pc:picChg>
        <pc:picChg chg="del">
          <ac:chgData name="Célian Hirsch" userId="378e0cf055f77aa5" providerId="LiveId" clId="{41372B01-3835-4842-A0E1-0B25E1E9F49E}" dt="2023-10-04T13:50:41.729" v="58" actId="478"/>
          <ac:picMkLst>
            <pc:docMk/>
            <pc:sldMk cId="984852856" sldId="270"/>
            <ac:picMk id="9" creationId="{DBD94C72-7ACE-5652-40C4-769E17E18F82}"/>
          </ac:picMkLst>
        </pc:picChg>
      </pc:sldChg>
      <pc:sldChg chg="modSp del mod modAnim">
        <pc:chgData name="Célian Hirsch" userId="378e0cf055f77aa5" providerId="LiveId" clId="{41372B01-3835-4842-A0E1-0B25E1E9F49E}" dt="2023-10-04T14:43:36.521" v="223" actId="47"/>
        <pc:sldMkLst>
          <pc:docMk/>
          <pc:sldMk cId="3655826778" sldId="271"/>
        </pc:sldMkLst>
        <pc:spChg chg="mod">
          <ac:chgData name="Célian Hirsch" userId="378e0cf055f77aa5" providerId="LiveId" clId="{41372B01-3835-4842-A0E1-0B25E1E9F49E}" dt="2023-10-04T14:43:35.234" v="222" actId="21"/>
          <ac:spMkLst>
            <pc:docMk/>
            <pc:sldMk cId="3655826778" sldId="271"/>
            <ac:spMk id="2" creationId="{BFB803E3-BDC1-3893-09D8-F9221CD39649}"/>
          </ac:spMkLst>
        </pc:spChg>
        <pc:spChg chg="mod">
          <ac:chgData name="Célian Hirsch" userId="378e0cf055f77aa5" providerId="LiveId" clId="{41372B01-3835-4842-A0E1-0B25E1E9F49E}" dt="2023-10-04T14:43:25.390" v="218" actId="20577"/>
          <ac:spMkLst>
            <pc:docMk/>
            <pc:sldMk cId="3655826778" sldId="271"/>
            <ac:spMk id="3" creationId="{7C861919-DBF0-99F3-8DC3-91445E6CB25F}"/>
          </ac:spMkLst>
        </pc:spChg>
      </pc:sldChg>
      <pc:sldChg chg="modNotesTx">
        <pc:chgData name="Célian Hirsch" userId="378e0cf055f77aa5" providerId="LiveId" clId="{41372B01-3835-4842-A0E1-0B25E1E9F49E}" dt="2023-10-09T06:56:28.411" v="1195" actId="20577"/>
        <pc:sldMkLst>
          <pc:docMk/>
          <pc:sldMk cId="1441521497" sldId="273"/>
        </pc:sldMkLst>
      </pc:sldChg>
      <pc:sldChg chg="modSp mod">
        <pc:chgData name="Célian Hirsch" userId="378e0cf055f77aa5" providerId="LiveId" clId="{41372B01-3835-4842-A0E1-0B25E1E9F49E}" dt="2023-10-06T07:46:31.364" v="671" actId="20577"/>
        <pc:sldMkLst>
          <pc:docMk/>
          <pc:sldMk cId="2735695607" sldId="274"/>
        </pc:sldMkLst>
        <pc:spChg chg="mod">
          <ac:chgData name="Célian Hirsch" userId="378e0cf055f77aa5" providerId="LiveId" clId="{41372B01-3835-4842-A0E1-0B25E1E9F49E}" dt="2023-10-06T07:46:31.364" v="671" actId="20577"/>
          <ac:spMkLst>
            <pc:docMk/>
            <pc:sldMk cId="2735695607" sldId="274"/>
            <ac:spMk id="10" creationId="{C3F249D7-3433-8F57-2813-DFCF1AEF84B9}"/>
          </ac:spMkLst>
        </pc:spChg>
      </pc:sldChg>
      <pc:sldChg chg="modSp mod ord">
        <pc:chgData name="Célian Hirsch" userId="378e0cf055f77aa5" providerId="LiveId" clId="{41372B01-3835-4842-A0E1-0B25E1E9F49E}" dt="2023-10-08T06:38:02.799" v="698" actId="948"/>
        <pc:sldMkLst>
          <pc:docMk/>
          <pc:sldMk cId="682810793" sldId="275"/>
        </pc:sldMkLst>
        <pc:spChg chg="mod">
          <ac:chgData name="Célian Hirsch" userId="378e0cf055f77aa5" providerId="LiveId" clId="{41372B01-3835-4842-A0E1-0B25E1E9F49E}" dt="2023-10-08T06:38:02.799" v="698" actId="948"/>
          <ac:spMkLst>
            <pc:docMk/>
            <pc:sldMk cId="682810793" sldId="275"/>
            <ac:spMk id="3" creationId="{7C861919-DBF0-99F3-8DC3-91445E6CB25F}"/>
          </ac:spMkLst>
        </pc:spChg>
      </pc:sldChg>
      <pc:sldChg chg="add del">
        <pc:chgData name="Célian Hirsch" userId="378e0cf055f77aa5" providerId="LiveId" clId="{41372B01-3835-4842-A0E1-0B25E1E9F49E}" dt="2023-10-05T08:46:49.177" v="644" actId="47"/>
        <pc:sldMkLst>
          <pc:docMk/>
          <pc:sldMk cId="2279956095" sldId="276"/>
        </pc:sldMkLst>
      </pc:sldChg>
      <pc:sldChg chg="addSp delSp modSp add mod delAnim modAnim">
        <pc:chgData name="Célian Hirsch" userId="378e0cf055f77aa5" providerId="LiveId" clId="{41372B01-3835-4842-A0E1-0B25E1E9F49E}" dt="2023-10-09T07:04:26.613" v="1224" actId="1076"/>
        <pc:sldMkLst>
          <pc:docMk/>
          <pc:sldMk cId="2549970818" sldId="277"/>
        </pc:sldMkLst>
        <pc:spChg chg="mod">
          <ac:chgData name="Célian Hirsch" userId="378e0cf055f77aa5" providerId="LiveId" clId="{41372B01-3835-4842-A0E1-0B25E1E9F49E}" dt="2023-10-05T08:38:36.154" v="506" actId="6549"/>
          <ac:spMkLst>
            <pc:docMk/>
            <pc:sldMk cId="2549970818" sldId="277"/>
            <ac:spMk id="4" creationId="{64E92E5A-03DF-6683-1CC6-B302C8F0406B}"/>
          </ac:spMkLst>
        </pc:spChg>
        <pc:spChg chg="del mod">
          <ac:chgData name="Célian Hirsch" userId="378e0cf055f77aa5" providerId="LiveId" clId="{41372B01-3835-4842-A0E1-0B25E1E9F49E}" dt="2023-10-04T14:48:09.530" v="229" actId="22"/>
          <ac:spMkLst>
            <pc:docMk/>
            <pc:sldMk cId="2549970818" sldId="277"/>
            <ac:spMk id="6" creationId="{C9A7E867-ED4F-7527-15FD-97CC7B97A0D9}"/>
          </ac:spMkLst>
        </pc:spChg>
        <pc:spChg chg="mod">
          <ac:chgData name="Célian Hirsch" userId="378e0cf055f77aa5" providerId="LiveId" clId="{41372B01-3835-4842-A0E1-0B25E1E9F49E}" dt="2023-10-04T14:43:41.408" v="224"/>
          <ac:spMkLst>
            <pc:docMk/>
            <pc:sldMk cId="2549970818" sldId="277"/>
            <ac:spMk id="11" creationId="{DE027C8D-A51F-28A5-581D-1AE52B9167A9}"/>
          </ac:spMkLst>
        </pc:spChg>
        <pc:spChg chg="add del mod">
          <ac:chgData name="Célian Hirsch" userId="378e0cf055f77aa5" providerId="LiveId" clId="{41372B01-3835-4842-A0E1-0B25E1E9F49E}" dt="2023-10-04T14:56:22.887" v="306" actId="478"/>
          <ac:spMkLst>
            <pc:docMk/>
            <pc:sldMk cId="2549970818" sldId="277"/>
            <ac:spMk id="13" creationId="{D991C5DB-C396-F65F-2A16-DA712FA24A58}"/>
          </ac:spMkLst>
        </pc:spChg>
        <pc:spChg chg="add mod">
          <ac:chgData name="Célian Hirsch" userId="378e0cf055f77aa5" providerId="LiveId" clId="{41372B01-3835-4842-A0E1-0B25E1E9F49E}" dt="2023-10-08T07:57:45.572" v="1188" actId="20577"/>
          <ac:spMkLst>
            <pc:docMk/>
            <pc:sldMk cId="2549970818" sldId="277"/>
            <ac:spMk id="14" creationId="{459C7C14-3C31-3373-50FA-5B68E56841EA}"/>
          </ac:spMkLst>
        </pc:spChg>
        <pc:picChg chg="add mod ord">
          <ac:chgData name="Célian Hirsch" userId="378e0cf055f77aa5" providerId="LiveId" clId="{41372B01-3835-4842-A0E1-0B25E1E9F49E}" dt="2023-10-09T07:04:26.613" v="1224" actId="1076"/>
          <ac:picMkLst>
            <pc:docMk/>
            <pc:sldMk cId="2549970818" sldId="277"/>
            <ac:picMk id="9" creationId="{778346E9-E355-E5AF-4319-A6EAB37D6D85}"/>
          </ac:picMkLst>
        </pc:picChg>
        <pc:picChg chg="add mod">
          <ac:chgData name="Célian Hirsch" userId="378e0cf055f77aa5" providerId="LiveId" clId="{41372B01-3835-4842-A0E1-0B25E1E9F49E}" dt="2023-10-09T07:03:26.192" v="1221" actId="1076"/>
          <ac:picMkLst>
            <pc:docMk/>
            <pc:sldMk cId="2549970818" sldId="277"/>
            <ac:picMk id="12" creationId="{3D0F5DD0-5E93-9E0E-3990-0CD842E8EEAA}"/>
          </ac:picMkLst>
        </pc:picChg>
      </pc:sldChg>
      <pc:sldChg chg="modSp add mod">
        <pc:chgData name="Célian Hirsch" userId="378e0cf055f77aa5" providerId="LiveId" clId="{41372B01-3835-4842-A0E1-0B25E1E9F49E}" dt="2023-10-08T07:09:27.818" v="703" actId="20577"/>
        <pc:sldMkLst>
          <pc:docMk/>
          <pc:sldMk cId="2504412108" sldId="278"/>
        </pc:sldMkLst>
        <pc:spChg chg="mod">
          <ac:chgData name="Célian Hirsch" userId="378e0cf055f77aa5" providerId="LiveId" clId="{41372B01-3835-4842-A0E1-0B25E1E9F49E}" dt="2023-10-08T07:09:27.818" v="703" actId="20577"/>
          <ac:spMkLst>
            <pc:docMk/>
            <pc:sldMk cId="2504412108" sldId="278"/>
            <ac:spMk id="3" creationId="{7C861919-DBF0-99F3-8DC3-91445E6CB25F}"/>
          </ac:spMkLst>
        </pc:spChg>
      </pc:sldChg>
      <pc:sldChg chg="addSp delSp modSp add mod addAnim delAnim modAnim">
        <pc:chgData name="Célian Hirsch" userId="378e0cf055f77aa5" providerId="LiveId" clId="{41372B01-3835-4842-A0E1-0B25E1E9F49E}" dt="2023-10-09T07:01:35.747" v="1220" actId="20577"/>
        <pc:sldMkLst>
          <pc:docMk/>
          <pc:sldMk cId="2214907478" sldId="279"/>
        </pc:sldMkLst>
        <pc:spChg chg="mod">
          <ac:chgData name="Célian Hirsch" userId="378e0cf055f77aa5" providerId="LiveId" clId="{41372B01-3835-4842-A0E1-0B25E1E9F49E}" dt="2023-10-08T07:31:10.170" v="1043" actId="20577"/>
          <ac:spMkLst>
            <pc:docMk/>
            <pc:sldMk cId="2214907478" sldId="279"/>
            <ac:spMk id="4" creationId="{64E92E5A-03DF-6683-1CC6-B302C8F0406B}"/>
          </ac:spMkLst>
        </pc:spChg>
        <pc:spChg chg="add del mod">
          <ac:chgData name="Célian Hirsch" userId="378e0cf055f77aa5" providerId="LiveId" clId="{41372B01-3835-4842-A0E1-0B25E1E9F49E}" dt="2023-10-08T07:29:09.100" v="1001" actId="478"/>
          <ac:spMkLst>
            <pc:docMk/>
            <pc:sldMk cId="2214907478" sldId="279"/>
            <ac:spMk id="8" creationId="{B5328202-9FBD-7CD3-02B1-A0D738944DBF}"/>
          </ac:spMkLst>
        </pc:spChg>
        <pc:spChg chg="add mod">
          <ac:chgData name="Célian Hirsch" userId="378e0cf055f77aa5" providerId="LiveId" clId="{41372B01-3835-4842-A0E1-0B25E1E9F49E}" dt="2023-10-09T07:01:35.747" v="1220" actId="20577"/>
          <ac:spMkLst>
            <pc:docMk/>
            <pc:sldMk cId="2214907478" sldId="279"/>
            <ac:spMk id="10" creationId="{E59B1086-F8F2-357E-3BB6-4CA9299C7149}"/>
          </ac:spMkLst>
        </pc:spChg>
        <pc:spChg chg="mod">
          <ac:chgData name="Célian Hirsch" userId="378e0cf055f77aa5" providerId="LiveId" clId="{41372B01-3835-4842-A0E1-0B25E1E9F49E}" dt="2023-10-08T08:04:02.007" v="1190" actId="6549"/>
          <ac:spMkLst>
            <pc:docMk/>
            <pc:sldMk cId="2214907478" sldId="279"/>
            <ac:spMk id="11" creationId="{DE027C8D-A51F-28A5-581D-1AE52B9167A9}"/>
          </ac:spMkLst>
        </pc:spChg>
        <pc:spChg chg="mod">
          <ac:chgData name="Célian Hirsch" userId="378e0cf055f77aa5" providerId="LiveId" clId="{41372B01-3835-4842-A0E1-0B25E1E9F49E}" dt="2023-10-09T06:59:59.891" v="1217" actId="20577"/>
          <ac:spMkLst>
            <pc:docMk/>
            <pc:sldMk cId="2214907478" sldId="279"/>
            <ac:spMk id="14" creationId="{459C7C14-3C31-3373-50FA-5B68E56841EA}"/>
          </ac:spMkLst>
        </pc:spChg>
        <pc:picChg chg="del">
          <ac:chgData name="Célian Hirsch" userId="378e0cf055f77aa5" providerId="LiveId" clId="{41372B01-3835-4842-A0E1-0B25E1E9F49E}" dt="2023-10-08T07:29:05.108" v="999" actId="478"/>
          <ac:picMkLst>
            <pc:docMk/>
            <pc:sldMk cId="2214907478" sldId="279"/>
            <ac:picMk id="9" creationId="{778346E9-E355-E5AF-4319-A6EAB37D6D85}"/>
          </ac:picMkLst>
        </pc:picChg>
        <pc:picChg chg="del">
          <ac:chgData name="Célian Hirsch" userId="378e0cf055f77aa5" providerId="LiveId" clId="{41372B01-3835-4842-A0E1-0B25E1E9F49E}" dt="2023-10-08T07:29:06.489" v="1000" actId="478"/>
          <ac:picMkLst>
            <pc:docMk/>
            <pc:sldMk cId="2214907478" sldId="279"/>
            <ac:picMk id="12" creationId="{3D0F5DD0-5E93-9E0E-3990-0CD842E8EEAA}"/>
          </ac:picMkLst>
        </pc:picChg>
      </pc:sldChg>
      <pc:sldChg chg="addSp delSp modSp add mod">
        <pc:chgData name="Célian Hirsch" userId="378e0cf055f77aa5" providerId="LiveId" clId="{41372B01-3835-4842-A0E1-0B25E1E9F49E}" dt="2023-10-11T13:43:42.946" v="1284" actId="20577"/>
        <pc:sldMkLst>
          <pc:docMk/>
          <pc:sldMk cId="4155269130" sldId="280"/>
        </pc:sldMkLst>
        <pc:spChg chg="del">
          <ac:chgData name="Célian Hirsch" userId="378e0cf055f77aa5" providerId="LiveId" clId="{41372B01-3835-4842-A0E1-0B25E1E9F49E}" dt="2023-10-11T13:38:21.762" v="1226" actId="478"/>
          <ac:spMkLst>
            <pc:docMk/>
            <pc:sldMk cId="4155269130" sldId="280"/>
            <ac:spMk id="2" creationId="{BFB803E3-BDC1-3893-09D8-F9221CD39649}"/>
          </ac:spMkLst>
        </pc:spChg>
        <pc:spChg chg="del mod">
          <ac:chgData name="Célian Hirsch" userId="378e0cf055f77aa5" providerId="LiveId" clId="{41372B01-3835-4842-A0E1-0B25E1E9F49E}" dt="2023-10-11T13:38:36.824" v="1228"/>
          <ac:spMkLst>
            <pc:docMk/>
            <pc:sldMk cId="4155269130" sldId="280"/>
            <ac:spMk id="3" creationId="{7C861919-DBF0-99F3-8DC3-91445E6CB25F}"/>
          </ac:spMkLst>
        </pc:spChg>
        <pc:spChg chg="add mod">
          <ac:chgData name="Célian Hirsch" userId="378e0cf055f77aa5" providerId="LiveId" clId="{41372B01-3835-4842-A0E1-0B25E1E9F49E}" dt="2023-10-11T13:41:59.741" v="1269" actId="122"/>
          <ac:spMkLst>
            <pc:docMk/>
            <pc:sldMk cId="4155269130" sldId="280"/>
            <ac:spMk id="5" creationId="{CF73CF90-BE73-40AE-0E61-087E5618B130}"/>
          </ac:spMkLst>
        </pc:spChg>
        <pc:spChg chg="add mod">
          <ac:chgData name="Célian Hirsch" userId="378e0cf055f77aa5" providerId="LiveId" clId="{41372B01-3835-4842-A0E1-0B25E1E9F49E}" dt="2023-10-11T13:43:42.946" v="1284" actId="20577"/>
          <ac:spMkLst>
            <pc:docMk/>
            <pc:sldMk cId="4155269130" sldId="280"/>
            <ac:spMk id="8" creationId="{E3970118-39E0-2078-12E5-4D5CAAEA6258}"/>
          </ac:spMkLst>
        </pc:spChg>
        <pc:picChg chg="add mod">
          <ac:chgData name="Célian Hirsch" userId="378e0cf055f77aa5" providerId="LiveId" clId="{41372B01-3835-4842-A0E1-0B25E1E9F49E}" dt="2023-10-11T13:42:41.114" v="1280" actId="1076"/>
          <ac:picMkLst>
            <pc:docMk/>
            <pc:sldMk cId="4155269130" sldId="280"/>
            <ac:picMk id="7" creationId="{CD1F3966-71CD-21B6-DA0A-DA200EDC81A5}"/>
          </ac:picMkLst>
        </pc:picChg>
      </pc:sldChg>
      <pc:sldMasterChg chg="modSp mod">
        <pc:chgData name="Célian Hirsch" userId="378e0cf055f77aa5" providerId="LiveId" clId="{41372B01-3835-4842-A0E1-0B25E1E9F49E}" dt="2023-10-05T07:16:51.605" v="397" actId="1076"/>
        <pc:sldMasterMkLst>
          <pc:docMk/>
          <pc:sldMasterMk cId="0" sldId="2147483648"/>
        </pc:sldMasterMkLst>
        <pc:picChg chg="mod">
          <ac:chgData name="Célian Hirsch" userId="378e0cf055f77aa5" providerId="LiveId" clId="{41372B01-3835-4842-A0E1-0B25E1E9F49E}" dt="2023-10-05T07:16:51.605" v="397" actId="1076"/>
          <ac:picMkLst>
            <pc:docMk/>
            <pc:sldMasterMk cId="0" sldId="2147483648"/>
            <ac:picMk id="8" creationId="{AABF2A12-77BF-8B49-AD8C-634AF87FA15D}"/>
          </ac:picMkLst>
        </pc:picChg>
      </pc:sldMasterChg>
    </pc:docChg>
  </pc:docChgLst>
  <pc:docChgLst>
    <pc:chgData name="Célian Hirsch" userId="378e0cf055f77aa5" providerId="LiveId" clId="{9D0AE5F9-5686-4517-9DAA-BA69A91C9288}"/>
    <pc:docChg chg="undo custSel modSld">
      <pc:chgData name="Célian Hirsch" userId="378e0cf055f77aa5" providerId="LiveId" clId="{9D0AE5F9-5686-4517-9DAA-BA69A91C9288}" dt="2023-10-09T16:41:15.870" v="6" actId="947"/>
      <pc:docMkLst>
        <pc:docMk/>
      </pc:docMkLst>
      <pc:sldChg chg="modSp mod">
        <pc:chgData name="Célian Hirsch" userId="378e0cf055f77aa5" providerId="LiveId" clId="{9D0AE5F9-5686-4517-9DAA-BA69A91C9288}" dt="2023-10-09T16:41:15.870" v="6" actId="947"/>
        <pc:sldMkLst>
          <pc:docMk/>
          <pc:sldMk cId="2677885119" sldId="272"/>
        </pc:sldMkLst>
        <pc:spChg chg="mod">
          <ac:chgData name="Célian Hirsch" userId="378e0cf055f77aa5" providerId="LiveId" clId="{9D0AE5F9-5686-4517-9DAA-BA69A91C9288}" dt="2023-10-09T16:41:15.870" v="6" actId="947"/>
          <ac:spMkLst>
            <pc:docMk/>
            <pc:sldMk cId="2677885119" sldId="272"/>
            <ac:spMk id="3" creationId="{7C861919-DBF0-99F3-8DC3-91445E6CB25F}"/>
          </ac:spMkLst>
        </pc:spChg>
      </pc:sldChg>
    </pc:docChg>
  </pc:docChgLst>
  <pc:docChgLst>
    <pc:chgData userId="378e0cf055f77aa5" providerId="LiveId" clId="{372ACA18-16EF-47A6-B97E-F0ADA7FB3432}"/>
    <pc:docChg chg="undo custSel modSld">
      <pc:chgData name="" userId="378e0cf055f77aa5" providerId="LiveId" clId="{372ACA18-16EF-47A6-B97E-F0ADA7FB3432}" dt="2023-10-02T15:32:21.420" v="207" actId="20577"/>
      <pc:docMkLst>
        <pc:docMk/>
      </pc:docMkLst>
      <pc:sldChg chg="modSp">
        <pc:chgData name="" userId="378e0cf055f77aa5" providerId="LiveId" clId="{372ACA18-16EF-47A6-B97E-F0ADA7FB3432}" dt="2023-10-02T15:08:44.977" v="82" actId="313"/>
        <pc:sldMkLst>
          <pc:docMk/>
          <pc:sldMk cId="3449287387" sldId="259"/>
        </pc:sldMkLst>
        <pc:spChg chg="mod">
          <ac:chgData name="" userId="378e0cf055f77aa5" providerId="LiveId" clId="{372ACA18-16EF-47A6-B97E-F0ADA7FB3432}" dt="2023-10-02T15:08:44.977" v="82" actId="313"/>
          <ac:spMkLst>
            <pc:docMk/>
            <pc:sldMk cId="3449287387" sldId="259"/>
            <ac:spMk id="3" creationId="{57727C32-7AC4-0A88-351C-1CF3FEB47C09}"/>
          </ac:spMkLst>
        </pc:spChg>
      </pc:sldChg>
      <pc:sldChg chg="modSp modNotesTx">
        <pc:chgData name="" userId="378e0cf055f77aa5" providerId="LiveId" clId="{372ACA18-16EF-47A6-B97E-F0ADA7FB3432}" dt="2023-10-02T15:18:42.706" v="131" actId="20577"/>
        <pc:sldMkLst>
          <pc:docMk/>
          <pc:sldMk cId="2450597432" sldId="264"/>
        </pc:sldMkLst>
        <pc:spChg chg="mod">
          <ac:chgData name="" userId="378e0cf055f77aa5" providerId="LiveId" clId="{372ACA18-16EF-47A6-B97E-F0ADA7FB3432}" dt="2023-10-02T15:11:19.919" v="88" actId="20577"/>
          <ac:spMkLst>
            <pc:docMk/>
            <pc:sldMk cId="2450597432" sldId="264"/>
            <ac:spMk id="4" creationId="{64E92E5A-03DF-6683-1CC6-B302C8F0406B}"/>
          </ac:spMkLst>
        </pc:spChg>
        <pc:spChg chg="mod">
          <ac:chgData name="" userId="378e0cf055f77aa5" providerId="LiveId" clId="{372ACA18-16EF-47A6-B97E-F0ADA7FB3432}" dt="2023-10-02T15:05:26.091" v="32" actId="20577"/>
          <ac:spMkLst>
            <pc:docMk/>
            <pc:sldMk cId="2450597432" sldId="264"/>
            <ac:spMk id="6" creationId="{C9A7E867-ED4F-7527-15FD-97CC7B97A0D9}"/>
          </ac:spMkLst>
        </pc:spChg>
      </pc:sldChg>
      <pc:sldChg chg="modNotesTx">
        <pc:chgData name="" userId="378e0cf055f77aa5" providerId="LiveId" clId="{372ACA18-16EF-47A6-B97E-F0ADA7FB3432}" dt="2023-10-02T15:21:12.602" v="158" actId="20577"/>
        <pc:sldMkLst>
          <pc:docMk/>
          <pc:sldMk cId="1790171233" sldId="268"/>
        </pc:sldMkLst>
      </pc:sldChg>
      <pc:sldChg chg="modSp">
        <pc:chgData name="" userId="378e0cf055f77aa5" providerId="LiveId" clId="{372ACA18-16EF-47A6-B97E-F0ADA7FB3432}" dt="2023-10-02T15:32:21.420" v="207" actId="20577"/>
        <pc:sldMkLst>
          <pc:docMk/>
          <pc:sldMk cId="3655826778" sldId="271"/>
        </pc:sldMkLst>
        <pc:spChg chg="mod">
          <ac:chgData name="" userId="378e0cf055f77aa5" providerId="LiveId" clId="{372ACA18-16EF-47A6-B97E-F0ADA7FB3432}" dt="2023-10-02T15:32:21.420" v="207" actId="20577"/>
          <ac:spMkLst>
            <pc:docMk/>
            <pc:sldMk cId="3655826778" sldId="271"/>
            <ac:spMk id="3" creationId="{7C861919-DBF0-99F3-8DC3-91445E6CB25F}"/>
          </ac:spMkLst>
        </pc:spChg>
      </pc:sldChg>
    </pc:docChg>
  </pc:docChgLst>
  <pc:docChgLst>
    <pc:chgData name="Célian Hirsch" userId="378e0cf055f77aa5" providerId="LiveId" clId="{13F2C762-0B64-446C-91F3-1B705BB15BBC}"/>
    <pc:docChg chg="undo redo custSel addSld delSld modSld sldOrd modMainMaster">
      <pc:chgData name="Célian Hirsch" userId="378e0cf055f77aa5" providerId="LiveId" clId="{13F2C762-0B64-446C-91F3-1B705BB15BBC}" dt="2024-04-11T09:54:04.336" v="1112"/>
      <pc:docMkLst>
        <pc:docMk/>
      </pc:docMkLst>
      <pc:sldChg chg="modSp mod">
        <pc:chgData name="Célian Hirsch" userId="378e0cf055f77aa5" providerId="LiveId" clId="{13F2C762-0B64-446C-91F3-1B705BB15BBC}" dt="2024-04-11T07:29:15.451" v="15"/>
        <pc:sldMkLst>
          <pc:docMk/>
          <pc:sldMk cId="1369321801" sldId="256"/>
        </pc:sldMkLst>
        <pc:spChg chg="mod">
          <ac:chgData name="Célian Hirsch" userId="378e0cf055f77aa5" providerId="LiveId" clId="{13F2C762-0B64-446C-91F3-1B705BB15BBC}" dt="2024-04-11T07:29:15.451" v="15"/>
          <ac:spMkLst>
            <pc:docMk/>
            <pc:sldMk cId="1369321801" sldId="256"/>
            <ac:spMk id="5" creationId="{00000000-0000-0000-0000-000000000000}"/>
          </ac:spMkLst>
        </pc:spChg>
        <pc:spChg chg="mod">
          <ac:chgData name="Célian Hirsch" userId="378e0cf055f77aa5" providerId="LiveId" clId="{13F2C762-0B64-446C-91F3-1B705BB15BBC}" dt="2024-04-11T07:27:34.904" v="11"/>
          <ac:spMkLst>
            <pc:docMk/>
            <pc:sldMk cId="1369321801" sldId="256"/>
            <ac:spMk id="7" creationId="{00000000-0000-0000-0000-000000000000}"/>
          </ac:spMkLst>
        </pc:spChg>
      </pc:sldChg>
      <pc:sldChg chg="modSp">
        <pc:chgData name="Célian Hirsch" userId="378e0cf055f77aa5" providerId="LiveId" clId="{13F2C762-0B64-446C-91F3-1B705BB15BBC}" dt="2024-04-11T07:54:08.264" v="35" actId="20577"/>
        <pc:sldMkLst>
          <pc:docMk/>
          <pc:sldMk cId="2595870765" sldId="258"/>
        </pc:sldMkLst>
        <pc:spChg chg="mod">
          <ac:chgData name="Célian Hirsch" userId="378e0cf055f77aa5" providerId="LiveId" clId="{13F2C762-0B64-446C-91F3-1B705BB15BBC}" dt="2024-04-11T07:54:08.264" v="35" actId="20577"/>
          <ac:spMkLst>
            <pc:docMk/>
            <pc:sldMk cId="2595870765" sldId="258"/>
            <ac:spMk id="3" creationId="{6574116E-2D60-035D-A709-D191E14EE82F}"/>
          </ac:spMkLst>
        </pc:spChg>
      </pc:sldChg>
      <pc:sldChg chg="modSp ord modAnim">
        <pc:chgData name="Célian Hirsch" userId="378e0cf055f77aa5" providerId="LiveId" clId="{13F2C762-0B64-446C-91F3-1B705BB15BBC}" dt="2024-04-11T09:32:56.356" v="895" actId="1076"/>
        <pc:sldMkLst>
          <pc:docMk/>
          <pc:sldMk cId="3449287387" sldId="259"/>
        </pc:sldMkLst>
        <pc:spChg chg="mod">
          <ac:chgData name="Célian Hirsch" userId="378e0cf055f77aa5" providerId="LiveId" clId="{13F2C762-0B64-446C-91F3-1B705BB15BBC}" dt="2024-04-11T09:27:45.895" v="680" actId="20577"/>
          <ac:spMkLst>
            <pc:docMk/>
            <pc:sldMk cId="3449287387" sldId="259"/>
            <ac:spMk id="3" creationId="{57727C32-7AC4-0A88-351C-1CF3FEB47C09}"/>
          </ac:spMkLst>
        </pc:spChg>
        <pc:picChg chg="mod">
          <ac:chgData name="Célian Hirsch" userId="378e0cf055f77aa5" providerId="LiveId" clId="{13F2C762-0B64-446C-91F3-1B705BB15BBC}" dt="2024-04-11T09:32:56.356" v="895" actId="1076"/>
          <ac:picMkLst>
            <pc:docMk/>
            <pc:sldMk cId="3449287387" sldId="259"/>
            <ac:picMk id="11" creationId="{CF3EA95D-1C0C-64B7-7D36-2912AADEBC3D}"/>
          </ac:picMkLst>
        </pc:picChg>
        <pc:picChg chg="mod">
          <ac:chgData name="Célian Hirsch" userId="378e0cf055f77aa5" providerId="LiveId" clId="{13F2C762-0B64-446C-91F3-1B705BB15BBC}" dt="2024-04-11T09:32:54.575" v="894" actId="1076"/>
          <ac:picMkLst>
            <pc:docMk/>
            <pc:sldMk cId="3449287387" sldId="259"/>
            <ac:picMk id="12" creationId="{6B1ACAB5-6DE0-C8C4-9645-3C2ABAD7673A}"/>
          </ac:picMkLst>
        </pc:picChg>
      </pc:sldChg>
      <pc:sldChg chg="del">
        <pc:chgData name="Célian Hirsch" userId="378e0cf055f77aa5" providerId="LiveId" clId="{13F2C762-0B64-446C-91F3-1B705BB15BBC}" dt="2024-04-11T07:55:57.628" v="37" actId="47"/>
        <pc:sldMkLst>
          <pc:docMk/>
          <pc:sldMk cId="2677885119" sldId="272"/>
        </pc:sldMkLst>
      </pc:sldChg>
      <pc:sldChg chg="addSp delSp modSp add del mod delAnim modAnim">
        <pc:chgData name="Célian Hirsch" userId="378e0cf055f77aa5" providerId="LiveId" clId="{13F2C762-0B64-446C-91F3-1B705BB15BBC}" dt="2024-04-11T09:53:22.061" v="1099"/>
        <pc:sldMkLst>
          <pc:docMk/>
          <pc:sldMk cId="1441521497" sldId="273"/>
        </pc:sldMkLst>
        <pc:spChg chg="mod">
          <ac:chgData name="Célian Hirsch" userId="378e0cf055f77aa5" providerId="LiveId" clId="{13F2C762-0B64-446C-91F3-1B705BB15BBC}" dt="2024-04-11T07:58:38.640" v="151" actId="20577"/>
          <ac:spMkLst>
            <pc:docMk/>
            <pc:sldMk cId="1441521497" sldId="273"/>
            <ac:spMk id="2" creationId="{BFB803E3-BDC1-3893-09D8-F9221CD39649}"/>
          </ac:spMkLst>
        </pc:spChg>
        <pc:spChg chg="add mod">
          <ac:chgData name="Célian Hirsch" userId="378e0cf055f77aa5" providerId="LiveId" clId="{13F2C762-0B64-446C-91F3-1B705BB15BBC}" dt="2024-04-11T09:25:01.420" v="515" actId="2711"/>
          <ac:spMkLst>
            <pc:docMk/>
            <pc:sldMk cId="1441521497" sldId="273"/>
            <ac:spMk id="4" creationId="{D8EE88B6-CAAE-782D-45C6-722506002324}"/>
          </ac:spMkLst>
        </pc:spChg>
        <pc:picChg chg="del">
          <ac:chgData name="Célian Hirsch" userId="378e0cf055f77aa5" providerId="LiveId" clId="{13F2C762-0B64-446C-91F3-1B705BB15BBC}" dt="2024-04-11T07:30:56.155" v="30" actId="478"/>
          <ac:picMkLst>
            <pc:docMk/>
            <pc:sldMk cId="1441521497" sldId="273"/>
            <ac:picMk id="9" creationId="{601C4B1E-354B-8300-8339-E7338039CC2A}"/>
          </ac:picMkLst>
        </pc:picChg>
        <pc:picChg chg="del">
          <ac:chgData name="Célian Hirsch" userId="378e0cf055f77aa5" providerId="LiveId" clId="{13F2C762-0B64-446C-91F3-1B705BB15BBC}" dt="2024-04-11T07:30:59.834" v="32" actId="478"/>
          <ac:picMkLst>
            <pc:docMk/>
            <pc:sldMk cId="1441521497" sldId="273"/>
            <ac:picMk id="14" creationId="{A35EDBE5-4E80-5C94-3AD8-F199B157CD53}"/>
          </ac:picMkLst>
        </pc:picChg>
      </pc:sldChg>
      <pc:sldChg chg="modSp del mod">
        <pc:chgData name="Célian Hirsch" userId="378e0cf055f77aa5" providerId="LiveId" clId="{13F2C762-0B64-446C-91F3-1B705BB15BBC}" dt="2024-04-11T07:50:44.265" v="34" actId="47"/>
        <pc:sldMkLst>
          <pc:docMk/>
          <pc:sldMk cId="2735695607" sldId="274"/>
        </pc:sldMkLst>
        <pc:spChg chg="mod">
          <ac:chgData name="Célian Hirsch" userId="378e0cf055f77aa5" providerId="LiveId" clId="{13F2C762-0B64-446C-91F3-1B705BB15BBC}" dt="2024-04-11T07:30:29.221" v="27"/>
          <ac:spMkLst>
            <pc:docMk/>
            <pc:sldMk cId="2735695607" sldId="274"/>
            <ac:spMk id="6" creationId="{C649EB72-189C-845F-9448-7AE2C2EEBF04}"/>
          </ac:spMkLst>
        </pc:spChg>
      </pc:sldChg>
      <pc:sldChg chg="del">
        <pc:chgData name="Célian Hirsch" userId="378e0cf055f77aa5" providerId="LiveId" clId="{13F2C762-0B64-446C-91F3-1B705BB15BBC}" dt="2024-04-11T07:55:59.652" v="38" actId="47"/>
        <pc:sldMkLst>
          <pc:docMk/>
          <pc:sldMk cId="682810793" sldId="275"/>
        </pc:sldMkLst>
      </pc:sldChg>
      <pc:sldChg chg="modSp mod modAnim">
        <pc:chgData name="Célian Hirsch" userId="378e0cf055f77aa5" providerId="LiveId" clId="{13F2C762-0B64-446C-91F3-1B705BB15BBC}" dt="2024-04-11T09:49:57.816" v="1098" actId="3626"/>
        <pc:sldMkLst>
          <pc:docMk/>
          <pc:sldMk cId="2549970818" sldId="277"/>
        </pc:sldMkLst>
        <pc:spChg chg="mod">
          <ac:chgData name="Célian Hirsch" userId="378e0cf055f77aa5" providerId="LiveId" clId="{13F2C762-0B64-446C-91F3-1B705BB15BBC}" dt="2024-04-11T09:49:57.816" v="1098" actId="3626"/>
          <ac:spMkLst>
            <pc:docMk/>
            <pc:sldMk cId="2549970818" sldId="277"/>
            <ac:spMk id="4" creationId="{64E92E5A-03DF-6683-1CC6-B302C8F0406B}"/>
          </ac:spMkLst>
        </pc:spChg>
        <pc:spChg chg="mod">
          <ac:chgData name="Célian Hirsch" userId="378e0cf055f77aa5" providerId="LiveId" clId="{13F2C762-0B64-446C-91F3-1B705BB15BBC}" dt="2024-04-11T09:10:43.901" v="302" actId="20577"/>
          <ac:spMkLst>
            <pc:docMk/>
            <pc:sldMk cId="2549970818" sldId="277"/>
            <ac:spMk id="11" creationId="{DE027C8D-A51F-28A5-581D-1AE52B9167A9}"/>
          </ac:spMkLst>
        </pc:spChg>
      </pc:sldChg>
      <pc:sldChg chg="del">
        <pc:chgData name="Célian Hirsch" userId="378e0cf055f77aa5" providerId="LiveId" clId="{13F2C762-0B64-446C-91F3-1B705BB15BBC}" dt="2024-04-11T07:56:01.430" v="39" actId="47"/>
        <pc:sldMkLst>
          <pc:docMk/>
          <pc:sldMk cId="2504412108" sldId="278"/>
        </pc:sldMkLst>
      </pc:sldChg>
      <pc:sldChg chg="addSp delSp modSp add mod modAnim">
        <pc:chgData name="Célian Hirsch" userId="378e0cf055f77aa5" providerId="LiveId" clId="{13F2C762-0B64-446C-91F3-1B705BB15BBC}" dt="2024-04-11T09:53:46.986" v="1107"/>
        <pc:sldMkLst>
          <pc:docMk/>
          <pc:sldMk cId="1192416170" sldId="280"/>
        </pc:sldMkLst>
        <pc:spChg chg="mod">
          <ac:chgData name="Célian Hirsch" userId="378e0cf055f77aa5" providerId="LiveId" clId="{13F2C762-0B64-446C-91F3-1B705BB15BBC}" dt="2024-04-11T09:27:25.845" v="649" actId="6549"/>
          <ac:spMkLst>
            <pc:docMk/>
            <pc:sldMk cId="1192416170" sldId="280"/>
            <ac:spMk id="2" creationId="{91012A16-A466-D1AA-9B70-0B485CF1678C}"/>
          </ac:spMkLst>
        </pc:spChg>
        <pc:spChg chg="mod">
          <ac:chgData name="Célian Hirsch" userId="378e0cf055f77aa5" providerId="LiveId" clId="{13F2C762-0B64-446C-91F3-1B705BB15BBC}" dt="2024-04-11T09:27:50.689" v="681" actId="1076"/>
          <ac:spMkLst>
            <pc:docMk/>
            <pc:sldMk cId="1192416170" sldId="280"/>
            <ac:spMk id="3" creationId="{57727C32-7AC4-0A88-351C-1CF3FEB47C09}"/>
          </ac:spMkLst>
        </pc:spChg>
        <pc:picChg chg="add mod">
          <ac:chgData name="Célian Hirsch" userId="378e0cf055f77aa5" providerId="LiveId" clId="{13F2C762-0B64-446C-91F3-1B705BB15BBC}" dt="2024-04-11T09:32:12.396" v="886"/>
          <ac:picMkLst>
            <pc:docMk/>
            <pc:sldMk cId="1192416170" sldId="280"/>
            <ac:picMk id="4" creationId="{A66F4E1E-A37B-AAAA-13B8-DBF66D5B307D}"/>
          </ac:picMkLst>
        </pc:picChg>
        <pc:picChg chg="add mod">
          <ac:chgData name="Célian Hirsch" userId="378e0cf055f77aa5" providerId="LiveId" clId="{13F2C762-0B64-446C-91F3-1B705BB15BBC}" dt="2024-04-11T09:32:12.396" v="886"/>
          <ac:picMkLst>
            <pc:docMk/>
            <pc:sldMk cId="1192416170" sldId="280"/>
            <ac:picMk id="5" creationId="{DB350014-7D09-94BB-2085-7F29AE70D8D3}"/>
          </ac:picMkLst>
        </pc:picChg>
        <pc:picChg chg="add mod">
          <ac:chgData name="Célian Hirsch" userId="378e0cf055f77aa5" providerId="LiveId" clId="{13F2C762-0B64-446C-91F3-1B705BB15BBC}" dt="2024-04-11T09:32:58.600" v="896"/>
          <ac:picMkLst>
            <pc:docMk/>
            <pc:sldMk cId="1192416170" sldId="280"/>
            <ac:picMk id="6" creationId="{0A7F87FC-AA09-FE86-3E23-D33FB98FDCD3}"/>
          </ac:picMkLst>
        </pc:picChg>
        <pc:picChg chg="add mod">
          <ac:chgData name="Célian Hirsch" userId="378e0cf055f77aa5" providerId="LiveId" clId="{13F2C762-0B64-446C-91F3-1B705BB15BBC}" dt="2024-04-11T09:32:58.600" v="896"/>
          <ac:picMkLst>
            <pc:docMk/>
            <pc:sldMk cId="1192416170" sldId="280"/>
            <ac:picMk id="7" creationId="{B0A3FA62-3665-2BE1-B558-A5AAC58634AA}"/>
          </ac:picMkLst>
        </pc:picChg>
        <pc:picChg chg="del mod">
          <ac:chgData name="Célian Hirsch" userId="378e0cf055f77aa5" providerId="LiveId" clId="{13F2C762-0B64-446C-91F3-1B705BB15BBC}" dt="2024-04-11T09:33:01.804" v="898" actId="478"/>
          <ac:picMkLst>
            <pc:docMk/>
            <pc:sldMk cId="1192416170" sldId="280"/>
            <ac:picMk id="11" creationId="{CF3EA95D-1C0C-64B7-7D36-2912AADEBC3D}"/>
          </ac:picMkLst>
        </pc:picChg>
        <pc:picChg chg="del mod">
          <ac:chgData name="Célian Hirsch" userId="378e0cf055f77aa5" providerId="LiveId" clId="{13F2C762-0B64-446C-91F3-1B705BB15BBC}" dt="2024-04-11T09:33:02.343" v="899" actId="478"/>
          <ac:picMkLst>
            <pc:docMk/>
            <pc:sldMk cId="1192416170" sldId="280"/>
            <ac:picMk id="12" creationId="{6B1ACAB5-6DE0-C8C4-9645-3C2ABAD7673A}"/>
          </ac:picMkLst>
        </pc:picChg>
      </pc:sldChg>
      <pc:sldChg chg="del">
        <pc:chgData name="Célian Hirsch" userId="378e0cf055f77aa5" providerId="LiveId" clId="{13F2C762-0B64-446C-91F3-1B705BB15BBC}" dt="2024-04-11T07:55:48.686" v="36" actId="47"/>
        <pc:sldMkLst>
          <pc:docMk/>
          <pc:sldMk cId="4155269130" sldId="280"/>
        </pc:sldMkLst>
      </pc:sldChg>
      <pc:sldChg chg="modSp add del mod">
        <pc:chgData name="Célian Hirsch" userId="378e0cf055f77aa5" providerId="LiveId" clId="{13F2C762-0B64-446C-91F3-1B705BB15BBC}" dt="2024-04-11T09:28:24.683" v="688" actId="47"/>
        <pc:sldMkLst>
          <pc:docMk/>
          <pc:sldMk cId="1219765590" sldId="281"/>
        </pc:sldMkLst>
        <pc:spChg chg="mod">
          <ac:chgData name="Célian Hirsch" userId="378e0cf055f77aa5" providerId="LiveId" clId="{13F2C762-0B64-446C-91F3-1B705BB15BBC}" dt="2024-04-11T09:28:20.311" v="687" actId="21"/>
          <ac:spMkLst>
            <pc:docMk/>
            <pc:sldMk cId="1219765590" sldId="281"/>
            <ac:spMk id="2" creationId="{91012A16-A466-D1AA-9B70-0B485CF1678C}"/>
          </ac:spMkLst>
        </pc:spChg>
      </pc:sldChg>
      <pc:sldChg chg="addSp delSp modSp add mod modAnim">
        <pc:chgData name="Célian Hirsch" userId="378e0cf055f77aa5" providerId="LiveId" clId="{13F2C762-0B64-446C-91F3-1B705BB15BBC}" dt="2024-04-11T09:53:56.728" v="1110"/>
        <pc:sldMkLst>
          <pc:docMk/>
          <pc:sldMk cId="3931183211" sldId="282"/>
        </pc:sldMkLst>
        <pc:spChg chg="mod">
          <ac:chgData name="Célian Hirsch" userId="378e0cf055f77aa5" providerId="LiveId" clId="{13F2C762-0B64-446C-91F3-1B705BB15BBC}" dt="2024-04-11T09:28:30.582" v="690" actId="20577"/>
          <ac:spMkLst>
            <pc:docMk/>
            <pc:sldMk cId="3931183211" sldId="282"/>
            <ac:spMk id="2" creationId="{91012A16-A466-D1AA-9B70-0B485CF1678C}"/>
          </ac:spMkLst>
        </pc:spChg>
        <pc:spChg chg="mod">
          <ac:chgData name="Célian Hirsch" userId="378e0cf055f77aa5" providerId="LiveId" clId="{13F2C762-0B64-446C-91F3-1B705BB15BBC}" dt="2024-04-11T09:31:39.162" v="877" actId="20577"/>
          <ac:spMkLst>
            <pc:docMk/>
            <pc:sldMk cId="3931183211" sldId="282"/>
            <ac:spMk id="3" creationId="{57727C32-7AC4-0A88-351C-1CF3FEB47C09}"/>
          </ac:spMkLst>
        </pc:spChg>
        <pc:picChg chg="add del mod">
          <ac:chgData name="Célian Hirsch" userId="378e0cf055f77aa5" providerId="LiveId" clId="{13F2C762-0B64-446C-91F3-1B705BB15BBC}" dt="2024-04-11T09:32:28.208" v="890" actId="478"/>
          <ac:picMkLst>
            <pc:docMk/>
            <pc:sldMk cId="3931183211" sldId="282"/>
            <ac:picMk id="4" creationId="{93DF0330-A14C-2E50-E289-18CF793911EB}"/>
          </ac:picMkLst>
        </pc:picChg>
        <pc:picChg chg="add del mod">
          <ac:chgData name="Célian Hirsch" userId="378e0cf055f77aa5" providerId="LiveId" clId="{13F2C762-0B64-446C-91F3-1B705BB15BBC}" dt="2024-04-11T09:32:28.208" v="890" actId="478"/>
          <ac:picMkLst>
            <pc:docMk/>
            <pc:sldMk cId="3931183211" sldId="282"/>
            <ac:picMk id="5" creationId="{DFD54348-19B2-4E74-4B2F-8F4486F82B35}"/>
          </ac:picMkLst>
        </pc:picChg>
        <pc:picChg chg="add mod">
          <ac:chgData name="Célian Hirsch" userId="378e0cf055f77aa5" providerId="LiveId" clId="{13F2C762-0B64-446C-91F3-1B705BB15BBC}" dt="2024-04-11T09:32:59.661" v="897"/>
          <ac:picMkLst>
            <pc:docMk/>
            <pc:sldMk cId="3931183211" sldId="282"/>
            <ac:picMk id="6" creationId="{7F5FE75B-545B-8BCC-D375-DF80516778D6}"/>
          </ac:picMkLst>
        </pc:picChg>
        <pc:picChg chg="add mod">
          <ac:chgData name="Célian Hirsch" userId="378e0cf055f77aa5" providerId="LiveId" clId="{13F2C762-0B64-446C-91F3-1B705BB15BBC}" dt="2024-04-11T09:32:59.661" v="897"/>
          <ac:picMkLst>
            <pc:docMk/>
            <pc:sldMk cId="3931183211" sldId="282"/>
            <ac:picMk id="7" creationId="{6A11A0DD-9209-27DD-9D62-CF95AD987BE5}"/>
          </ac:picMkLst>
        </pc:picChg>
        <pc:picChg chg="del">
          <ac:chgData name="Célian Hirsch" userId="378e0cf055f77aa5" providerId="LiveId" clId="{13F2C762-0B64-446C-91F3-1B705BB15BBC}" dt="2024-04-11T09:33:04.142" v="900" actId="478"/>
          <ac:picMkLst>
            <pc:docMk/>
            <pc:sldMk cId="3931183211" sldId="282"/>
            <ac:picMk id="11" creationId="{CF3EA95D-1C0C-64B7-7D36-2912AADEBC3D}"/>
          </ac:picMkLst>
        </pc:picChg>
        <pc:picChg chg="del">
          <ac:chgData name="Célian Hirsch" userId="378e0cf055f77aa5" providerId="LiveId" clId="{13F2C762-0B64-446C-91F3-1B705BB15BBC}" dt="2024-04-11T09:33:04.700" v="901" actId="478"/>
          <ac:picMkLst>
            <pc:docMk/>
            <pc:sldMk cId="3931183211" sldId="282"/>
            <ac:picMk id="12" creationId="{6B1ACAB5-6DE0-C8C4-9645-3C2ABAD7673A}"/>
          </ac:picMkLst>
        </pc:picChg>
      </pc:sldChg>
      <pc:sldChg chg="addSp delSp modSp add mod modAnim">
        <pc:chgData name="Célian Hirsch" userId="378e0cf055f77aa5" providerId="LiveId" clId="{13F2C762-0B64-446C-91F3-1B705BB15BBC}" dt="2024-04-11T09:54:04.336" v="1112"/>
        <pc:sldMkLst>
          <pc:docMk/>
          <pc:sldMk cId="1769698409" sldId="283"/>
        </pc:sldMkLst>
        <pc:spChg chg="mod">
          <ac:chgData name="Célian Hirsch" userId="378e0cf055f77aa5" providerId="LiveId" clId="{13F2C762-0B64-446C-91F3-1B705BB15BBC}" dt="2024-04-11T09:32:04.713" v="883" actId="14100"/>
          <ac:spMkLst>
            <pc:docMk/>
            <pc:sldMk cId="1769698409" sldId="283"/>
            <ac:spMk id="2" creationId="{91012A16-A466-D1AA-9B70-0B485CF1678C}"/>
          </ac:spMkLst>
        </pc:spChg>
        <pc:spChg chg="mod">
          <ac:chgData name="Célian Hirsch" userId="378e0cf055f77aa5" providerId="LiveId" clId="{13F2C762-0B64-446C-91F3-1B705BB15BBC}" dt="2024-04-11T09:34:48.359" v="1096" actId="20577"/>
          <ac:spMkLst>
            <pc:docMk/>
            <pc:sldMk cId="1769698409" sldId="283"/>
            <ac:spMk id="3" creationId="{57727C32-7AC4-0A88-351C-1CF3FEB47C09}"/>
          </ac:spMkLst>
        </pc:spChg>
        <pc:picChg chg="add mod">
          <ac:chgData name="Célian Hirsch" userId="378e0cf055f77aa5" providerId="LiveId" clId="{13F2C762-0B64-446C-91F3-1B705BB15BBC}" dt="2024-04-11T09:33:16.436" v="902"/>
          <ac:picMkLst>
            <pc:docMk/>
            <pc:sldMk cId="1769698409" sldId="283"/>
            <ac:picMk id="4" creationId="{AA3B8063-1B42-6FA9-68AE-2E19AB3F2D46}"/>
          </ac:picMkLst>
        </pc:picChg>
        <pc:picChg chg="add mod">
          <ac:chgData name="Célian Hirsch" userId="378e0cf055f77aa5" providerId="LiveId" clId="{13F2C762-0B64-446C-91F3-1B705BB15BBC}" dt="2024-04-11T09:33:16.436" v="902"/>
          <ac:picMkLst>
            <pc:docMk/>
            <pc:sldMk cId="1769698409" sldId="283"/>
            <ac:picMk id="5" creationId="{BC8DE2D0-4C2B-FCF7-B1F7-1472A310AB95}"/>
          </ac:picMkLst>
        </pc:picChg>
        <pc:picChg chg="del mod">
          <ac:chgData name="Célian Hirsch" userId="378e0cf055f77aa5" providerId="LiveId" clId="{13F2C762-0B64-446C-91F3-1B705BB15BBC}" dt="2024-04-11T09:33:19.081" v="903" actId="478"/>
          <ac:picMkLst>
            <pc:docMk/>
            <pc:sldMk cId="1769698409" sldId="283"/>
            <ac:picMk id="11" creationId="{CF3EA95D-1C0C-64B7-7D36-2912AADEBC3D}"/>
          </ac:picMkLst>
        </pc:picChg>
        <pc:picChg chg="del mod">
          <ac:chgData name="Célian Hirsch" userId="378e0cf055f77aa5" providerId="LiveId" clId="{13F2C762-0B64-446C-91F3-1B705BB15BBC}" dt="2024-04-11T09:33:19.637" v="904" actId="478"/>
          <ac:picMkLst>
            <pc:docMk/>
            <pc:sldMk cId="1769698409" sldId="283"/>
            <ac:picMk id="12" creationId="{6B1ACAB5-6DE0-C8C4-9645-3C2ABAD7673A}"/>
          </ac:picMkLst>
        </pc:picChg>
      </pc:sldChg>
      <pc:sldMasterChg chg="modSldLayout">
        <pc:chgData name="Célian Hirsch" userId="378e0cf055f77aa5" providerId="LiveId" clId="{13F2C762-0B64-446C-91F3-1B705BB15BBC}" dt="2024-04-11T07:27:06.558" v="8" actId="732"/>
        <pc:sldMasterMkLst>
          <pc:docMk/>
          <pc:sldMasterMk cId="0" sldId="2147483648"/>
        </pc:sldMasterMkLst>
        <pc:sldLayoutChg chg="addSp delSp modSp mod">
          <pc:chgData name="Célian Hirsch" userId="378e0cf055f77aa5" providerId="LiveId" clId="{13F2C762-0B64-446C-91F3-1B705BB15BBC}" dt="2024-04-11T07:27:06.558" v="8" actId="732"/>
          <pc:sldLayoutMkLst>
            <pc:docMk/>
            <pc:sldMasterMk cId="0" sldId="2147483648"/>
            <pc:sldLayoutMk cId="0" sldId="2147483649"/>
          </pc:sldLayoutMkLst>
          <pc:picChg chg="add mod">
            <ac:chgData name="Célian Hirsch" userId="378e0cf055f77aa5" providerId="LiveId" clId="{13F2C762-0B64-446C-91F3-1B705BB15BBC}" dt="2024-04-11T07:26:42.782" v="3" actId="1076"/>
            <ac:picMkLst>
              <pc:docMk/>
              <pc:sldMasterMk cId="0" sldId="2147483648"/>
              <pc:sldLayoutMk cId="0" sldId="2147483649"/>
              <ac:picMk id="2" creationId="{FF0B2BB6-3320-DB68-AFDF-A66390C7C0D7}"/>
            </ac:picMkLst>
          </pc:picChg>
          <pc:picChg chg="add mod">
            <ac:chgData name="Célian Hirsch" userId="378e0cf055f77aa5" providerId="LiveId" clId="{13F2C762-0B64-446C-91F3-1B705BB15BBC}" dt="2024-04-11T07:26:52.674" v="5" actId="1076"/>
            <ac:picMkLst>
              <pc:docMk/>
              <pc:sldMasterMk cId="0" sldId="2147483648"/>
              <pc:sldLayoutMk cId="0" sldId="2147483649"/>
              <ac:picMk id="3" creationId="{3416613C-93A0-8749-909D-17C685DDDA43}"/>
            </ac:picMkLst>
          </pc:picChg>
          <pc:picChg chg="add mod modCrop">
            <ac:chgData name="Célian Hirsch" userId="378e0cf055f77aa5" providerId="LiveId" clId="{13F2C762-0B64-446C-91F3-1B705BB15BBC}" dt="2024-04-11T07:27:06.558" v="8" actId="732"/>
            <ac:picMkLst>
              <pc:docMk/>
              <pc:sldMasterMk cId="0" sldId="2147483648"/>
              <pc:sldLayoutMk cId="0" sldId="2147483649"/>
              <ac:picMk id="5" creationId="{621ABB4C-AD09-EA03-A120-F7942DBAD8DC}"/>
            </ac:picMkLst>
          </pc:picChg>
          <pc:picChg chg="add mod">
            <ac:chgData name="Célian Hirsch" userId="378e0cf055f77aa5" providerId="LiveId" clId="{13F2C762-0B64-446C-91F3-1B705BB15BBC}" dt="2024-04-11T07:26:52.674" v="5" actId="1076"/>
            <ac:picMkLst>
              <pc:docMk/>
              <pc:sldMasterMk cId="0" sldId="2147483648"/>
              <pc:sldLayoutMk cId="0" sldId="2147483649"/>
              <ac:picMk id="6" creationId="{421C1084-4BA6-E1C4-5D29-F20A15CE4E7F}"/>
            </ac:picMkLst>
          </pc:picChg>
          <pc:picChg chg="del">
            <ac:chgData name="Célian Hirsch" userId="378e0cf055f77aa5" providerId="LiveId" clId="{13F2C762-0B64-446C-91F3-1B705BB15BBC}" dt="2024-04-11T07:26:41.282" v="2" actId="478"/>
            <ac:picMkLst>
              <pc:docMk/>
              <pc:sldMasterMk cId="0" sldId="2147483648"/>
              <pc:sldLayoutMk cId="0" sldId="2147483649"/>
              <ac:picMk id="16" creationId="{503CD82C-17DA-9F46-B4D0-DDE7349BDB4E}"/>
            </ac:picMkLst>
          </pc:picChg>
        </pc:sldLayoutChg>
      </pc:sldMasterChg>
    </pc:docChg>
  </pc:docChgLst>
  <pc:docChgLst>
    <pc:chgData name="Célian Hirsch" userId="378e0cf055f77aa5" providerId="LiveId" clId="{C1B75F56-11CB-4120-949A-5BE667EC99A3}"/>
    <pc:docChg chg="custSel modSld">
      <pc:chgData name="Célian Hirsch" userId="378e0cf055f77aa5" providerId="LiveId" clId="{C1B75F56-11CB-4120-949A-5BE667EC99A3}" dt="2024-04-19T15:30:02.921" v="462" actId="6549"/>
      <pc:docMkLst>
        <pc:docMk/>
      </pc:docMkLst>
      <pc:sldChg chg="modNotesTx">
        <pc:chgData name="Célian Hirsch" userId="378e0cf055f77aa5" providerId="LiveId" clId="{C1B75F56-11CB-4120-949A-5BE667EC99A3}" dt="2024-04-14T15:54:51.034" v="227" actId="20577"/>
        <pc:sldMkLst>
          <pc:docMk/>
          <pc:sldMk cId="2450597432" sldId="264"/>
        </pc:sldMkLst>
      </pc:sldChg>
      <pc:sldChg chg="modNotesTx">
        <pc:chgData name="Célian Hirsch" userId="378e0cf055f77aa5" providerId="LiveId" clId="{C1B75F56-11CB-4120-949A-5BE667EC99A3}" dt="2024-04-14T15:50:09.522" v="90" actId="313"/>
        <pc:sldMkLst>
          <pc:docMk/>
          <pc:sldMk cId="1790171233" sldId="268"/>
        </pc:sldMkLst>
      </pc:sldChg>
      <pc:sldChg chg="modSp modAnim">
        <pc:chgData name="Célian Hirsch" userId="378e0cf055f77aa5" providerId="LiveId" clId="{C1B75F56-11CB-4120-949A-5BE667EC99A3}" dt="2024-04-14T16:31:11.045" v="452" actId="20577"/>
        <pc:sldMkLst>
          <pc:docMk/>
          <pc:sldMk cId="1441521497" sldId="273"/>
        </pc:sldMkLst>
        <pc:spChg chg="mod">
          <ac:chgData name="Célian Hirsch" userId="378e0cf055f77aa5" providerId="LiveId" clId="{C1B75F56-11CB-4120-949A-5BE667EC99A3}" dt="2024-04-14T16:31:11.045" v="452" actId="20577"/>
          <ac:spMkLst>
            <pc:docMk/>
            <pc:sldMk cId="1441521497" sldId="273"/>
            <ac:spMk id="4" creationId="{D8EE88B6-CAAE-782D-45C6-722506002324}"/>
          </ac:spMkLst>
        </pc:spChg>
      </pc:sldChg>
      <pc:sldChg chg="modSp modAnim modNotesTx">
        <pc:chgData name="Célian Hirsch" userId="378e0cf055f77aa5" providerId="LiveId" clId="{C1B75F56-11CB-4120-949A-5BE667EC99A3}" dt="2024-04-15T07:03:44.069" v="453"/>
        <pc:sldMkLst>
          <pc:docMk/>
          <pc:sldMk cId="2549970818" sldId="277"/>
        </pc:sldMkLst>
        <pc:spChg chg="mod">
          <ac:chgData name="Célian Hirsch" userId="378e0cf055f77aa5" providerId="LiveId" clId="{C1B75F56-11CB-4120-949A-5BE667EC99A3}" dt="2024-04-14T16:01:00.675" v="340" actId="20577"/>
          <ac:spMkLst>
            <pc:docMk/>
            <pc:sldMk cId="2549970818" sldId="277"/>
            <ac:spMk id="4" creationId="{64E92E5A-03DF-6683-1CC6-B302C8F0406B}"/>
          </ac:spMkLst>
        </pc:spChg>
      </pc:sldChg>
      <pc:sldChg chg="modSp modAnim">
        <pc:chgData name="Célian Hirsch" userId="378e0cf055f77aa5" providerId="LiveId" clId="{C1B75F56-11CB-4120-949A-5BE667EC99A3}" dt="2024-04-19T15:30:02.921" v="462" actId="6549"/>
        <pc:sldMkLst>
          <pc:docMk/>
          <pc:sldMk cId="1192416170" sldId="280"/>
        </pc:sldMkLst>
        <pc:spChg chg="mod">
          <ac:chgData name="Célian Hirsch" userId="378e0cf055f77aa5" providerId="LiveId" clId="{C1B75F56-11CB-4120-949A-5BE667EC99A3}" dt="2024-04-19T15:30:02.921" v="462" actId="6549"/>
          <ac:spMkLst>
            <pc:docMk/>
            <pc:sldMk cId="1192416170" sldId="280"/>
            <ac:spMk id="3" creationId="{57727C32-7AC4-0A88-351C-1CF3FEB47C09}"/>
          </ac:spMkLst>
        </pc:spChg>
      </pc:sldChg>
      <pc:sldChg chg="modAnim">
        <pc:chgData name="Célian Hirsch" userId="378e0cf055f77aa5" providerId="LiveId" clId="{C1B75F56-11CB-4120-949A-5BE667EC99A3}" dt="2024-04-19T15:28:54.103" v="457"/>
        <pc:sldMkLst>
          <pc:docMk/>
          <pc:sldMk cId="3931183211" sldId="282"/>
        </pc:sldMkLst>
      </pc:sldChg>
      <pc:sldChg chg="modAnim">
        <pc:chgData name="Célian Hirsch" userId="378e0cf055f77aa5" providerId="LiveId" clId="{C1B75F56-11CB-4120-949A-5BE667EC99A3}" dt="2024-04-19T15:29:24.062" v="459"/>
        <pc:sldMkLst>
          <pc:docMk/>
          <pc:sldMk cId="1769698409" sldId="283"/>
        </pc:sldMkLst>
      </pc:sldChg>
    </pc:docChg>
  </pc:docChgLst>
  <pc:docChgLst>
    <pc:chgData name="Célian Hirsch" userId="378e0cf055f77aa5" providerId="LiveId" clId="{ADE55554-52AA-4F37-88B6-83A5050AEBF1}"/>
    <pc:docChg chg="undo redo custSel addSld delSld modSld sldOrd modMainMaster">
      <pc:chgData name="Célian Hirsch" userId="378e0cf055f77aa5" providerId="LiveId" clId="{ADE55554-52AA-4F37-88B6-83A5050AEBF1}" dt="2023-10-04T13:06:35.529" v="1204" actId="20577"/>
      <pc:docMkLst>
        <pc:docMk/>
      </pc:docMkLst>
      <pc:sldChg chg="modSp mod modNotesTx">
        <pc:chgData name="Célian Hirsch" userId="378e0cf055f77aa5" providerId="LiveId" clId="{ADE55554-52AA-4F37-88B6-83A5050AEBF1}" dt="2023-10-04T05:41:02.287" v="1152" actId="20577"/>
        <pc:sldMkLst>
          <pc:docMk/>
          <pc:sldMk cId="1369321801" sldId="256"/>
        </pc:sldMkLst>
        <pc:spChg chg="mod">
          <ac:chgData name="Célian Hirsch" userId="378e0cf055f77aa5" providerId="LiveId" clId="{ADE55554-52AA-4F37-88B6-83A5050AEBF1}" dt="2023-09-29T11:47:14.540" v="359" actId="1076"/>
          <ac:spMkLst>
            <pc:docMk/>
            <pc:sldMk cId="1369321801" sldId="256"/>
            <ac:spMk id="5" creationId="{00000000-0000-0000-0000-000000000000}"/>
          </ac:spMkLst>
        </pc:spChg>
        <pc:spChg chg="mod">
          <ac:chgData name="Célian Hirsch" userId="378e0cf055f77aa5" providerId="LiveId" clId="{ADE55554-52AA-4F37-88B6-83A5050AEBF1}" dt="2023-09-29T11:46:49.550" v="356" actId="1076"/>
          <ac:spMkLst>
            <pc:docMk/>
            <pc:sldMk cId="1369321801" sldId="256"/>
            <ac:spMk id="6" creationId="{00000000-0000-0000-0000-000000000000}"/>
          </ac:spMkLst>
        </pc:spChg>
      </pc:sldChg>
      <pc:sldChg chg="modSp mod modAnim">
        <pc:chgData name="Célian Hirsch" userId="378e0cf055f77aa5" providerId="LiveId" clId="{ADE55554-52AA-4F37-88B6-83A5050AEBF1}" dt="2023-10-03T19:26:06.019" v="1102"/>
        <pc:sldMkLst>
          <pc:docMk/>
          <pc:sldMk cId="2595870765" sldId="258"/>
        </pc:sldMkLst>
        <pc:spChg chg="mod">
          <ac:chgData name="Célian Hirsch" userId="378e0cf055f77aa5" providerId="LiveId" clId="{ADE55554-52AA-4F37-88B6-83A5050AEBF1}" dt="2023-09-29T10:47:24.229" v="165" actId="403"/>
          <ac:spMkLst>
            <pc:docMk/>
            <pc:sldMk cId="2595870765" sldId="258"/>
            <ac:spMk id="2" creationId="{2A9475EF-9810-55E7-AFFA-5AA6AD9FBD6D}"/>
          </ac:spMkLst>
        </pc:spChg>
        <pc:spChg chg="mod">
          <ac:chgData name="Célian Hirsch" userId="378e0cf055f77aa5" providerId="LiveId" clId="{ADE55554-52AA-4F37-88B6-83A5050AEBF1}" dt="2023-09-29T10:47:21.961" v="164" actId="403"/>
          <ac:spMkLst>
            <pc:docMk/>
            <pc:sldMk cId="2595870765" sldId="258"/>
            <ac:spMk id="3" creationId="{6574116E-2D60-035D-A709-D191E14EE82F}"/>
          </ac:spMkLst>
        </pc:spChg>
      </pc:sldChg>
      <pc:sldChg chg="addSp delSp modSp new mod modAnim">
        <pc:chgData name="Célian Hirsch" userId="378e0cf055f77aa5" providerId="LiveId" clId="{ADE55554-52AA-4F37-88B6-83A5050AEBF1}" dt="2023-10-03T19:26:43.579" v="1110"/>
        <pc:sldMkLst>
          <pc:docMk/>
          <pc:sldMk cId="3449287387" sldId="259"/>
        </pc:sldMkLst>
        <pc:spChg chg="mod">
          <ac:chgData name="Célian Hirsch" userId="378e0cf055f77aa5" providerId="LiveId" clId="{ADE55554-52AA-4F37-88B6-83A5050AEBF1}" dt="2023-09-29T10:47:30.163" v="167" actId="403"/>
          <ac:spMkLst>
            <pc:docMk/>
            <pc:sldMk cId="3449287387" sldId="259"/>
            <ac:spMk id="2" creationId="{91012A16-A466-D1AA-9B70-0B485CF1678C}"/>
          </ac:spMkLst>
        </pc:spChg>
        <pc:spChg chg="mod">
          <ac:chgData name="Célian Hirsch" userId="378e0cf055f77aa5" providerId="LiveId" clId="{ADE55554-52AA-4F37-88B6-83A5050AEBF1}" dt="2023-09-29T15:13:41.646" v="706" actId="20577"/>
          <ac:spMkLst>
            <pc:docMk/>
            <pc:sldMk cId="3449287387" sldId="259"/>
            <ac:spMk id="3" creationId="{57727C32-7AC4-0A88-351C-1CF3FEB47C09}"/>
          </ac:spMkLst>
        </pc:spChg>
        <pc:spChg chg="del mod">
          <ac:chgData name="Célian Hirsch" userId="378e0cf055f77aa5" providerId="LiveId" clId="{ADE55554-52AA-4F37-88B6-83A5050AEBF1}" dt="2023-09-29T10:18:40.926" v="58" actId="478"/>
          <ac:spMkLst>
            <pc:docMk/>
            <pc:sldMk cId="3449287387" sldId="259"/>
            <ac:spMk id="4" creationId="{0773EB9E-7340-2325-A014-1BA8EB56FB27}"/>
          </ac:spMkLst>
        </pc:spChg>
        <pc:spChg chg="add del mod">
          <ac:chgData name="Célian Hirsch" userId="378e0cf055f77aa5" providerId="LiveId" clId="{ADE55554-52AA-4F37-88B6-83A5050AEBF1}" dt="2023-09-29T10:16:49.257" v="34"/>
          <ac:spMkLst>
            <pc:docMk/>
            <pc:sldMk cId="3449287387" sldId="259"/>
            <ac:spMk id="5" creationId="{FD01D577-7CB7-F652-1C46-6609803264B4}"/>
          </ac:spMkLst>
        </pc:spChg>
        <pc:spChg chg="add del mod">
          <ac:chgData name="Célian Hirsch" userId="378e0cf055f77aa5" providerId="LiveId" clId="{ADE55554-52AA-4F37-88B6-83A5050AEBF1}" dt="2023-09-29T10:16:49.257" v="34"/>
          <ac:spMkLst>
            <pc:docMk/>
            <pc:sldMk cId="3449287387" sldId="259"/>
            <ac:spMk id="6" creationId="{5D03F814-141C-B78B-7B39-BC8FEB7DB9DA}"/>
          </ac:spMkLst>
        </pc:spChg>
        <pc:spChg chg="add del mod">
          <ac:chgData name="Célian Hirsch" userId="378e0cf055f77aa5" providerId="LiveId" clId="{ADE55554-52AA-4F37-88B6-83A5050AEBF1}" dt="2023-09-29T10:16:49.257" v="34"/>
          <ac:spMkLst>
            <pc:docMk/>
            <pc:sldMk cId="3449287387" sldId="259"/>
            <ac:spMk id="7" creationId="{1EEACC3F-23BE-3DD7-887E-9D95D0B9F266}"/>
          </ac:spMkLst>
        </pc:spChg>
        <pc:spChg chg="add del mod">
          <ac:chgData name="Célian Hirsch" userId="378e0cf055f77aa5" providerId="LiveId" clId="{ADE55554-52AA-4F37-88B6-83A5050AEBF1}" dt="2023-09-29T10:16:49.257" v="34"/>
          <ac:spMkLst>
            <pc:docMk/>
            <pc:sldMk cId="3449287387" sldId="259"/>
            <ac:spMk id="10" creationId="{59879BBE-7BA7-5023-502D-D216D5660E65}"/>
          </ac:spMkLst>
        </pc:spChg>
        <pc:spChg chg="add del mod">
          <ac:chgData name="Célian Hirsch" userId="378e0cf055f77aa5" providerId="LiveId" clId="{ADE55554-52AA-4F37-88B6-83A5050AEBF1}" dt="2023-09-29T10:18:42.168" v="59" actId="478"/>
          <ac:spMkLst>
            <pc:docMk/>
            <pc:sldMk cId="3449287387" sldId="259"/>
            <ac:spMk id="14" creationId="{44891BFD-9391-67F4-84F0-8ACCFB67B990}"/>
          </ac:spMkLst>
        </pc:spChg>
        <pc:picChg chg="add del mod">
          <ac:chgData name="Célian Hirsch" userId="378e0cf055f77aa5" providerId="LiveId" clId="{ADE55554-52AA-4F37-88B6-83A5050AEBF1}" dt="2023-09-29T10:16:49.257" v="34"/>
          <ac:picMkLst>
            <pc:docMk/>
            <pc:sldMk cId="3449287387" sldId="259"/>
            <ac:picMk id="8" creationId="{7758CC29-7263-0F49-36CC-1DEF854894CC}"/>
          </ac:picMkLst>
        </pc:picChg>
        <pc:picChg chg="add del mod">
          <ac:chgData name="Célian Hirsch" userId="378e0cf055f77aa5" providerId="LiveId" clId="{ADE55554-52AA-4F37-88B6-83A5050AEBF1}" dt="2023-09-29T10:16:49.257" v="34"/>
          <ac:picMkLst>
            <pc:docMk/>
            <pc:sldMk cId="3449287387" sldId="259"/>
            <ac:picMk id="9" creationId="{BFCADA83-643B-0BEF-4F10-33E75181B460}"/>
          </ac:picMkLst>
        </pc:picChg>
        <pc:picChg chg="add mod">
          <ac:chgData name="Célian Hirsch" userId="378e0cf055f77aa5" providerId="LiveId" clId="{ADE55554-52AA-4F37-88B6-83A5050AEBF1}" dt="2023-09-29T10:17:25.388" v="56" actId="1076"/>
          <ac:picMkLst>
            <pc:docMk/>
            <pc:sldMk cId="3449287387" sldId="259"/>
            <ac:picMk id="11" creationId="{CF3EA95D-1C0C-64B7-7D36-2912AADEBC3D}"/>
          </ac:picMkLst>
        </pc:picChg>
        <pc:picChg chg="add mod">
          <ac:chgData name="Célian Hirsch" userId="378e0cf055f77aa5" providerId="LiveId" clId="{ADE55554-52AA-4F37-88B6-83A5050AEBF1}" dt="2023-09-29T10:17:25.388" v="56" actId="1076"/>
          <ac:picMkLst>
            <pc:docMk/>
            <pc:sldMk cId="3449287387" sldId="259"/>
            <ac:picMk id="12" creationId="{6B1ACAB5-6DE0-C8C4-9645-3C2ABAD7673A}"/>
          </ac:picMkLst>
        </pc:picChg>
      </pc:sldChg>
      <pc:sldChg chg="addSp delSp modSp add mod ord">
        <pc:chgData name="Célian Hirsch" userId="378e0cf055f77aa5" providerId="LiveId" clId="{ADE55554-52AA-4F37-88B6-83A5050AEBF1}" dt="2023-09-29T11:00:36.540" v="321" actId="1076"/>
        <pc:sldMkLst>
          <pc:docMk/>
          <pc:sldMk cId="2214460066" sldId="260"/>
        </pc:sldMkLst>
        <pc:spChg chg="del mod">
          <ac:chgData name="Célian Hirsch" userId="378e0cf055f77aa5" providerId="LiveId" clId="{ADE55554-52AA-4F37-88B6-83A5050AEBF1}" dt="2023-09-29T11:00:21.277" v="316" actId="478"/>
          <ac:spMkLst>
            <pc:docMk/>
            <pc:sldMk cId="2214460066" sldId="260"/>
            <ac:spMk id="2" creationId="{91012A16-A466-D1AA-9B70-0B485CF1678C}"/>
          </ac:spMkLst>
        </pc:spChg>
        <pc:spChg chg="del mod">
          <ac:chgData name="Célian Hirsch" userId="378e0cf055f77aa5" providerId="LiveId" clId="{ADE55554-52AA-4F37-88B6-83A5050AEBF1}" dt="2023-09-29T11:00:10.064" v="311"/>
          <ac:spMkLst>
            <pc:docMk/>
            <pc:sldMk cId="2214460066" sldId="260"/>
            <ac:spMk id="3" creationId="{57727C32-7AC4-0A88-351C-1CF3FEB47C09}"/>
          </ac:spMkLst>
        </pc:spChg>
        <pc:spChg chg="del">
          <ac:chgData name="Célian Hirsch" userId="378e0cf055f77aa5" providerId="LiveId" clId="{ADE55554-52AA-4F37-88B6-83A5050AEBF1}" dt="2023-09-29T11:00:23.564" v="317" actId="478"/>
          <ac:spMkLst>
            <pc:docMk/>
            <pc:sldMk cId="2214460066" sldId="260"/>
            <ac:spMk id="4" creationId="{0773EB9E-7340-2325-A014-1BA8EB56FB27}"/>
          </ac:spMkLst>
        </pc:spChg>
        <pc:spChg chg="add mod">
          <ac:chgData name="Célian Hirsch" userId="378e0cf055f77aa5" providerId="LiveId" clId="{ADE55554-52AA-4F37-88B6-83A5050AEBF1}" dt="2023-09-29T11:00:36.540" v="321" actId="1076"/>
          <ac:spMkLst>
            <pc:docMk/>
            <pc:sldMk cId="2214460066" sldId="260"/>
            <ac:spMk id="5" creationId="{DACD1A41-20DA-CAC9-E929-AA8524F8893C}"/>
          </ac:spMkLst>
        </pc:spChg>
      </pc:sldChg>
      <pc:sldChg chg="addSp delSp modSp new mod modAnim">
        <pc:chgData name="Célian Hirsch" userId="378e0cf055f77aa5" providerId="LiveId" clId="{ADE55554-52AA-4F37-88B6-83A5050AEBF1}" dt="2023-10-04T06:20:36.404" v="1167" actId="20577"/>
        <pc:sldMkLst>
          <pc:docMk/>
          <pc:sldMk cId="2450597432" sldId="264"/>
        </pc:sldMkLst>
        <pc:spChg chg="del mod">
          <ac:chgData name="Célian Hirsch" userId="378e0cf055f77aa5" providerId="LiveId" clId="{ADE55554-52AA-4F37-88B6-83A5050AEBF1}" dt="2023-09-29T10:48:18.565" v="176" actId="478"/>
          <ac:spMkLst>
            <pc:docMk/>
            <pc:sldMk cId="2450597432" sldId="264"/>
            <ac:spMk id="2" creationId="{40675285-A360-86D1-8762-4A56E2B9EA66}"/>
          </ac:spMkLst>
        </pc:spChg>
        <pc:spChg chg="mod">
          <ac:chgData name="Célian Hirsch" userId="378e0cf055f77aa5" providerId="LiveId" clId="{ADE55554-52AA-4F37-88B6-83A5050AEBF1}" dt="2023-09-29T10:49:23.961" v="197" actId="1076"/>
          <ac:spMkLst>
            <pc:docMk/>
            <pc:sldMk cId="2450597432" sldId="264"/>
            <ac:spMk id="3" creationId="{3B339CF2-AC18-6A78-7B74-CF813BF9D121}"/>
          </ac:spMkLst>
        </pc:spChg>
        <pc:spChg chg="mod">
          <ac:chgData name="Célian Hirsch" userId="378e0cf055f77aa5" providerId="LiveId" clId="{ADE55554-52AA-4F37-88B6-83A5050AEBF1}" dt="2023-10-03T19:31:01.990" v="1149" actId="20577"/>
          <ac:spMkLst>
            <pc:docMk/>
            <pc:sldMk cId="2450597432" sldId="264"/>
            <ac:spMk id="4" creationId="{64E92E5A-03DF-6683-1CC6-B302C8F0406B}"/>
          </ac:spMkLst>
        </pc:spChg>
        <pc:spChg chg="mod">
          <ac:chgData name="Célian Hirsch" userId="378e0cf055f77aa5" providerId="LiveId" clId="{ADE55554-52AA-4F37-88B6-83A5050AEBF1}" dt="2023-10-04T06:20:36.404" v="1167" actId="20577"/>
          <ac:spMkLst>
            <pc:docMk/>
            <pc:sldMk cId="2450597432" sldId="264"/>
            <ac:spMk id="5" creationId="{AD2DFDB0-7A1E-38AA-0AF1-86DB472DAEA7}"/>
          </ac:spMkLst>
        </pc:spChg>
        <pc:spChg chg="mod">
          <ac:chgData name="Célian Hirsch" userId="378e0cf055f77aa5" providerId="LiveId" clId="{ADE55554-52AA-4F37-88B6-83A5050AEBF1}" dt="2023-10-02T08:44:38.309" v="1098" actId="20577"/>
          <ac:spMkLst>
            <pc:docMk/>
            <pc:sldMk cId="2450597432" sldId="264"/>
            <ac:spMk id="6" creationId="{C9A7E867-ED4F-7527-15FD-97CC7B97A0D9}"/>
          </ac:spMkLst>
        </pc:spChg>
        <pc:spChg chg="del">
          <ac:chgData name="Célian Hirsch" userId="378e0cf055f77aa5" providerId="LiveId" clId="{ADE55554-52AA-4F37-88B6-83A5050AEBF1}" dt="2023-09-29T10:51:40.674" v="202" actId="478"/>
          <ac:spMkLst>
            <pc:docMk/>
            <pc:sldMk cId="2450597432" sldId="264"/>
            <ac:spMk id="7" creationId="{26538F75-6F2F-046D-ED62-CA1B22503FF8}"/>
          </ac:spMkLst>
        </pc:spChg>
        <pc:spChg chg="add mod">
          <ac:chgData name="Célian Hirsch" userId="378e0cf055f77aa5" providerId="LiveId" clId="{ADE55554-52AA-4F37-88B6-83A5050AEBF1}" dt="2023-10-02T08:37:08.709" v="1002" actId="1076"/>
          <ac:spMkLst>
            <pc:docMk/>
            <pc:sldMk cId="2450597432" sldId="264"/>
            <ac:spMk id="11" creationId="{DE027C8D-A51F-28A5-581D-1AE52B9167A9}"/>
          </ac:spMkLst>
        </pc:spChg>
        <pc:picChg chg="add mod">
          <ac:chgData name="Célian Hirsch" userId="378e0cf055f77aa5" providerId="LiveId" clId="{ADE55554-52AA-4F37-88B6-83A5050AEBF1}" dt="2023-09-29T10:49:30.669" v="198" actId="1076"/>
          <ac:picMkLst>
            <pc:docMk/>
            <pc:sldMk cId="2450597432" sldId="264"/>
            <ac:picMk id="8" creationId="{7E1D94DD-CEBE-D1E6-A507-5247F8ACCC2E}"/>
          </ac:picMkLst>
        </pc:picChg>
        <pc:picChg chg="add mod">
          <ac:chgData name="Célian Hirsch" userId="378e0cf055f77aa5" providerId="LiveId" clId="{ADE55554-52AA-4F37-88B6-83A5050AEBF1}" dt="2023-09-29T10:49:16.203" v="195" actId="1076"/>
          <ac:picMkLst>
            <pc:docMk/>
            <pc:sldMk cId="2450597432" sldId="264"/>
            <ac:picMk id="9" creationId="{DBD94C72-7ACE-5652-40C4-769E17E18F82}"/>
          </ac:picMkLst>
        </pc:picChg>
        <pc:picChg chg="add del mod">
          <ac:chgData name="Célian Hirsch" userId="378e0cf055f77aa5" providerId="LiveId" clId="{ADE55554-52AA-4F37-88B6-83A5050AEBF1}" dt="2023-09-29T10:21:17.374" v="112"/>
          <ac:picMkLst>
            <pc:docMk/>
            <pc:sldMk cId="2450597432" sldId="264"/>
            <ac:picMk id="10" creationId="{68EC1347-D6F3-01EF-3138-81EF2B6FB7C1}"/>
          </ac:picMkLst>
        </pc:picChg>
      </pc:sldChg>
      <pc:sldChg chg="addSp modSp add mod modAnim">
        <pc:chgData name="Célian Hirsch" userId="378e0cf055f77aa5" providerId="LiveId" clId="{ADE55554-52AA-4F37-88B6-83A5050AEBF1}" dt="2023-10-04T06:20:40.615" v="1175" actId="20577"/>
        <pc:sldMkLst>
          <pc:docMk/>
          <pc:sldMk cId="1790171233" sldId="268"/>
        </pc:sldMkLst>
        <pc:spChg chg="add mod">
          <ac:chgData name="Célian Hirsch" userId="378e0cf055f77aa5" providerId="LiveId" clId="{ADE55554-52AA-4F37-88B6-83A5050AEBF1}" dt="2023-09-29T10:54:19.955" v="224" actId="1076"/>
          <ac:spMkLst>
            <pc:docMk/>
            <pc:sldMk cId="1790171233" sldId="268"/>
            <ac:spMk id="2" creationId="{57674459-5EED-5A77-1CBD-FF2F2562A4B9}"/>
          </ac:spMkLst>
        </pc:spChg>
        <pc:spChg chg="mod">
          <ac:chgData name="Célian Hirsch" userId="378e0cf055f77aa5" providerId="LiveId" clId="{ADE55554-52AA-4F37-88B6-83A5050AEBF1}" dt="2023-09-29T15:13:51.097" v="710" actId="20577"/>
          <ac:spMkLst>
            <pc:docMk/>
            <pc:sldMk cId="1790171233" sldId="268"/>
            <ac:spMk id="4" creationId="{64E92E5A-03DF-6683-1CC6-B302C8F0406B}"/>
          </ac:spMkLst>
        </pc:spChg>
        <pc:spChg chg="mod">
          <ac:chgData name="Célian Hirsch" userId="378e0cf055f77aa5" providerId="LiveId" clId="{ADE55554-52AA-4F37-88B6-83A5050AEBF1}" dt="2023-10-04T06:20:40.615" v="1175" actId="20577"/>
          <ac:spMkLst>
            <pc:docMk/>
            <pc:sldMk cId="1790171233" sldId="268"/>
            <ac:spMk id="5" creationId="{AD2DFDB0-7A1E-38AA-0AF1-86DB472DAEA7}"/>
          </ac:spMkLst>
        </pc:spChg>
        <pc:spChg chg="mod">
          <ac:chgData name="Célian Hirsch" userId="378e0cf055f77aa5" providerId="LiveId" clId="{ADE55554-52AA-4F37-88B6-83A5050AEBF1}" dt="2023-09-29T10:54:00.364" v="220"/>
          <ac:spMkLst>
            <pc:docMk/>
            <pc:sldMk cId="1790171233" sldId="268"/>
            <ac:spMk id="6" creationId="{C9A7E867-ED4F-7527-15FD-97CC7B97A0D9}"/>
          </ac:spMkLst>
        </pc:spChg>
        <pc:spChg chg="add mod">
          <ac:chgData name="Célian Hirsch" userId="378e0cf055f77aa5" providerId="LiveId" clId="{ADE55554-52AA-4F37-88B6-83A5050AEBF1}" dt="2023-09-29T10:54:30.544" v="226" actId="1076"/>
          <ac:spMkLst>
            <pc:docMk/>
            <pc:sldMk cId="1790171233" sldId="268"/>
            <ac:spMk id="7" creationId="{73E875F6-9058-1081-91DF-05660647A604}"/>
          </ac:spMkLst>
        </pc:spChg>
        <pc:spChg chg="mod">
          <ac:chgData name="Célian Hirsch" userId="378e0cf055f77aa5" providerId="LiveId" clId="{ADE55554-52AA-4F37-88B6-83A5050AEBF1}" dt="2023-09-29T10:54:40.189" v="227"/>
          <ac:spMkLst>
            <pc:docMk/>
            <pc:sldMk cId="1790171233" sldId="268"/>
            <ac:spMk id="11" creationId="{DE027C8D-A51F-28A5-581D-1AE52B9167A9}"/>
          </ac:spMkLst>
        </pc:spChg>
      </pc:sldChg>
      <pc:sldChg chg="addSp delSp modSp add mod delAnim modAnim">
        <pc:chgData name="Célian Hirsch" userId="378e0cf055f77aa5" providerId="LiveId" clId="{ADE55554-52AA-4F37-88B6-83A5050AEBF1}" dt="2023-10-04T06:20:44.763" v="1183" actId="20577"/>
        <pc:sldMkLst>
          <pc:docMk/>
          <pc:sldMk cId="2831935230" sldId="269"/>
        </pc:sldMkLst>
        <pc:spChg chg="del">
          <ac:chgData name="Célian Hirsch" userId="378e0cf055f77aa5" providerId="LiveId" clId="{ADE55554-52AA-4F37-88B6-83A5050AEBF1}" dt="2023-09-29T10:55:13.751" v="234" actId="478"/>
          <ac:spMkLst>
            <pc:docMk/>
            <pc:sldMk cId="2831935230" sldId="269"/>
            <ac:spMk id="2" creationId="{57674459-5EED-5A77-1CBD-FF2F2562A4B9}"/>
          </ac:spMkLst>
        </pc:spChg>
        <pc:spChg chg="del mod">
          <ac:chgData name="Célian Hirsch" userId="378e0cf055f77aa5" providerId="LiveId" clId="{ADE55554-52AA-4F37-88B6-83A5050AEBF1}" dt="2023-09-29T10:55:21.901" v="236" actId="478"/>
          <ac:spMkLst>
            <pc:docMk/>
            <pc:sldMk cId="2831935230" sldId="269"/>
            <ac:spMk id="4" creationId="{64E92E5A-03DF-6683-1CC6-B302C8F0406B}"/>
          </ac:spMkLst>
        </pc:spChg>
        <pc:spChg chg="mod">
          <ac:chgData name="Célian Hirsch" userId="378e0cf055f77aa5" providerId="LiveId" clId="{ADE55554-52AA-4F37-88B6-83A5050AEBF1}" dt="2023-10-04T06:20:44.763" v="1183" actId="20577"/>
          <ac:spMkLst>
            <pc:docMk/>
            <pc:sldMk cId="2831935230" sldId="269"/>
            <ac:spMk id="5" creationId="{AD2DFDB0-7A1E-38AA-0AF1-86DB472DAEA7}"/>
          </ac:spMkLst>
        </pc:spChg>
        <pc:spChg chg="del mod">
          <ac:chgData name="Célian Hirsch" userId="378e0cf055f77aa5" providerId="LiveId" clId="{ADE55554-52AA-4F37-88B6-83A5050AEBF1}" dt="2023-09-29T10:56:02.610" v="245" actId="478"/>
          <ac:spMkLst>
            <pc:docMk/>
            <pc:sldMk cId="2831935230" sldId="269"/>
            <ac:spMk id="6" creationId="{C9A7E867-ED4F-7527-15FD-97CC7B97A0D9}"/>
          </ac:spMkLst>
        </pc:spChg>
        <pc:spChg chg="del mod">
          <ac:chgData name="Célian Hirsch" userId="378e0cf055f77aa5" providerId="LiveId" clId="{ADE55554-52AA-4F37-88B6-83A5050AEBF1}" dt="2023-09-29T10:55:12.781" v="233" actId="478"/>
          <ac:spMkLst>
            <pc:docMk/>
            <pc:sldMk cId="2831935230" sldId="269"/>
            <ac:spMk id="7" creationId="{73E875F6-9058-1081-91DF-05660647A604}"/>
          </ac:spMkLst>
        </pc:spChg>
        <pc:spChg chg="add mod">
          <ac:chgData name="Célian Hirsch" userId="378e0cf055f77aa5" providerId="LiveId" clId="{ADE55554-52AA-4F37-88B6-83A5050AEBF1}" dt="2023-09-29T10:55:45.928" v="241" actId="13822"/>
          <ac:spMkLst>
            <pc:docMk/>
            <pc:sldMk cId="2831935230" sldId="269"/>
            <ac:spMk id="10" creationId="{8991F65D-CADD-0B1F-3F53-91E09675804C}"/>
          </ac:spMkLst>
        </pc:spChg>
        <pc:spChg chg="mod">
          <ac:chgData name="Célian Hirsch" userId="378e0cf055f77aa5" providerId="LiveId" clId="{ADE55554-52AA-4F37-88B6-83A5050AEBF1}" dt="2023-09-29T10:58:03.711" v="276"/>
          <ac:spMkLst>
            <pc:docMk/>
            <pc:sldMk cId="2831935230" sldId="269"/>
            <ac:spMk id="11" creationId="{DE027C8D-A51F-28A5-581D-1AE52B9167A9}"/>
          </ac:spMkLst>
        </pc:spChg>
        <pc:spChg chg="add mod">
          <ac:chgData name="Célian Hirsch" userId="378e0cf055f77aa5" providerId="LiveId" clId="{ADE55554-52AA-4F37-88B6-83A5050AEBF1}" dt="2023-09-29T10:57:36.352" v="270" actId="113"/>
          <ac:spMkLst>
            <pc:docMk/>
            <pc:sldMk cId="2831935230" sldId="269"/>
            <ac:spMk id="13" creationId="{B7407F56-26BD-A405-A03A-610361E044EE}"/>
          </ac:spMkLst>
        </pc:spChg>
        <pc:spChg chg="add mod">
          <ac:chgData name="Célian Hirsch" userId="378e0cf055f77aa5" providerId="LiveId" clId="{ADE55554-52AA-4F37-88B6-83A5050AEBF1}" dt="2023-09-29T10:57:53.661" v="271" actId="1076"/>
          <ac:spMkLst>
            <pc:docMk/>
            <pc:sldMk cId="2831935230" sldId="269"/>
            <ac:spMk id="14" creationId="{1711A82E-360D-F738-D5EF-0A77C287A333}"/>
          </ac:spMkLst>
        </pc:spChg>
        <pc:spChg chg="add mod">
          <ac:chgData name="Célian Hirsch" userId="378e0cf055f77aa5" providerId="LiveId" clId="{ADE55554-52AA-4F37-88B6-83A5050AEBF1}" dt="2023-09-29T10:57:34.037" v="269" actId="113"/>
          <ac:spMkLst>
            <pc:docMk/>
            <pc:sldMk cId="2831935230" sldId="269"/>
            <ac:spMk id="17" creationId="{B074F01C-6A3B-2189-35FA-745743A6DB5A}"/>
          </ac:spMkLst>
        </pc:spChg>
        <pc:spChg chg="add mod">
          <ac:chgData name="Célian Hirsch" userId="378e0cf055f77aa5" providerId="LiveId" clId="{ADE55554-52AA-4F37-88B6-83A5050AEBF1}" dt="2023-09-29T10:57:22.879" v="268" actId="1076"/>
          <ac:spMkLst>
            <pc:docMk/>
            <pc:sldMk cId="2831935230" sldId="269"/>
            <ac:spMk id="18" creationId="{8F051662-4EE0-647F-C352-3C3CE17DA29B}"/>
          </ac:spMkLst>
        </pc:spChg>
        <pc:spChg chg="add mod">
          <ac:chgData name="Célian Hirsch" userId="378e0cf055f77aa5" providerId="LiveId" clId="{ADE55554-52AA-4F37-88B6-83A5050AEBF1}" dt="2023-09-29T10:57:15.170" v="266" actId="1076"/>
          <ac:spMkLst>
            <pc:docMk/>
            <pc:sldMk cId="2831935230" sldId="269"/>
            <ac:spMk id="20" creationId="{0531E5FC-65F8-B58A-9CEF-2157B2F8098E}"/>
          </ac:spMkLst>
        </pc:spChg>
        <pc:cxnChg chg="add mod">
          <ac:chgData name="Célian Hirsch" userId="378e0cf055f77aa5" providerId="LiveId" clId="{ADE55554-52AA-4F37-88B6-83A5050AEBF1}" dt="2023-09-29T10:57:01.191" v="263" actId="13822"/>
          <ac:cxnSpMkLst>
            <pc:docMk/>
            <pc:sldMk cId="2831935230" sldId="269"/>
            <ac:cxnSpMk id="12" creationId="{2F78679C-13B7-7509-2EF3-388A92B1F406}"/>
          </ac:cxnSpMkLst>
        </pc:cxnChg>
        <pc:cxnChg chg="add mod">
          <ac:chgData name="Célian Hirsch" userId="378e0cf055f77aa5" providerId="LiveId" clId="{ADE55554-52AA-4F37-88B6-83A5050AEBF1}" dt="2023-09-29T10:57:22.879" v="268" actId="1076"/>
          <ac:cxnSpMkLst>
            <pc:docMk/>
            <pc:sldMk cId="2831935230" sldId="269"/>
            <ac:cxnSpMk id="19" creationId="{D40FE533-4C9D-807C-F68D-8020244C3435}"/>
          </ac:cxnSpMkLst>
        </pc:cxnChg>
      </pc:sldChg>
      <pc:sldChg chg="delSp modSp add mod ord delAnim modAnim">
        <pc:chgData name="Célian Hirsch" userId="378e0cf055f77aa5" providerId="LiveId" clId="{ADE55554-52AA-4F37-88B6-83A5050AEBF1}" dt="2023-10-04T06:20:49.394" v="1191" actId="20577"/>
        <pc:sldMkLst>
          <pc:docMk/>
          <pc:sldMk cId="984852856" sldId="270"/>
        </pc:sldMkLst>
        <pc:spChg chg="del">
          <ac:chgData name="Célian Hirsch" userId="378e0cf055f77aa5" providerId="LiveId" clId="{ADE55554-52AA-4F37-88B6-83A5050AEBF1}" dt="2023-09-29T10:58:48.348" v="290" actId="478"/>
          <ac:spMkLst>
            <pc:docMk/>
            <pc:sldMk cId="984852856" sldId="270"/>
            <ac:spMk id="2" creationId="{57674459-5EED-5A77-1CBD-FF2F2562A4B9}"/>
          </ac:spMkLst>
        </pc:spChg>
        <pc:spChg chg="mod">
          <ac:chgData name="Célian Hirsch" userId="378e0cf055f77aa5" providerId="LiveId" clId="{ADE55554-52AA-4F37-88B6-83A5050AEBF1}" dt="2023-09-29T15:13:58.244" v="712" actId="20577"/>
          <ac:spMkLst>
            <pc:docMk/>
            <pc:sldMk cId="984852856" sldId="270"/>
            <ac:spMk id="4" creationId="{64E92E5A-03DF-6683-1CC6-B302C8F0406B}"/>
          </ac:spMkLst>
        </pc:spChg>
        <pc:spChg chg="mod">
          <ac:chgData name="Célian Hirsch" userId="378e0cf055f77aa5" providerId="LiveId" clId="{ADE55554-52AA-4F37-88B6-83A5050AEBF1}" dt="2023-10-04T06:20:49.394" v="1191" actId="20577"/>
          <ac:spMkLst>
            <pc:docMk/>
            <pc:sldMk cId="984852856" sldId="270"/>
            <ac:spMk id="5" creationId="{AD2DFDB0-7A1E-38AA-0AF1-86DB472DAEA7}"/>
          </ac:spMkLst>
        </pc:spChg>
        <pc:spChg chg="mod">
          <ac:chgData name="Célian Hirsch" userId="378e0cf055f77aa5" providerId="LiveId" clId="{ADE55554-52AA-4F37-88B6-83A5050AEBF1}" dt="2023-09-29T11:00:53.952" v="326" actId="14"/>
          <ac:spMkLst>
            <pc:docMk/>
            <pc:sldMk cId="984852856" sldId="270"/>
            <ac:spMk id="6" creationId="{C9A7E867-ED4F-7527-15FD-97CC7B97A0D9}"/>
          </ac:spMkLst>
        </pc:spChg>
        <pc:spChg chg="del">
          <ac:chgData name="Célian Hirsch" userId="378e0cf055f77aa5" providerId="LiveId" clId="{ADE55554-52AA-4F37-88B6-83A5050AEBF1}" dt="2023-09-29T10:59:05.496" v="293" actId="478"/>
          <ac:spMkLst>
            <pc:docMk/>
            <pc:sldMk cId="984852856" sldId="270"/>
            <ac:spMk id="7" creationId="{73E875F6-9058-1081-91DF-05660647A604}"/>
          </ac:spMkLst>
        </pc:spChg>
        <pc:spChg chg="mod">
          <ac:chgData name="Célian Hirsch" userId="378e0cf055f77aa5" providerId="LiveId" clId="{ADE55554-52AA-4F37-88B6-83A5050AEBF1}" dt="2023-10-04T06:12:43.335" v="1159" actId="20577"/>
          <ac:spMkLst>
            <pc:docMk/>
            <pc:sldMk cId="984852856" sldId="270"/>
            <ac:spMk id="11" creationId="{DE027C8D-A51F-28A5-581D-1AE52B9167A9}"/>
          </ac:spMkLst>
        </pc:spChg>
      </pc:sldChg>
      <pc:sldChg chg="addSp delSp modSp add mod ord modAnim">
        <pc:chgData name="Célian Hirsch" userId="378e0cf055f77aa5" providerId="LiveId" clId="{ADE55554-52AA-4F37-88B6-83A5050AEBF1}" dt="2023-10-03T19:30:00.622" v="1147"/>
        <pc:sldMkLst>
          <pc:docMk/>
          <pc:sldMk cId="3655826778" sldId="271"/>
        </pc:sldMkLst>
        <pc:spChg chg="mod">
          <ac:chgData name="Célian Hirsch" userId="378e0cf055f77aa5" providerId="LiveId" clId="{ADE55554-52AA-4F37-88B6-83A5050AEBF1}" dt="2023-09-29T10:59:30.168" v="300"/>
          <ac:spMkLst>
            <pc:docMk/>
            <pc:sldMk cId="3655826778" sldId="271"/>
            <ac:spMk id="2" creationId="{BFB803E3-BDC1-3893-09D8-F9221CD39649}"/>
          </ac:spMkLst>
        </pc:spChg>
        <pc:spChg chg="mod">
          <ac:chgData name="Célian Hirsch" userId="378e0cf055f77aa5" providerId="LiveId" clId="{ADE55554-52AA-4F37-88B6-83A5050AEBF1}" dt="2023-09-29T15:14:02.439" v="713" actId="20577"/>
          <ac:spMkLst>
            <pc:docMk/>
            <pc:sldMk cId="3655826778" sldId="271"/>
            <ac:spMk id="3" creationId="{7C861919-DBF0-99F3-8DC3-91445E6CB25F}"/>
          </ac:spMkLst>
        </pc:spChg>
        <pc:spChg chg="del">
          <ac:chgData name="Célian Hirsch" userId="378e0cf055f77aa5" providerId="LiveId" clId="{ADE55554-52AA-4F37-88B6-83A5050AEBF1}" dt="2023-09-29T14:51:36.450" v="700" actId="478"/>
          <ac:spMkLst>
            <pc:docMk/>
            <pc:sldMk cId="3655826778" sldId="271"/>
            <ac:spMk id="4" creationId="{8316A120-120F-A0B5-7DE6-2A975C23C7E4}"/>
          </ac:spMkLst>
        </pc:spChg>
        <pc:spChg chg="add del mod">
          <ac:chgData name="Célian Hirsch" userId="378e0cf055f77aa5" providerId="LiveId" clId="{ADE55554-52AA-4F37-88B6-83A5050AEBF1}" dt="2023-09-29T10:59:46.823" v="305"/>
          <ac:spMkLst>
            <pc:docMk/>
            <pc:sldMk cId="3655826778" sldId="271"/>
            <ac:spMk id="5" creationId="{9B147211-72F7-B2BD-28C7-27BE2F3598FF}"/>
          </ac:spMkLst>
        </pc:spChg>
      </pc:sldChg>
      <pc:sldChg chg="delSp modSp add mod">
        <pc:chgData name="Célian Hirsch" userId="378e0cf055f77aa5" providerId="LiveId" clId="{ADE55554-52AA-4F37-88B6-83A5050AEBF1}" dt="2023-09-29T12:57:43.439" v="429" actId="478"/>
        <pc:sldMkLst>
          <pc:docMk/>
          <pc:sldMk cId="2677885119" sldId="272"/>
        </pc:sldMkLst>
        <pc:spChg chg="mod">
          <ac:chgData name="Célian Hirsch" userId="378e0cf055f77aa5" providerId="LiveId" clId="{ADE55554-52AA-4F37-88B6-83A5050AEBF1}" dt="2023-09-29T10:59:53.714" v="309"/>
          <ac:spMkLst>
            <pc:docMk/>
            <pc:sldMk cId="2677885119" sldId="272"/>
            <ac:spMk id="2" creationId="{BFB803E3-BDC1-3893-09D8-F9221CD39649}"/>
          </ac:spMkLst>
        </pc:spChg>
        <pc:spChg chg="mod">
          <ac:chgData name="Célian Hirsch" userId="378e0cf055f77aa5" providerId="LiveId" clId="{ADE55554-52AA-4F37-88B6-83A5050AEBF1}" dt="2023-09-29T12:57:41.712" v="428" actId="20577"/>
          <ac:spMkLst>
            <pc:docMk/>
            <pc:sldMk cId="2677885119" sldId="272"/>
            <ac:spMk id="3" creationId="{7C861919-DBF0-99F3-8DC3-91445E6CB25F}"/>
          </ac:spMkLst>
        </pc:spChg>
        <pc:spChg chg="del">
          <ac:chgData name="Célian Hirsch" userId="378e0cf055f77aa5" providerId="LiveId" clId="{ADE55554-52AA-4F37-88B6-83A5050AEBF1}" dt="2023-09-29T12:57:43.439" v="429" actId="478"/>
          <ac:spMkLst>
            <pc:docMk/>
            <pc:sldMk cId="2677885119" sldId="272"/>
            <ac:spMk id="4" creationId="{8316A120-120F-A0B5-7DE6-2A975C23C7E4}"/>
          </ac:spMkLst>
        </pc:spChg>
      </pc:sldChg>
      <pc:sldChg chg="addSp delSp modSp add mod ord modAnim modNotesTx">
        <pc:chgData name="Célian Hirsch" userId="378e0cf055f77aa5" providerId="LiveId" clId="{ADE55554-52AA-4F37-88B6-83A5050AEBF1}" dt="2023-10-04T13:06:35.529" v="1204" actId="20577"/>
        <pc:sldMkLst>
          <pc:docMk/>
          <pc:sldMk cId="1441521497" sldId="273"/>
        </pc:sldMkLst>
        <pc:spChg chg="mod">
          <ac:chgData name="Célian Hirsch" userId="378e0cf055f77aa5" providerId="LiveId" clId="{ADE55554-52AA-4F37-88B6-83A5050AEBF1}" dt="2023-10-04T13:00:00.056" v="1194" actId="113"/>
          <ac:spMkLst>
            <pc:docMk/>
            <pc:sldMk cId="1441521497" sldId="273"/>
            <ac:spMk id="2" creationId="{BFB803E3-BDC1-3893-09D8-F9221CD39649}"/>
          </ac:spMkLst>
        </pc:spChg>
        <pc:spChg chg="del mod">
          <ac:chgData name="Célian Hirsch" userId="378e0cf055f77aa5" providerId="LiveId" clId="{ADE55554-52AA-4F37-88B6-83A5050AEBF1}" dt="2023-09-29T14:08:04.537" v="437" actId="22"/>
          <ac:spMkLst>
            <pc:docMk/>
            <pc:sldMk cId="1441521497" sldId="273"/>
            <ac:spMk id="3" creationId="{7C861919-DBF0-99F3-8DC3-91445E6CB25F}"/>
          </ac:spMkLst>
        </pc:spChg>
        <pc:spChg chg="add del mod">
          <ac:chgData name="Célian Hirsch" userId="378e0cf055f77aa5" providerId="LiveId" clId="{ADE55554-52AA-4F37-88B6-83A5050AEBF1}" dt="2023-09-29T14:08:48.450" v="448" actId="22"/>
          <ac:spMkLst>
            <pc:docMk/>
            <pc:sldMk cId="1441521497" sldId="273"/>
            <ac:spMk id="7" creationId="{33825EED-F546-A725-3A5D-BFE324DA1888}"/>
          </ac:spMkLst>
        </pc:spChg>
        <pc:spChg chg="add del mod">
          <ac:chgData name="Célian Hirsch" userId="378e0cf055f77aa5" providerId="LiveId" clId="{ADE55554-52AA-4F37-88B6-83A5050AEBF1}" dt="2023-09-29T14:12:26.792" v="525" actId="478"/>
          <ac:spMkLst>
            <pc:docMk/>
            <pc:sldMk cId="1441521497" sldId="273"/>
            <ac:spMk id="10" creationId="{C3F249D7-3433-8F57-2813-DFCF1AEF84B9}"/>
          </ac:spMkLst>
        </pc:spChg>
        <pc:picChg chg="add del mod ord">
          <ac:chgData name="Célian Hirsch" userId="378e0cf055f77aa5" providerId="LiveId" clId="{ADE55554-52AA-4F37-88B6-83A5050AEBF1}" dt="2023-09-29T14:08:46.056" v="447" actId="478"/>
          <ac:picMkLst>
            <pc:docMk/>
            <pc:sldMk cId="1441521497" sldId="273"/>
            <ac:picMk id="5" creationId="{768A464A-D02D-4F4B-45D8-0E13E6FDA01F}"/>
          </ac:picMkLst>
        </pc:picChg>
        <pc:picChg chg="add del mod ord modCrop">
          <ac:chgData name="Célian Hirsch" userId="378e0cf055f77aa5" providerId="LiveId" clId="{ADE55554-52AA-4F37-88B6-83A5050AEBF1}" dt="2023-09-29T14:12:50.988" v="531" actId="1076"/>
          <ac:picMkLst>
            <pc:docMk/>
            <pc:sldMk cId="1441521497" sldId="273"/>
            <ac:picMk id="9" creationId="{601C4B1E-354B-8300-8339-E7338039CC2A}"/>
          </ac:picMkLst>
        </pc:picChg>
        <pc:picChg chg="add del mod">
          <ac:chgData name="Célian Hirsch" userId="378e0cf055f77aa5" providerId="LiveId" clId="{ADE55554-52AA-4F37-88B6-83A5050AEBF1}" dt="2023-09-29T14:12:31.371" v="528" actId="478"/>
          <ac:picMkLst>
            <pc:docMk/>
            <pc:sldMk cId="1441521497" sldId="273"/>
            <ac:picMk id="12" creationId="{89A55639-15AF-F557-40E9-8EFA1EE9F622}"/>
          </ac:picMkLst>
        </pc:picChg>
        <pc:picChg chg="add mod">
          <ac:chgData name="Célian Hirsch" userId="378e0cf055f77aa5" providerId="LiveId" clId="{ADE55554-52AA-4F37-88B6-83A5050AEBF1}" dt="2023-09-29T14:12:52.209" v="532" actId="1076"/>
          <ac:picMkLst>
            <pc:docMk/>
            <pc:sldMk cId="1441521497" sldId="273"/>
            <ac:picMk id="14" creationId="{A35EDBE5-4E80-5C94-3AD8-F199B157CD53}"/>
          </ac:picMkLst>
        </pc:picChg>
      </pc:sldChg>
      <pc:sldChg chg="addSp delSp modSp add mod modAnim">
        <pc:chgData name="Célian Hirsch" userId="378e0cf055f77aa5" providerId="LiveId" clId="{ADE55554-52AA-4F37-88B6-83A5050AEBF1}" dt="2023-10-04T13:00:30.667" v="1200"/>
        <pc:sldMkLst>
          <pc:docMk/>
          <pc:sldMk cId="2735695607" sldId="274"/>
        </pc:sldMkLst>
        <pc:spChg chg="del">
          <ac:chgData name="Célian Hirsch" userId="378e0cf055f77aa5" providerId="LiveId" clId="{ADE55554-52AA-4F37-88B6-83A5050AEBF1}" dt="2023-09-29T14:16:49.533" v="625" actId="478"/>
          <ac:spMkLst>
            <pc:docMk/>
            <pc:sldMk cId="2735695607" sldId="274"/>
            <ac:spMk id="2" creationId="{BFB803E3-BDC1-3893-09D8-F9221CD39649}"/>
          </ac:spMkLst>
        </pc:spChg>
        <pc:spChg chg="add del mod">
          <ac:chgData name="Célian Hirsch" userId="378e0cf055f77aa5" providerId="LiveId" clId="{ADE55554-52AA-4F37-88B6-83A5050AEBF1}" dt="2023-10-04T13:00:28.693" v="1199" actId="478"/>
          <ac:spMkLst>
            <pc:docMk/>
            <pc:sldMk cId="2735695607" sldId="274"/>
            <ac:spMk id="3" creationId="{A69737A9-07BA-AB9C-9568-F776740C798F}"/>
          </ac:spMkLst>
        </pc:spChg>
        <pc:spChg chg="add del mod">
          <ac:chgData name="Célian Hirsch" userId="378e0cf055f77aa5" providerId="LiveId" clId="{ADE55554-52AA-4F37-88B6-83A5050AEBF1}" dt="2023-09-29T14:13:12.308" v="535" actId="478"/>
          <ac:spMkLst>
            <pc:docMk/>
            <pc:sldMk cId="2735695607" sldId="274"/>
            <ac:spMk id="4" creationId="{E0299209-27C9-5114-057B-AE4F8343026C}"/>
          </ac:spMkLst>
        </pc:spChg>
        <pc:spChg chg="add del mod">
          <ac:chgData name="Célian Hirsch" userId="378e0cf055f77aa5" providerId="LiveId" clId="{ADE55554-52AA-4F37-88B6-83A5050AEBF1}" dt="2023-10-04T13:00:27.589" v="1198" actId="478"/>
          <ac:spMkLst>
            <pc:docMk/>
            <pc:sldMk cId="2735695607" sldId="274"/>
            <ac:spMk id="4" creationId="{F8DD7B71-3CE3-17EC-6B79-CE0E9F5DFA28}"/>
          </ac:spMkLst>
        </pc:spChg>
        <pc:spChg chg="add mod">
          <ac:chgData name="Célian Hirsch" userId="378e0cf055f77aa5" providerId="LiveId" clId="{ADE55554-52AA-4F37-88B6-83A5050AEBF1}" dt="2023-10-04T13:00:30.667" v="1200"/>
          <ac:spMkLst>
            <pc:docMk/>
            <pc:sldMk cId="2735695607" sldId="274"/>
            <ac:spMk id="6" creationId="{C649EB72-189C-845F-9448-7AE2C2EEBF04}"/>
          </ac:spMkLst>
        </pc:spChg>
        <pc:spChg chg="add del mod">
          <ac:chgData name="Célian Hirsch" userId="378e0cf055f77aa5" providerId="LiveId" clId="{ADE55554-52AA-4F37-88B6-83A5050AEBF1}" dt="2023-09-29T14:16:52.443" v="628" actId="478"/>
          <ac:spMkLst>
            <pc:docMk/>
            <pc:sldMk cId="2735695607" sldId="274"/>
            <ac:spMk id="7" creationId="{19C1E1B3-0B5F-A522-033C-745407531F66}"/>
          </ac:spMkLst>
        </pc:spChg>
        <pc:spChg chg="add del mod">
          <ac:chgData name="Célian Hirsch" userId="378e0cf055f77aa5" providerId="LiveId" clId="{ADE55554-52AA-4F37-88B6-83A5050AEBF1}" dt="2023-09-29T14:16:51.153" v="627"/>
          <ac:spMkLst>
            <pc:docMk/>
            <pc:sldMk cId="2735695607" sldId="274"/>
            <ac:spMk id="8" creationId="{9BE39E7A-4159-F9F7-15DA-4169884A4FA1}"/>
          </ac:spMkLst>
        </pc:spChg>
        <pc:spChg chg="mod">
          <ac:chgData name="Célian Hirsch" userId="378e0cf055f77aa5" providerId="LiveId" clId="{ADE55554-52AA-4F37-88B6-83A5050AEBF1}" dt="2023-09-29T14:13:19.641" v="537" actId="1076"/>
          <ac:spMkLst>
            <pc:docMk/>
            <pc:sldMk cId="2735695607" sldId="274"/>
            <ac:spMk id="10" creationId="{C3F249D7-3433-8F57-2813-DFCF1AEF84B9}"/>
          </ac:spMkLst>
        </pc:spChg>
        <pc:spChg chg="add del mod">
          <ac:chgData name="Célian Hirsch" userId="378e0cf055f77aa5" providerId="LiveId" clId="{ADE55554-52AA-4F37-88B6-83A5050AEBF1}" dt="2023-10-04T13:00:06.911" v="1195" actId="478"/>
          <ac:spMkLst>
            <pc:docMk/>
            <pc:sldMk cId="2735695607" sldId="274"/>
            <ac:spMk id="11" creationId="{D4C68661-11F1-FEDA-38C8-D8FA67B5F9CA}"/>
          </ac:spMkLst>
        </pc:spChg>
        <pc:picChg chg="add mod">
          <ac:chgData name="Célian Hirsch" userId="378e0cf055f77aa5" providerId="LiveId" clId="{ADE55554-52AA-4F37-88B6-83A5050AEBF1}" dt="2023-09-29T14:12:55.350" v="534"/>
          <ac:picMkLst>
            <pc:docMk/>
            <pc:sldMk cId="2735695607" sldId="274"/>
            <ac:picMk id="5" creationId="{1536215E-B2CD-2022-E0CB-7A222827418F}"/>
          </ac:picMkLst>
        </pc:picChg>
        <pc:picChg chg="del">
          <ac:chgData name="Célian Hirsch" userId="378e0cf055f77aa5" providerId="LiveId" clId="{ADE55554-52AA-4F37-88B6-83A5050AEBF1}" dt="2023-09-29T14:12:54.994" v="533" actId="478"/>
          <ac:picMkLst>
            <pc:docMk/>
            <pc:sldMk cId="2735695607" sldId="274"/>
            <ac:picMk id="9" creationId="{601C4B1E-354B-8300-8339-E7338039CC2A}"/>
          </ac:picMkLst>
        </pc:picChg>
      </pc:sldChg>
      <pc:sldChg chg="delSp modSp add mod">
        <pc:chgData name="Célian Hirsch" userId="378e0cf055f77aa5" providerId="LiveId" clId="{ADE55554-52AA-4F37-88B6-83A5050AEBF1}" dt="2023-09-29T14:51:51.300" v="705" actId="20577"/>
        <pc:sldMkLst>
          <pc:docMk/>
          <pc:sldMk cId="682810793" sldId="275"/>
        </pc:sldMkLst>
        <pc:spChg chg="mod">
          <ac:chgData name="Célian Hirsch" userId="378e0cf055f77aa5" providerId="LiveId" clId="{ADE55554-52AA-4F37-88B6-83A5050AEBF1}" dt="2023-09-29T14:51:51.300" v="705" actId="20577"/>
          <ac:spMkLst>
            <pc:docMk/>
            <pc:sldMk cId="682810793" sldId="275"/>
            <ac:spMk id="2" creationId="{BFB803E3-BDC1-3893-09D8-F9221CD39649}"/>
          </ac:spMkLst>
        </pc:spChg>
        <pc:spChg chg="mod">
          <ac:chgData name="Célian Hirsch" userId="378e0cf055f77aa5" providerId="LiveId" clId="{ADE55554-52AA-4F37-88B6-83A5050AEBF1}" dt="2023-09-29T14:51:42.469" v="702" actId="114"/>
          <ac:spMkLst>
            <pc:docMk/>
            <pc:sldMk cId="682810793" sldId="275"/>
            <ac:spMk id="3" creationId="{7C861919-DBF0-99F3-8DC3-91445E6CB25F}"/>
          </ac:spMkLst>
        </pc:spChg>
        <pc:spChg chg="del">
          <ac:chgData name="Célian Hirsch" userId="378e0cf055f77aa5" providerId="LiveId" clId="{ADE55554-52AA-4F37-88B6-83A5050AEBF1}" dt="2023-09-29T14:51:39.494" v="701" actId="478"/>
          <ac:spMkLst>
            <pc:docMk/>
            <pc:sldMk cId="682810793" sldId="275"/>
            <ac:spMk id="4" creationId="{8316A120-120F-A0B5-7DE6-2A975C23C7E4}"/>
          </ac:spMkLst>
        </pc:spChg>
      </pc:sldChg>
      <pc:sldChg chg="new del">
        <pc:chgData name="Célian Hirsch" userId="378e0cf055f77aa5" providerId="LiveId" clId="{ADE55554-52AA-4F37-88B6-83A5050AEBF1}" dt="2023-10-04T13:01:46.146" v="1202" actId="680"/>
        <pc:sldMkLst>
          <pc:docMk/>
          <pc:sldMk cId="3913817381" sldId="276"/>
        </pc:sldMkLst>
      </pc:sldChg>
      <pc:sldMasterChg chg="addSp delSp modSp mod modSldLayout">
        <pc:chgData name="Célian Hirsch" userId="378e0cf055f77aa5" providerId="LiveId" clId="{ADE55554-52AA-4F37-88B6-83A5050AEBF1}" dt="2023-09-29T10:53:04.641" v="215" actId="14100"/>
        <pc:sldMasterMkLst>
          <pc:docMk/>
          <pc:sldMasterMk cId="0" sldId="2147483648"/>
        </pc:sldMasterMkLst>
        <pc:spChg chg="add del mod">
          <ac:chgData name="Célian Hirsch" userId="378e0cf055f77aa5" providerId="LiveId" clId="{ADE55554-52AA-4F37-88B6-83A5050AEBF1}" dt="2023-09-29T10:53:04.641" v="215" actId="14100"/>
          <ac:spMkLst>
            <pc:docMk/>
            <pc:sldMasterMk cId="0" sldId="2147483648"/>
            <ac:spMk id="2" creationId="{E0B49DFF-37E3-C444-8275-B4128BAA6325}"/>
          </ac:spMkLst>
        </pc:spChg>
        <pc:picChg chg="add del mod">
          <ac:chgData name="Célian Hirsch" userId="378e0cf055f77aa5" providerId="LiveId" clId="{ADE55554-52AA-4F37-88B6-83A5050AEBF1}" dt="2023-09-29T10:52:56.102" v="214" actId="14100"/>
          <ac:picMkLst>
            <pc:docMk/>
            <pc:sldMasterMk cId="0" sldId="2147483648"/>
            <ac:picMk id="1036" creationId="{00000000-0000-0000-0000-000000000000}"/>
          </ac:picMkLst>
        </pc:picChg>
        <pc:sldLayoutChg chg="modSp mod">
          <pc:chgData name="Célian Hirsch" userId="378e0cf055f77aa5" providerId="LiveId" clId="{ADE55554-52AA-4F37-88B6-83A5050AEBF1}" dt="2023-09-29T10:52:16.090" v="205" actId="14100"/>
          <pc:sldLayoutMkLst>
            <pc:docMk/>
            <pc:sldMasterMk cId="0" sldId="2147483648"/>
            <pc:sldLayoutMk cId="0" sldId="2147483649"/>
          </pc:sldLayoutMkLst>
          <pc:spChg chg="mod">
            <ac:chgData name="Célian Hirsch" userId="378e0cf055f77aa5" providerId="LiveId" clId="{ADE55554-52AA-4F37-88B6-83A5050AEBF1}" dt="2023-09-29T10:52:16.090" v="205" actId="14100"/>
            <ac:spMkLst>
              <pc:docMk/>
              <pc:sldMasterMk cId="0" sldId="2147483648"/>
              <pc:sldLayoutMk cId="0" sldId="2147483649"/>
              <ac:spMk id="8" creationId="{7DF2CA71-1873-DE44-82B4-DD501B70C376}"/>
            </ac:spMkLst>
          </pc:spChg>
        </pc:sldLayoutChg>
        <pc:sldLayoutChg chg="delSp mod">
          <pc:chgData name="Célian Hirsch" userId="378e0cf055f77aa5" providerId="LiveId" clId="{ADE55554-52AA-4F37-88B6-83A5050AEBF1}" dt="2023-09-29T10:52:03.864" v="203" actId="478"/>
          <pc:sldLayoutMkLst>
            <pc:docMk/>
            <pc:sldMasterMk cId="0" sldId="2147483648"/>
            <pc:sldLayoutMk cId="3971269981" sldId="2147483650"/>
          </pc:sldLayoutMkLst>
          <pc:spChg chg="del">
            <ac:chgData name="Célian Hirsch" userId="378e0cf055f77aa5" providerId="LiveId" clId="{ADE55554-52AA-4F37-88B6-83A5050AEBF1}" dt="2023-09-29T10:52:03.864" v="203" actId="478"/>
            <ac:spMkLst>
              <pc:docMk/>
              <pc:sldMasterMk cId="0" sldId="2147483648"/>
              <pc:sldLayoutMk cId="3971269981" sldId="2147483650"/>
              <ac:spMk id="4" creationId="{C6AAE934-87E2-C7AE-A1A6-5DF3BA55A227}"/>
            </ac:spMkLst>
          </pc:spChg>
        </pc:sldLayoutChg>
        <pc:sldLayoutChg chg="delSp mod">
          <pc:chgData name="Célian Hirsch" userId="378e0cf055f77aa5" providerId="LiveId" clId="{ADE55554-52AA-4F37-88B6-83A5050AEBF1}" dt="2023-09-29T10:52:07.387" v="204" actId="478"/>
          <pc:sldLayoutMkLst>
            <pc:docMk/>
            <pc:sldMasterMk cId="0" sldId="2147483648"/>
            <pc:sldLayoutMk cId="1239577936" sldId="2147483652"/>
          </pc:sldLayoutMkLst>
          <pc:spChg chg="del">
            <ac:chgData name="Célian Hirsch" userId="378e0cf055f77aa5" providerId="LiveId" clId="{ADE55554-52AA-4F37-88B6-83A5050AEBF1}" dt="2023-09-29T10:52:07.387" v="204" actId="478"/>
            <ac:spMkLst>
              <pc:docMk/>
              <pc:sldMasterMk cId="0" sldId="2147483648"/>
              <pc:sldLayoutMk cId="1239577936" sldId="2147483652"/>
              <ac:spMk id="5" creationId="{034805C8-59B3-FB24-BE46-8D52BF300A5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C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993" y="1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CH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107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CH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993" y="9721107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546144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CH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993" y="1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CH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6763"/>
            <a:ext cx="68246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42"/>
            <a:ext cx="5683250" cy="460557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CH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993" y="9721107"/>
            <a:ext cx="3078427" cy="5117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67EDE8B-9259-C74D-89A6-1C3CC75146E5}" type="slidenum">
              <a:rPr lang="fr-CH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69098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68550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8736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76438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Directive interne</a:t>
            </a:r>
          </a:p>
          <a:p>
            <a:r>
              <a:rPr lang="fr-FR" dirty="0"/>
              <a:t>Processus qui implique une personne compétente</a:t>
            </a:r>
          </a:p>
          <a:p>
            <a:r>
              <a:rPr lang="fr-FR" dirty="0"/>
              <a:t>Indiquer les droits</a:t>
            </a:r>
          </a:p>
          <a:p>
            <a:r>
              <a:rPr lang="fr-FR" dirty="0"/>
              <a:t>Limite: secret d’affaires</a:t>
            </a:r>
          </a:p>
          <a:p>
            <a:endParaRPr lang="fr-FR" dirty="0"/>
          </a:p>
          <a:p>
            <a:r>
              <a:rPr lang="fr-FR" dirty="0"/>
              <a:t>AIPD: probabilité X impact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07604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Grand nombre de candidature</a:t>
            </a:r>
          </a:p>
          <a:p>
            <a:r>
              <a:rPr lang="fr-CH" dirty="0"/>
              <a:t>Mise en relation des chauffeurs de taxis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38884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724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systems used in employment, workers management and access to self-employment, notably for the recruitment and selection of persons, for making decisions affecting terms of the work related relationship promotion and termination of work-related contractual relationships for allocating tasks based on individual </a:t>
            </a:r>
            <a:r>
              <a:rPr lang="en-US" dirty="0" err="1"/>
              <a:t>behaviour</a:t>
            </a:r>
            <a:r>
              <a:rPr lang="en-US" dirty="0"/>
              <a:t>, personal traits or characteristics and for monitoring or evaluation of persons in work-related contractual relationships, should also be classified as high-risk, since those systems may appreciably impact future career prospects, livelihoods of these persons and workers’ rights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3143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EDE8B-9259-C74D-89A6-1C3CC75146E5}" type="slidenum">
              <a:rPr lang="fr-CH" smtClean="0"/>
              <a:pPr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513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90652" y="3068960"/>
            <a:ext cx="10560049" cy="1656184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r-FR" noProof="0"/>
              <a:t>Modifiez le style du titre</a:t>
            </a:r>
            <a:endParaRPr lang="fr-CH" noProof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0652" y="4797152"/>
            <a:ext cx="10560049" cy="936898"/>
          </a:xfrm>
        </p:spPr>
        <p:txBody>
          <a:bodyPr anchor="ctr"/>
          <a:lstStyle>
            <a:lvl1pPr marL="0" indent="0">
              <a:buFont typeface="Wingdings" charset="0"/>
              <a:buNone/>
              <a:defRPr sz="1800"/>
            </a:lvl1pPr>
          </a:lstStyle>
          <a:p>
            <a:pPr lvl="0"/>
            <a:r>
              <a:rPr lang="fr-FR" noProof="0"/>
              <a:t>Modifiez le style des sous-titres du masque</a:t>
            </a:r>
            <a:endParaRPr lang="fr-CH" noProof="0"/>
          </a:p>
        </p:txBody>
      </p:sp>
      <p:pic>
        <p:nvPicPr>
          <p:cNvPr id="9228" name="Picture 12" descr="Bann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91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390652" y="2205039"/>
            <a:ext cx="10560049" cy="719137"/>
          </a:xfrm>
        </p:spPr>
        <p:txBody>
          <a:bodyPr anchor="ctr"/>
          <a:lstStyle>
            <a:lvl1pPr marL="0" indent="0" algn="l">
              <a:buNone/>
              <a:defRPr sz="1800"/>
            </a:lvl1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F2CA71-1873-DE44-82B4-DD501B70C376}"/>
              </a:ext>
            </a:extLst>
          </p:cNvPr>
          <p:cNvSpPr/>
          <p:nvPr userDrawn="1"/>
        </p:nvSpPr>
        <p:spPr>
          <a:xfrm>
            <a:off x="8184232" y="-10824"/>
            <a:ext cx="4007768" cy="1789176"/>
          </a:xfrm>
          <a:prstGeom prst="rect">
            <a:avLst/>
          </a:prstGeom>
          <a:solidFill>
            <a:srgbClr val="CA0305"/>
          </a:solidFill>
          <a:ln>
            <a:solidFill>
              <a:srgbClr val="CA030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rgbClr val="CA0305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502A3A0-5238-134A-876F-B43F6BE6A4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904312" y="345863"/>
            <a:ext cx="3167695" cy="1100830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F0B2BB6-3320-DB68-AFDF-A66390C7C0D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52" y="5936312"/>
            <a:ext cx="1420368" cy="723160"/>
          </a:xfrm>
          <a:prstGeom prst="rect">
            <a:avLst/>
          </a:prstGeom>
        </p:spPr>
      </p:pic>
      <p:pic>
        <p:nvPicPr>
          <p:cNvPr id="3" name="Image 2" descr="Logo CERTblanc.JPG">
            <a:extLst>
              <a:ext uri="{FF2B5EF4-FFF2-40B4-BE49-F238E27FC236}">
                <a16:creationId xmlns:a16="http://schemas.microsoft.com/office/drawing/2014/main" id="{3416613C-93A0-8749-909D-17C685DDDA4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296150" y="5776770"/>
            <a:ext cx="1026602" cy="102660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21ABB4C-AD09-EA03-A120-F7942DBAD8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64" r="9486" b="25451"/>
          <a:stretch/>
        </p:blipFill>
        <p:spPr>
          <a:xfrm>
            <a:off x="7698192" y="5806058"/>
            <a:ext cx="2808782" cy="93689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21C1084-4BA6-E1C4-5D29-F20A15CE4E7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357" y="6102222"/>
            <a:ext cx="1467329" cy="4099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fr-CH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97126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GB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00151" y="1412876"/>
            <a:ext cx="3839732" cy="504031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 marL="317500" indent="-277813">
              <a:tabLst/>
              <a:defRPr sz="18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663951" y="1412876"/>
            <a:ext cx="6048673" cy="5040313"/>
          </a:xfrm>
        </p:spPr>
        <p:txBody>
          <a:bodyPr/>
          <a:lstStyle>
            <a:lvl1pPr marL="0" indent="0">
              <a:buNone/>
              <a:defRPr sz="1800">
                <a:latin typeface="Times" pitchFamily="2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957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7883" y="620688"/>
            <a:ext cx="10972800" cy="796950"/>
          </a:xfrm>
        </p:spPr>
        <p:txBody>
          <a:bodyPr/>
          <a:lstStyle>
            <a:lvl1pPr>
              <a:defRPr/>
            </a:lvl1pPr>
          </a:lstStyle>
          <a:p>
            <a:r>
              <a:rPr lang="fr-FR" noProof="0"/>
              <a:t>Modifiez le style du titre</a:t>
            </a:r>
            <a:endParaRPr lang="en-GB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67883" y="1535113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267883" y="2174875"/>
            <a:ext cx="5386917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851650" y="1535113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851650" y="2174875"/>
            <a:ext cx="5389033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/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FAB6ECD-D361-B0D4-5294-A88DF075A35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28859" y="61911"/>
            <a:ext cx="5612296" cy="342900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CH"/>
              <a:t>Chapitre</a:t>
            </a:r>
          </a:p>
        </p:txBody>
      </p:sp>
    </p:spTree>
    <p:extLst>
      <p:ext uri="{BB962C8B-B14F-4D97-AF65-F5344CB8AC3E}">
        <p14:creationId xmlns:p14="http://schemas.microsoft.com/office/powerpoint/2010/main" val="353527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GB" noProof="0"/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7A0BE13F-A67E-D018-D19D-AA414116759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28859" y="61911"/>
            <a:ext cx="5612296" cy="342900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CH"/>
              <a:t>Chapitre</a:t>
            </a:r>
          </a:p>
        </p:txBody>
      </p:sp>
    </p:spTree>
    <p:extLst>
      <p:ext uri="{BB962C8B-B14F-4D97-AF65-F5344CB8AC3E}">
        <p14:creationId xmlns:p14="http://schemas.microsoft.com/office/powerpoint/2010/main" val="18922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7EEB37FE-1F59-FAC7-B8B1-2EEEB1463BA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28859" y="61911"/>
            <a:ext cx="5612296" cy="342900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CH"/>
              <a:t>Chapitre</a:t>
            </a:r>
          </a:p>
        </p:txBody>
      </p:sp>
    </p:spTree>
    <p:extLst>
      <p:ext uri="{BB962C8B-B14F-4D97-AF65-F5344CB8AC3E}">
        <p14:creationId xmlns:p14="http://schemas.microsoft.com/office/powerpoint/2010/main" val="429219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noProof="0"/>
              <a:t>Modifiez le style du titre</a:t>
            </a:r>
            <a:endParaRPr lang="en-GB" noProof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noProof="0"/>
              <a:t>Cliquez sur l'icône pour ajouter une image</a:t>
            </a:r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u contenu 5">
            <a:extLst>
              <a:ext uri="{FF2B5EF4-FFF2-40B4-BE49-F238E27FC236}">
                <a16:creationId xmlns:a16="http://schemas.microsoft.com/office/drawing/2014/main" id="{9CDC9FB7-C02E-F2FC-78BF-E88F15A3577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28859" y="61911"/>
            <a:ext cx="5612296" cy="342900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CH"/>
              <a:t>Chapitre</a:t>
            </a:r>
          </a:p>
        </p:txBody>
      </p:sp>
    </p:spTree>
    <p:extLst>
      <p:ext uri="{BB962C8B-B14F-4D97-AF65-F5344CB8AC3E}">
        <p14:creationId xmlns:p14="http://schemas.microsoft.com/office/powerpoint/2010/main" val="44702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gi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/>
              <a:t>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00151" y="1412876"/>
            <a:ext cx="10657416" cy="50403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/>
              <a:t>Niveau</a:t>
            </a:r>
            <a:r>
              <a:rPr lang="fr-CH"/>
              <a:t> 1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</p:txBody>
      </p:sp>
      <p:pic>
        <p:nvPicPr>
          <p:cNvPr id="1036" name="Picture 12" descr="Banner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39"/>
          <a:stretch>
            <a:fillRect/>
          </a:stretch>
        </p:blipFill>
        <p:spPr bwMode="auto">
          <a:xfrm>
            <a:off x="0" y="-5929"/>
            <a:ext cx="10991849" cy="482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0B49DFF-37E3-C444-8275-B4128BAA6325}"/>
              </a:ext>
            </a:extLst>
          </p:cNvPr>
          <p:cNvSpPr/>
          <p:nvPr userDrawn="1"/>
        </p:nvSpPr>
        <p:spPr>
          <a:xfrm>
            <a:off x="10972800" y="0"/>
            <a:ext cx="1219200" cy="476672"/>
          </a:xfrm>
          <a:prstGeom prst="rect">
            <a:avLst/>
          </a:prstGeom>
          <a:solidFill>
            <a:srgbClr val="CA0305"/>
          </a:solidFill>
          <a:ln>
            <a:solidFill>
              <a:srgbClr val="CA030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rgbClr val="CA0305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D059BD-6A4C-B844-A399-B83BE974C3B2}"/>
              </a:ext>
            </a:extLst>
          </p:cNvPr>
          <p:cNvSpPr txBox="1"/>
          <p:nvPr userDrawn="1"/>
        </p:nvSpPr>
        <p:spPr>
          <a:xfrm>
            <a:off x="226552" y="6456390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F56E7C7-F501-A342-886B-98610EE92264}" type="slidenum">
              <a:rPr lang="fr-FR" sz="180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‹N°›</a:t>
            </a:fld>
            <a:endParaRPr lang="fr-FR" sz="180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ABF2A12-77BF-8B49-AD8C-634AF87FA15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1373984" y="6007975"/>
            <a:ext cx="735510" cy="7615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TheSansOffice" charset="0"/>
          <a:ea typeface="ＭＳ Ｐゴシック" charset="0"/>
        </a:defRPr>
      </a:lvl9pPr>
    </p:titleStyle>
    <p:bodyStyle>
      <a:lvl1pPr marL="363538" indent="-363538" algn="l" rtl="0" eaLnBrk="1" fontAlgn="base" hangingPunct="1">
        <a:spcBef>
          <a:spcPct val="100000"/>
        </a:spcBef>
        <a:spcAft>
          <a:spcPct val="0"/>
        </a:spcAft>
        <a:buClr>
          <a:schemeClr val="bg2"/>
        </a:buClr>
        <a:buSzPct val="90000"/>
        <a:buFont typeface="Wingdings" charset="0"/>
        <a:buChar char="n"/>
        <a:defRPr sz="2000">
          <a:solidFill>
            <a:schemeClr val="tx1"/>
          </a:solidFill>
          <a:latin typeface="Calibri"/>
          <a:ea typeface="+mn-ea"/>
          <a:cs typeface="Calibri"/>
        </a:defRPr>
      </a:lvl1pPr>
      <a:lvl2pPr marL="796925" indent="-2540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charset="0"/>
        <a:buChar char="§"/>
        <a:defRPr sz="2000">
          <a:solidFill>
            <a:schemeClr val="tx1"/>
          </a:solidFill>
          <a:latin typeface="Calibri"/>
          <a:ea typeface="+mn-ea"/>
          <a:cs typeface="Calibri"/>
        </a:defRPr>
      </a:lvl2pPr>
      <a:lvl3pPr marL="1204913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1600">
          <a:solidFill>
            <a:schemeClr val="tx1"/>
          </a:solidFill>
          <a:latin typeface="Calibri"/>
          <a:ea typeface="+mn-ea"/>
          <a:cs typeface="Calibri"/>
        </a:defRPr>
      </a:lvl3pPr>
      <a:lvl4pPr marL="1604963" indent="-2206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ü"/>
        <a:defRPr sz="1600">
          <a:solidFill>
            <a:schemeClr val="tx1"/>
          </a:solidFill>
          <a:latin typeface="Calibri"/>
          <a:ea typeface="+mn-ea"/>
          <a:cs typeface="Calibri"/>
        </a:defRPr>
      </a:lvl4pPr>
      <a:lvl5pPr marL="2155825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defRPr sz="2000">
          <a:solidFill>
            <a:schemeClr val="tx1"/>
          </a:solidFill>
          <a:latin typeface="Arial" charset="0"/>
          <a:ea typeface="+mn-ea"/>
        </a:defRPr>
      </a:lvl5pPr>
      <a:lvl6pPr marL="2613025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defRPr sz="2000">
          <a:solidFill>
            <a:schemeClr val="tx1"/>
          </a:solidFill>
          <a:latin typeface="Arial" charset="0"/>
          <a:ea typeface="+mn-ea"/>
        </a:defRPr>
      </a:lvl6pPr>
      <a:lvl7pPr marL="3070225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defRPr sz="2000">
          <a:solidFill>
            <a:schemeClr val="tx1"/>
          </a:solidFill>
          <a:latin typeface="Arial" charset="0"/>
          <a:ea typeface="+mn-ea"/>
        </a:defRPr>
      </a:lvl7pPr>
      <a:lvl8pPr marL="3527425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defRPr sz="2000">
          <a:solidFill>
            <a:schemeClr val="tx1"/>
          </a:solidFill>
          <a:latin typeface="Arial" charset="0"/>
          <a:ea typeface="+mn-ea"/>
        </a:defRPr>
      </a:lvl8pPr>
      <a:lvl9pPr marL="3984625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arlament.ch/fr/ratsbetrieb/suche-curia-vista/geschaeft?AffairId=20233806" TargetMode="External"/><Relationship Id="rId3" Type="http://schemas.openxmlformats.org/officeDocument/2006/relationships/hyperlink" Target="https://data.consilium.europa.eu/doc/document/ST-5662-2024-INIT/en/pdf" TargetMode="Externa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hyperlink" Target="https://www.parlament.ch/fr/ratsbetrieb/suche-curia-vista/geschaeft?AffairId=20230438" TargetMode="External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wgh.gv.at/medien/mitteilungen/Ro_2021040010.pdf?9g4sif" TargetMode="External"/><Relationship Id="rId2" Type="http://schemas.openxmlformats.org/officeDocument/2006/relationships/hyperlink" Target="https://cdbf.ch/1316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888283" y="3349402"/>
            <a:ext cx="10415431" cy="936898"/>
          </a:xfrm>
        </p:spPr>
        <p:txBody>
          <a:bodyPr/>
          <a:lstStyle/>
          <a:p>
            <a:pPr algn="ctr"/>
            <a:r>
              <a:rPr lang="fr-FR" sz="3200" b="1" dirty="0"/>
              <a:t>Droit du travail et intelligence artificielle : défis des décisions automatisées pour les employeurs</a:t>
            </a:r>
            <a:endParaRPr lang="fr-CH" sz="3200" b="1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87470" y="4711527"/>
            <a:ext cx="12017058" cy="936898"/>
          </a:xfrm>
        </p:spPr>
        <p:txBody>
          <a:bodyPr/>
          <a:lstStyle/>
          <a:p>
            <a:pPr algn="ctr"/>
            <a:r>
              <a:rPr lang="fr-FR" sz="2400" b="1" dirty="0"/>
              <a:t>Célian Hirsch</a:t>
            </a:r>
          </a:p>
          <a:p>
            <a:pPr algn="ctr"/>
            <a:r>
              <a:rPr lang="fr-FR" sz="2400" dirty="0"/>
              <a:t>Docteur en droit, Maître-assistant (UNIGE), Lecteur (UNIFR), Avocat à Genève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119336" y="2205039"/>
            <a:ext cx="11953327" cy="719137"/>
          </a:xfrm>
        </p:spPr>
        <p:txBody>
          <a:bodyPr/>
          <a:lstStyle/>
          <a:p>
            <a:pPr algn="ctr"/>
            <a:r>
              <a:rPr lang="fr-FR" sz="2400" dirty="0"/>
              <a:t>Vendredi 26 avril 2024 – Université de Neuchâtel</a:t>
            </a:r>
          </a:p>
        </p:txBody>
      </p:sp>
    </p:spTree>
    <p:extLst>
      <p:ext uri="{BB962C8B-B14F-4D97-AF65-F5344CB8AC3E}">
        <p14:creationId xmlns:p14="http://schemas.microsoft.com/office/powerpoint/2010/main" val="1369321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 de l’UE</a:t>
            </a:r>
            <a:endParaRPr lang="fr-FR" altLang="fr-FR" sz="36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</a:t>
            </a:r>
            <a:r>
              <a:rPr lang="fr-FR" altLang="fr-FR" sz="3600" b="1" dirty="0"/>
              <a:t>suisse</a:t>
            </a:r>
            <a:endParaRPr lang="fr-FR" altLang="fr-FR" sz="3600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FR" altLang="fr-FR" sz="2800" dirty="0"/>
              <a:t>IV. Schéma récapitulatif de la DIA</a:t>
            </a:r>
            <a:endParaRPr lang="fr-CH" sz="2800" kern="0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8991F65D-CADD-0B1F-3F53-91E09675804C}"/>
              </a:ext>
            </a:extLst>
          </p:cNvPr>
          <p:cNvSpPr/>
          <p:nvPr/>
        </p:nvSpPr>
        <p:spPr bwMode="auto">
          <a:xfrm>
            <a:off x="7412649" y="5607819"/>
            <a:ext cx="3635684" cy="105502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/>
              <a:t>Pas de protection spécifique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2F78679C-13B7-7509-2EF3-388A92B1F406}"/>
              </a:ext>
            </a:extLst>
          </p:cNvPr>
          <p:cNvCxnSpPr>
            <a:cxnSpLocks/>
            <a:stCxn id="15" idx="2"/>
            <a:endCxn id="10" idx="0"/>
          </p:cNvCxnSpPr>
          <p:nvPr/>
        </p:nvCxnSpPr>
        <p:spPr>
          <a:xfrm flipH="1">
            <a:off x="9230491" y="4982181"/>
            <a:ext cx="1" cy="6256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1711A82E-360D-F738-D5EF-0A77C287A333}"/>
              </a:ext>
            </a:extLst>
          </p:cNvPr>
          <p:cNvSpPr txBox="1">
            <a:spLocks/>
          </p:cNvSpPr>
          <p:nvPr/>
        </p:nvSpPr>
        <p:spPr bwMode="auto">
          <a:xfrm>
            <a:off x="8612066" y="5124785"/>
            <a:ext cx="2643449" cy="215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9pPr>
          </a:lstStyle>
          <a:p>
            <a:pPr algn="ctr" defTabSz="91440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CH" altLang="fr-FR" dirty="0"/>
              <a:t>Exceptions 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074F01C-6A3B-2189-35FA-745743A6DB5A}"/>
              </a:ext>
            </a:extLst>
          </p:cNvPr>
          <p:cNvSpPr/>
          <p:nvPr/>
        </p:nvSpPr>
        <p:spPr bwMode="auto">
          <a:xfrm>
            <a:off x="1754080" y="2535310"/>
            <a:ext cx="3063875" cy="658812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b="1" dirty="0"/>
              <a:t>Interdiction de principe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8F051662-4EE0-647F-C352-3C3CE17DA29B}"/>
              </a:ext>
            </a:extLst>
          </p:cNvPr>
          <p:cNvSpPr/>
          <p:nvPr/>
        </p:nvSpPr>
        <p:spPr bwMode="auto">
          <a:xfrm>
            <a:off x="1621675" y="3819017"/>
            <a:ext cx="3328683" cy="114412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/>
              <a:t>Devoir d’informer et droit à une intervention humaine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D40FE533-4C9D-807C-F68D-8020244C3435}"/>
              </a:ext>
            </a:extLst>
          </p:cNvPr>
          <p:cNvCxnSpPr>
            <a:cxnSpLocks/>
            <a:stCxn id="17" idx="2"/>
            <a:endCxn id="18" idx="0"/>
          </p:cNvCxnSpPr>
          <p:nvPr/>
        </p:nvCxnSpPr>
        <p:spPr>
          <a:xfrm flipH="1">
            <a:off x="3286017" y="3194122"/>
            <a:ext cx="1" cy="6248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Espace réservé du contenu 5">
            <a:extLst>
              <a:ext uri="{FF2B5EF4-FFF2-40B4-BE49-F238E27FC236}">
                <a16:creationId xmlns:a16="http://schemas.microsoft.com/office/drawing/2014/main" id="{0531E5FC-65F8-B58A-9CEF-2157B2F8098E}"/>
              </a:ext>
            </a:extLst>
          </p:cNvPr>
          <p:cNvSpPr txBox="1">
            <a:spLocks/>
          </p:cNvSpPr>
          <p:nvPr/>
        </p:nvSpPr>
        <p:spPr bwMode="auto">
          <a:xfrm>
            <a:off x="2710233" y="3315336"/>
            <a:ext cx="25146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defRPr>
            </a:lvl9pPr>
          </a:lstStyle>
          <a:p>
            <a:pPr algn="ctr" defTabSz="914400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CH" altLang="fr-FR" dirty="0"/>
              <a:t>Exceptions </a:t>
            </a:r>
          </a:p>
        </p:txBody>
      </p:sp>
      <p:pic>
        <p:nvPicPr>
          <p:cNvPr id="2" name="Picture 9" descr="Drapeau Suisse - Acheter Drapeau Suisse - Drapeaux">
            <a:extLst>
              <a:ext uri="{FF2B5EF4-FFF2-40B4-BE49-F238E27FC236}">
                <a16:creationId xmlns:a16="http://schemas.microsoft.com/office/drawing/2014/main" id="{91C95649-A51C-A785-C193-00A53ACC1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>
            <a:extLst>
              <a:ext uri="{FF2B5EF4-FFF2-40B4-BE49-F238E27FC236}">
                <a16:creationId xmlns:a16="http://schemas.microsoft.com/office/drawing/2014/main" id="{B94EC7A6-8B47-4863-2952-DB893D62D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DBC79484-E492-9F57-1741-0C0CAA88EBF6}"/>
              </a:ext>
            </a:extLst>
          </p:cNvPr>
          <p:cNvSpPr/>
          <p:nvPr/>
        </p:nvSpPr>
        <p:spPr bwMode="auto">
          <a:xfrm>
            <a:off x="7566150" y="3838052"/>
            <a:ext cx="3328683" cy="114412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b="1" dirty="0"/>
              <a:t>Devoir d’informer et droit à une intervention humaine</a:t>
            </a:r>
          </a:p>
        </p:txBody>
      </p:sp>
    </p:spTree>
    <p:extLst>
      <p:ext uri="{BB962C8B-B14F-4D97-AF65-F5344CB8AC3E}">
        <p14:creationId xmlns:p14="http://schemas.microsoft.com/office/powerpoint/2010/main" val="283193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7" grpId="0" animBg="1"/>
      <p:bldP spid="18" grpId="0" animBg="1"/>
      <p:bldP spid="20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de l’UE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E92E5A-03DF-6683-1CC6-B302C8F04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453" y="2174875"/>
            <a:ext cx="5653548" cy="3951288"/>
          </a:xfrm>
        </p:spPr>
        <p:txBody>
          <a:bodyPr/>
          <a:lstStyle/>
          <a:p>
            <a:pPr>
              <a:defRPr/>
            </a:pPr>
            <a:r>
              <a:rPr lang="fr-FR" altLang="fr-FR" sz="2400" dirty="0"/>
              <a:t>Prétention </a:t>
            </a:r>
            <a:r>
              <a:rPr lang="fr-FR" altLang="fr-FR" sz="2400" b="1" dirty="0"/>
              <a:t>civile</a:t>
            </a:r>
            <a:r>
              <a:rPr lang="fr-FR" altLang="fr-FR" sz="2400" dirty="0"/>
              <a:t> en dommages-intérêts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</a:rPr>
              <a:t>(art. 82 RGPD)</a:t>
            </a:r>
          </a:p>
          <a:p>
            <a:pPr>
              <a:defRPr/>
            </a:pPr>
            <a:r>
              <a:rPr lang="fr-FR" altLang="fr-FR" sz="2400" dirty="0"/>
              <a:t>Amende </a:t>
            </a:r>
            <a:r>
              <a:rPr lang="fr-FR" altLang="fr-FR" sz="2400" b="1" dirty="0"/>
              <a:t>administrative </a:t>
            </a:r>
            <a:r>
              <a:rPr lang="fr-FR" altLang="fr-FR" sz="2400" dirty="0"/>
              <a:t>jusqu'à EUR 20’000’000 ou jusqu'à 4 % du chiffre d'affaires annuel mondial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</a:rPr>
              <a:t>(art. 83 par. 5 let. b RGPD)</a:t>
            </a:r>
            <a:endParaRPr lang="fr-FR" altLang="fr-FR" sz="24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suisse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A7E867-ED4F-7527-15FD-97CC7B97A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5548" y="2174875"/>
            <a:ext cx="5825135" cy="3951288"/>
          </a:xfrm>
        </p:spPr>
        <p:txBody>
          <a:bodyPr/>
          <a:lstStyle/>
          <a:p>
            <a:pPr>
              <a:defRPr/>
            </a:pPr>
            <a:r>
              <a:rPr lang="fr-FR" altLang="fr-FR" sz="2400" dirty="0"/>
              <a:t>Prétention </a:t>
            </a:r>
            <a:r>
              <a:rPr lang="fr-FR" altLang="fr-FR" sz="2400" b="1" dirty="0"/>
              <a:t>civile</a:t>
            </a:r>
            <a:r>
              <a:rPr lang="fr-FR" altLang="fr-FR" sz="2400" dirty="0"/>
              <a:t> en dommages-intérêts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</a:rPr>
              <a:t>(art. 41 CO)</a:t>
            </a:r>
          </a:p>
          <a:p>
            <a:pPr>
              <a:defRPr/>
            </a:pPr>
            <a:r>
              <a:rPr lang="fr-FR" altLang="fr-FR" sz="2400" dirty="0"/>
              <a:t>Mesures </a:t>
            </a:r>
            <a:r>
              <a:rPr lang="fr-FR" altLang="fr-FR" sz="2400" b="1" dirty="0"/>
              <a:t>administratives </a:t>
            </a:r>
            <a:r>
              <a:rPr lang="fr-FR" altLang="fr-FR" sz="2400" dirty="0"/>
              <a:t>par le PFPDT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</a:rPr>
              <a:t>(art. 51 al. 1 LPD)</a:t>
            </a:r>
          </a:p>
          <a:p>
            <a:pPr>
              <a:defRPr/>
            </a:pPr>
            <a:r>
              <a:rPr lang="fr-FR" altLang="fr-FR" sz="2400" dirty="0"/>
              <a:t>Amende </a:t>
            </a:r>
            <a:r>
              <a:rPr lang="fr-FR" altLang="fr-FR" sz="2400" b="1" dirty="0"/>
              <a:t>pénale</a:t>
            </a:r>
            <a:r>
              <a:rPr lang="fr-FR" altLang="fr-FR" sz="2400" dirty="0"/>
              <a:t> jusqu’à CHF 250’000.- </a:t>
            </a:r>
            <a:r>
              <a:rPr lang="fr-FR" altLang="fr-FR" sz="2400" dirty="0">
                <a:solidFill>
                  <a:schemeClr val="bg1">
                    <a:lumMod val="50000"/>
                  </a:schemeClr>
                </a:solidFill>
              </a:rPr>
              <a:t>(art. 60 al. 1 let. a et let. b ch. 1 LPD)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CH" altLang="fr-FR" sz="2800" dirty="0"/>
              <a:t>V. </a:t>
            </a:r>
            <a:r>
              <a:rPr lang="fr-FR" sz="2800" dirty="0"/>
              <a:t>Violation du régime juridique de la DIA</a:t>
            </a:r>
            <a:endParaRPr lang="fr-CH" sz="2800" kern="0" dirty="0"/>
          </a:p>
        </p:txBody>
      </p:sp>
      <p:pic>
        <p:nvPicPr>
          <p:cNvPr id="2" name="Picture 9" descr="Drapeau Suisse - Acheter Drapeau Suisse - Drapeaux">
            <a:extLst>
              <a:ext uri="{FF2B5EF4-FFF2-40B4-BE49-F238E27FC236}">
                <a16:creationId xmlns:a16="http://schemas.microsoft.com/office/drawing/2014/main" id="{2333C90A-5360-5FE0-40C7-080FFC51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5666B944-658F-01C3-182C-3219E66BA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85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de l’UE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E92E5A-03DF-6683-1CC6-B302C8F04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2143" y="2223504"/>
            <a:ext cx="5902277" cy="4537831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fr-FR" altLang="fr-FR" sz="2400" dirty="0">
                <a:hlinkClick r:id="rId3"/>
              </a:rPr>
              <a:t>Règlement européen sur l’intelligence artificielle </a:t>
            </a:r>
            <a:endParaRPr lang="fr-FR" altLang="fr-FR" sz="2400" dirty="0"/>
          </a:p>
          <a:p>
            <a:pPr lvl="1">
              <a:spcBef>
                <a:spcPts val="1200"/>
              </a:spcBef>
              <a:defRPr/>
            </a:pPr>
            <a:r>
              <a:rPr lang="fr-FR" altLang="fr-FR" sz="2400" dirty="0"/>
              <a:t>Le </a:t>
            </a:r>
            <a:r>
              <a:rPr lang="fr-FR" altLang="fr-FR" sz="2400" i="1" dirty="0"/>
              <a:t>monitoring</a:t>
            </a:r>
            <a:r>
              <a:rPr lang="fr-FR" altLang="fr-FR" sz="2400" dirty="0"/>
              <a:t> des employés via l’IA sera souvent considéré comme un risque élevé</a:t>
            </a:r>
          </a:p>
          <a:p>
            <a:pPr lvl="2">
              <a:spcBef>
                <a:spcPts val="1200"/>
              </a:spcBef>
              <a:defRPr/>
            </a:pPr>
            <a:endParaRPr lang="fr-FR" altLang="fr-FR" sz="2200" dirty="0"/>
          </a:p>
          <a:p>
            <a:pPr lvl="1">
              <a:defRPr/>
            </a:pP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defRPr/>
            </a:pP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suisse</a:t>
            </a:r>
          </a:p>
        </p:txBody>
      </p:sp>
      <p:pic>
        <p:nvPicPr>
          <p:cNvPr id="9" name="Espace réservé du contenu 8">
            <a:hlinkClick r:id="rId4"/>
            <a:extLst>
              <a:ext uri="{FF2B5EF4-FFF2-40B4-BE49-F238E27FC236}">
                <a16:creationId xmlns:a16="http://schemas.microsoft.com/office/drawing/2014/main" id="{778346E9-E355-E5AF-4319-A6EAB37D6D8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6231999" y="5070336"/>
            <a:ext cx="5836736" cy="926656"/>
          </a:xfr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CH" altLang="fr-FR" sz="2800" dirty="0"/>
              <a:t>VI. Perspectives</a:t>
            </a:r>
            <a:endParaRPr lang="fr-CH" sz="2800" kern="0" dirty="0"/>
          </a:p>
        </p:txBody>
      </p:sp>
      <p:pic>
        <p:nvPicPr>
          <p:cNvPr id="2" name="Picture 9" descr="Drapeau Suisse - Acheter Drapeau Suisse - Drapeaux">
            <a:extLst>
              <a:ext uri="{FF2B5EF4-FFF2-40B4-BE49-F238E27FC236}">
                <a16:creationId xmlns:a16="http://schemas.microsoft.com/office/drawing/2014/main" id="{2333C90A-5360-5FE0-40C7-080FFC51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5666B944-658F-01C3-182C-3219E66BA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>
            <a:hlinkClick r:id="rId8"/>
            <a:extLst>
              <a:ext uri="{FF2B5EF4-FFF2-40B4-BE49-F238E27FC236}">
                <a16:creationId xmlns:a16="http://schemas.microsoft.com/office/drawing/2014/main" id="{3D0F5DD0-5E93-9E0E-3990-0CD842E8EE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5264" y="4354449"/>
            <a:ext cx="5590207" cy="607982"/>
          </a:xfrm>
          <a:prstGeom prst="rect">
            <a:avLst/>
          </a:prstGeom>
        </p:spPr>
      </p:pic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459C7C14-3C31-3373-50FA-5B68E56841EA}"/>
              </a:ext>
            </a:extLst>
          </p:cNvPr>
          <p:cNvSpPr txBox="1">
            <a:spLocks/>
          </p:cNvSpPr>
          <p:nvPr/>
        </p:nvSpPr>
        <p:spPr bwMode="auto">
          <a:xfrm>
            <a:off x="6415548" y="2222976"/>
            <a:ext cx="5902277" cy="236151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bg2"/>
              </a:buClr>
              <a:buSzPct val="90000"/>
              <a:buFont typeface="Wingdings" charset="0"/>
              <a:buChar char="n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96925" indent="-254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2049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604963" indent="-220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buChar char="ü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21558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5pPr>
            <a:lvl6pPr marL="26130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6pPr>
            <a:lvl7pPr marL="30702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7pPr>
            <a:lvl8pPr marL="35274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8pPr>
            <a:lvl9pPr marL="39846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fr-FR" altLang="fr-FR" sz="2400" kern="0" dirty="0"/>
              <a:t>Quelle mise en œuvre ?</a:t>
            </a:r>
          </a:p>
          <a:p>
            <a:pPr lvl="1">
              <a:defRPr/>
            </a:pPr>
            <a:r>
              <a:rPr lang="fr-FR" altLang="fr-FR" sz="2400" kern="0" dirty="0"/>
              <a:t>Exercices des droits civils par les personnes concernées ?</a:t>
            </a:r>
          </a:p>
          <a:p>
            <a:pPr lvl="1">
              <a:defRPr/>
            </a:pPr>
            <a:r>
              <a:rPr lang="fr-FR" altLang="fr-FR" sz="2400" i="1" kern="0" dirty="0"/>
              <a:t>Enforcement </a:t>
            </a:r>
            <a:r>
              <a:rPr lang="fr-FR" altLang="fr-FR" sz="2400" kern="0" dirty="0"/>
              <a:t>par le PFPDT ? </a:t>
            </a:r>
          </a:p>
          <a:p>
            <a:pPr lvl="1">
              <a:defRPr/>
            </a:pPr>
            <a:r>
              <a:rPr lang="fr-FR" altLang="fr-FR" sz="2400" kern="0" dirty="0"/>
              <a:t>Sanctions pénales ?</a:t>
            </a:r>
          </a:p>
        </p:txBody>
      </p:sp>
    </p:spTree>
    <p:extLst>
      <p:ext uri="{BB962C8B-B14F-4D97-AF65-F5344CB8AC3E}">
        <p14:creationId xmlns:p14="http://schemas.microsoft.com/office/powerpoint/2010/main" val="254997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de l’UE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E92E5A-03DF-6683-1CC6-B302C8F04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2143" y="2223504"/>
            <a:ext cx="5902277" cy="4537831"/>
          </a:xfrm>
        </p:spPr>
        <p:txBody>
          <a:bodyPr/>
          <a:lstStyle/>
          <a:p>
            <a:pPr>
              <a:spcBef>
                <a:spcPts val="2400"/>
              </a:spcBef>
              <a:defRPr/>
            </a:pPr>
            <a:r>
              <a:rPr lang="fr-FR" altLang="fr-FR" sz="2400" dirty="0"/>
              <a:t>Justifier la DIA grâce au régime d’exceptions</a:t>
            </a:r>
          </a:p>
          <a:p>
            <a:pPr lvl="1">
              <a:spcBef>
                <a:spcPts val="600"/>
              </a:spcBef>
              <a:defRPr/>
            </a:pPr>
            <a:r>
              <a:rPr lang="fr-FR" altLang="fr-FR" sz="2400" dirty="0"/>
              <a:t>Ou </a:t>
            </a:r>
            <a:r>
              <a:rPr lang="fr-FR" altLang="fr-FR" sz="2400" i="1" dirty="0" err="1"/>
              <a:t>human</a:t>
            </a:r>
            <a:r>
              <a:rPr lang="fr-FR" altLang="fr-FR" sz="2400" i="1" dirty="0"/>
              <a:t>-in-the-</a:t>
            </a:r>
            <a:r>
              <a:rPr lang="fr-FR" altLang="fr-FR" sz="2400" i="1" dirty="0" err="1"/>
              <a:t>loop</a:t>
            </a:r>
            <a:endParaRPr lang="fr-FR" altLang="fr-FR" sz="2400" dirty="0"/>
          </a:p>
          <a:p>
            <a:pPr>
              <a:spcBef>
                <a:spcPts val="2400"/>
              </a:spcBef>
              <a:defRPr/>
            </a:pPr>
            <a:r>
              <a:rPr lang="fr-FR" altLang="fr-FR" sz="2400" dirty="0"/>
              <a:t>Information </a:t>
            </a:r>
            <a:r>
              <a:rPr lang="fr-FR" altLang="fr-FR" sz="2400" i="1" dirty="0"/>
              <a:t>ex ante</a:t>
            </a:r>
            <a:r>
              <a:rPr lang="fr-FR" altLang="fr-FR" sz="2400" dirty="0"/>
              <a:t> et </a:t>
            </a:r>
            <a:r>
              <a:rPr lang="fr-FR" altLang="fr-FR" sz="2400" i="1" dirty="0"/>
              <a:t>ex post</a:t>
            </a:r>
          </a:p>
          <a:p>
            <a:pPr lvl="1">
              <a:defRPr/>
            </a:pP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defRPr/>
            </a:pP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suisse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CH" altLang="fr-FR" sz="2800" dirty="0"/>
              <a:t>VII. Conclusion</a:t>
            </a:r>
            <a:endParaRPr lang="fr-CH" sz="2800" kern="0" dirty="0"/>
          </a:p>
        </p:txBody>
      </p:sp>
      <p:pic>
        <p:nvPicPr>
          <p:cNvPr id="2" name="Picture 9" descr="Drapeau Suisse - Acheter Drapeau Suisse - Drapeaux">
            <a:extLst>
              <a:ext uri="{FF2B5EF4-FFF2-40B4-BE49-F238E27FC236}">
                <a16:creationId xmlns:a16="http://schemas.microsoft.com/office/drawing/2014/main" id="{2333C90A-5360-5FE0-40C7-080FFC51D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5666B944-658F-01C3-182C-3219E66BA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459C7C14-3C31-3373-50FA-5B68E56841EA}"/>
              </a:ext>
            </a:extLst>
          </p:cNvPr>
          <p:cNvSpPr txBox="1">
            <a:spLocks/>
          </p:cNvSpPr>
          <p:nvPr/>
        </p:nvSpPr>
        <p:spPr bwMode="auto">
          <a:xfrm>
            <a:off x="6415548" y="2222976"/>
            <a:ext cx="5902277" cy="236151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bg2"/>
              </a:buClr>
              <a:buSzPct val="90000"/>
              <a:buFont typeface="Wingdings" charset="0"/>
              <a:buChar char="n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96925" indent="-254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2049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604963" indent="-220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buChar char="ü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21558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5pPr>
            <a:lvl6pPr marL="26130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6pPr>
            <a:lvl7pPr marL="30702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7pPr>
            <a:lvl8pPr marL="35274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8pPr>
            <a:lvl9pPr marL="39846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fr-FR" altLang="fr-FR" sz="2400" kern="0" dirty="0"/>
              <a:t>Information </a:t>
            </a:r>
            <a:r>
              <a:rPr lang="fr-FR" altLang="fr-FR" sz="2400" i="1" dirty="0"/>
              <a:t>ex post</a:t>
            </a:r>
          </a:p>
          <a:p>
            <a:pPr lvl="1">
              <a:spcBef>
                <a:spcPts val="0"/>
              </a:spcBef>
              <a:defRPr/>
            </a:pPr>
            <a:r>
              <a:rPr lang="fr-FR" altLang="fr-FR" sz="2400" dirty="0"/>
              <a:t>ou </a:t>
            </a:r>
            <a:r>
              <a:rPr lang="fr-FR" altLang="fr-FR" sz="2400" i="1" dirty="0" err="1"/>
              <a:t>human</a:t>
            </a:r>
            <a:r>
              <a:rPr lang="fr-FR" altLang="fr-FR" sz="2400" i="1" dirty="0"/>
              <a:t>-in-the-</a:t>
            </a:r>
            <a:r>
              <a:rPr lang="fr-FR" altLang="fr-FR" sz="2400" i="1" dirty="0" err="1"/>
              <a:t>loop</a:t>
            </a:r>
            <a:endParaRPr lang="fr-FR" altLang="fr-FR" sz="2400" dirty="0"/>
          </a:p>
          <a:p>
            <a:pPr lvl="1">
              <a:spcBef>
                <a:spcPts val="0"/>
              </a:spcBef>
              <a:defRPr/>
            </a:pPr>
            <a:r>
              <a:rPr lang="fr-FR" altLang="fr-FR" sz="2400" kern="0" dirty="0"/>
              <a:t>ou régime d’exceptions </a:t>
            </a:r>
          </a:p>
          <a:p>
            <a:pPr marL="542925" lvl="1" indent="0">
              <a:spcBef>
                <a:spcPts val="0"/>
              </a:spcBef>
              <a:buNone/>
              <a:defRPr/>
            </a:pPr>
            <a:endParaRPr lang="fr-FR" altLang="fr-FR" sz="2400" kern="0" dirty="0"/>
          </a:p>
          <a:p>
            <a:pPr>
              <a:spcBef>
                <a:spcPts val="0"/>
              </a:spcBef>
              <a:defRPr/>
            </a:pPr>
            <a:endParaRPr lang="fr-FR" altLang="fr-FR" sz="2400" kern="0" dirty="0"/>
          </a:p>
        </p:txBody>
      </p:sp>
      <p:sp>
        <p:nvSpPr>
          <p:cNvPr id="10" name="Espace réservé du contenu 3">
            <a:extLst>
              <a:ext uri="{FF2B5EF4-FFF2-40B4-BE49-F238E27FC236}">
                <a16:creationId xmlns:a16="http://schemas.microsoft.com/office/drawing/2014/main" id="{E59B1086-F8F2-357E-3BB6-4CA9299C7149}"/>
              </a:ext>
            </a:extLst>
          </p:cNvPr>
          <p:cNvSpPr txBox="1">
            <a:spLocks/>
          </p:cNvSpPr>
          <p:nvPr/>
        </p:nvSpPr>
        <p:spPr bwMode="auto">
          <a:xfrm>
            <a:off x="3245617" y="4479202"/>
            <a:ext cx="6705905" cy="244672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bg2"/>
              </a:buClr>
              <a:buSzPct val="90000"/>
              <a:buFont typeface="Wingdings" charset="0"/>
              <a:buChar char="n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96925" indent="-254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2049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1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604963" indent="-220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0"/>
              <a:buChar char="ü"/>
              <a:defRPr sz="16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21558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5pPr>
            <a:lvl6pPr marL="26130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6pPr>
            <a:lvl7pPr marL="30702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7pPr>
            <a:lvl8pPr marL="35274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8pPr>
            <a:lvl9pPr marL="39846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defRPr sz="1600">
                <a:solidFill>
                  <a:schemeClr val="tx1"/>
                </a:solidFill>
                <a:latin typeface="Arial" charset="0"/>
                <a:ea typeface="+mn-ea"/>
              </a:defRPr>
            </a:lvl9pPr>
          </a:lstStyle>
          <a:p>
            <a:pPr>
              <a:spcBef>
                <a:spcPts val="2400"/>
              </a:spcBef>
              <a:defRPr/>
            </a:pPr>
            <a:r>
              <a:rPr lang="fr-FR" altLang="fr-FR" sz="2400" kern="0" dirty="0"/>
              <a:t>Documenter la logique sous-jacente</a:t>
            </a:r>
          </a:p>
          <a:p>
            <a:pPr>
              <a:spcBef>
                <a:spcPts val="2400"/>
              </a:spcBef>
              <a:defRPr/>
            </a:pPr>
            <a:r>
              <a:rPr lang="fr-FR" altLang="fr-FR" sz="2400" kern="0" dirty="0"/>
              <a:t>Processus pour respecter </a:t>
            </a:r>
            <a:r>
              <a:rPr lang="fr-CH" altLang="fr-FR" sz="2400" dirty="0"/>
              <a:t>le droit de la personne concernée de « faire valoir son point de vue » et d’exiger une vérification humaine</a:t>
            </a:r>
            <a:endParaRPr lang="fr-FR" altLang="fr-FR" sz="24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90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4" grpId="0" uiExpand="1" build="p"/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DACD1A41-20DA-CAC9-E929-AA8524F889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89375" y="3054350"/>
            <a:ext cx="4413250" cy="749300"/>
          </a:xfrm>
        </p:spPr>
        <p:txBody>
          <a:bodyPr/>
          <a:lstStyle/>
          <a:p>
            <a:pPr marL="0" indent="0">
              <a:buNone/>
            </a:pPr>
            <a:r>
              <a:rPr lang="fr-CH" altLang="fr-FR" sz="3200" b="1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21446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B803E3-BDC1-3893-09D8-F9221CD3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8" y="492126"/>
            <a:ext cx="12006942" cy="612775"/>
          </a:xfrm>
        </p:spPr>
        <p:txBody>
          <a:bodyPr/>
          <a:lstStyle/>
          <a:p>
            <a:r>
              <a:rPr lang="fr-FR" sz="2800" dirty="0"/>
              <a:t>Droit du travail et intelligence artificielle : défis pour les employeurs</a:t>
            </a:r>
            <a:endParaRPr lang="fr-CH" sz="28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E88B6-CAAE-782D-45C6-722506002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1" y="1412876"/>
            <a:ext cx="9321387" cy="5040313"/>
          </a:xfrm>
        </p:spPr>
        <p:txBody>
          <a:bodyPr/>
          <a:lstStyle/>
          <a:p>
            <a:pPr marL="0" indent="0">
              <a:buNone/>
            </a:pPr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L’employeur peut-il utiliser l’intelligence artificielle pour :</a:t>
            </a:r>
          </a:p>
          <a:p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trier les candidatures reçues, voire en rejeter directement ? </a:t>
            </a:r>
          </a:p>
          <a:p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donner des instructions, en particulier d’effectuer certaines tâches ?</a:t>
            </a:r>
          </a:p>
          <a:p>
            <a:r>
              <a:rPr lang="fr-FR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surveiller le travail de ses employées ?</a:t>
            </a:r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déterminer le salaire variable de l’employée, que celui-ci dépende de sa performance ou qu’il soit discrétionnaire ? </a:t>
            </a:r>
          </a:p>
          <a:p>
            <a:r>
              <a:rPr lang="fr-FR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sélectionner l’employée qui sera promue ?</a:t>
            </a:r>
            <a:endParaRPr lang="fr-FR" sz="2400" b="0" i="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0" i="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prononcer un avertissement à l’employée, voire la licencier ?</a:t>
            </a:r>
          </a:p>
          <a:p>
            <a:endParaRPr lang="fr-CH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2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9475EF-9810-55E7-AFFA-5AA6AD9FB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dirty="0"/>
              <a:t>Plan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74116E-2D60-035D-A709-D191E14EE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fr-FR" sz="2400" dirty="0"/>
              <a:t>Définition de la décision individuelle automatisée (DIA)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2400" dirty="0"/>
              <a:t>Conséquences juridiques de l’existence d’une DIA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2400" dirty="0"/>
              <a:t>Exceptions au régime juridique de la DIA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2400" dirty="0"/>
              <a:t>Schéma récapitulatif</a:t>
            </a:r>
          </a:p>
          <a:p>
            <a:pPr marL="514350" indent="-514350">
              <a:buFont typeface="+mj-lt"/>
              <a:buAutoNum type="romanUcPeriod"/>
            </a:pPr>
            <a:r>
              <a:rPr lang="fr-FR" sz="2400" dirty="0"/>
              <a:t>Violation du régime juridique de la DIA</a:t>
            </a:r>
          </a:p>
          <a:p>
            <a:pPr marL="514350" indent="-514350">
              <a:buFont typeface="+mj-lt"/>
              <a:buAutoNum type="romanUcPeriod"/>
            </a:pPr>
            <a:r>
              <a:rPr lang="fr-CH" altLang="fr-FR" sz="2400" dirty="0"/>
              <a:t>Perspectives</a:t>
            </a:r>
          </a:p>
          <a:p>
            <a:pPr marL="514350" indent="-514350">
              <a:buFont typeface="+mj-lt"/>
              <a:buAutoNum type="romanUcPeriod"/>
            </a:pPr>
            <a:r>
              <a:rPr lang="fr-CH" sz="2400" dirty="0"/>
              <a:t>Conclusion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9587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12A16-A466-D1AA-9B70-0B485CF16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sz="2800" dirty="0"/>
              <a:t>I. La </a:t>
            </a:r>
            <a:r>
              <a:rPr lang="fr-FR" altLang="fr-FR" sz="2800" dirty="0"/>
              <a:t>décision individuelle automatisée (DIA)</a:t>
            </a:r>
            <a:endParaRPr lang="fr-CH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27C32-7AC4-0A88-351C-1CF3FEB47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1412876"/>
            <a:ext cx="10877549" cy="5040313"/>
          </a:xfrm>
        </p:spPr>
        <p:txBody>
          <a:bodyPr/>
          <a:lstStyle/>
          <a:p>
            <a:pPr>
              <a:defRPr/>
            </a:pPr>
            <a:r>
              <a:rPr lang="fr-FR" altLang="fr-FR" sz="2400" dirty="0"/>
              <a:t>Définition légale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21 LPD et 22 RGPD)</a:t>
            </a:r>
            <a:endParaRPr lang="fr-FR" altLang="fr-FR" sz="24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fr-FR" altLang="fr-FR" sz="2400" dirty="0"/>
              <a:t>Décision</a:t>
            </a:r>
            <a:endParaRPr lang="fr-FR" altLang="fr-FR" sz="2000" dirty="0"/>
          </a:p>
          <a:p>
            <a:pPr marL="800100" lvl="1" indent="-342900">
              <a:buFont typeface="+mj-lt"/>
              <a:buAutoNum type="arabicPeriod"/>
              <a:defRPr/>
            </a:pPr>
            <a:r>
              <a:rPr lang="fr-FR" altLang="fr-FR" sz="2400" dirty="0"/>
              <a:t>Exclusivement automatisée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fr-FR" sz="2400" dirty="0"/>
              <a:t>Qui a des effets juridiques pour la personne concernée, ou l’affecte de manière significative</a:t>
            </a:r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fr-FR" alt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342900" indent="-342900">
              <a:buFont typeface="Calibri Light" panose="020F0302020204030204" pitchFamily="34" charset="0"/>
              <a:buAutoNum type="arabicPeriod"/>
              <a:defRPr/>
            </a:pPr>
            <a:endParaRPr lang="fr-CH" altLang="fr-FR" sz="2400" dirty="0"/>
          </a:p>
          <a:p>
            <a:endParaRPr lang="fr-CH" sz="2400" dirty="0"/>
          </a:p>
        </p:txBody>
      </p:sp>
      <p:pic>
        <p:nvPicPr>
          <p:cNvPr id="11" name="Picture 9" descr="Drapeau Suisse - Acheter Drapeau Suisse - Drapeaux">
            <a:extLst>
              <a:ext uri="{FF2B5EF4-FFF2-40B4-BE49-F238E27FC236}">
                <a16:creationId xmlns:a16="http://schemas.microsoft.com/office/drawing/2014/main" id="{CF3EA95D-1C0C-64B7-7D36-2912AADEB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4" y="469106"/>
            <a:ext cx="503237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B1ACAB5-6DE0-C8C4-9645-3C2ABAD76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51" y="615950"/>
            <a:ext cx="5429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28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12A16-A466-D1AA-9B70-0B485CF16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sz="2800" dirty="0"/>
              <a:t>I. La </a:t>
            </a:r>
            <a:r>
              <a:rPr lang="fr-FR" altLang="fr-FR" sz="2800" dirty="0"/>
              <a:t>décision...</a:t>
            </a:r>
            <a:endParaRPr lang="fr-CH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27C32-7AC4-0A88-351C-1CF3FEB47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1" y="1204914"/>
            <a:ext cx="10877549" cy="5284807"/>
          </a:xfrm>
        </p:spPr>
        <p:txBody>
          <a:bodyPr/>
          <a:lstStyle/>
          <a:p>
            <a:pPr>
              <a:defRPr/>
            </a:pPr>
            <a:r>
              <a:rPr lang="fr-FR" sz="2400" dirty="0">
                <a:hlinkClick r:id="rId2"/>
              </a:rPr>
              <a:t>Arrêt SCHUFA Holding AG de la Cour de justice de l’Union européenne C-634/21 du 7 décembre 2023</a:t>
            </a:r>
            <a:endParaRPr lang="fr-FR" sz="2400" dirty="0"/>
          </a:p>
          <a:p>
            <a:pPr lvl="1">
              <a:defRPr/>
            </a:pPr>
            <a:r>
              <a:rPr lang="fr-FR" sz="2400" dirty="0"/>
              <a:t>le </a:t>
            </a:r>
            <a:r>
              <a:rPr lang="fr-FR" sz="2400" i="1" dirty="0" err="1"/>
              <a:t>credit</a:t>
            </a:r>
            <a:r>
              <a:rPr lang="fr-FR" sz="2400" i="1" dirty="0"/>
              <a:t> </a:t>
            </a:r>
            <a:r>
              <a:rPr lang="fr-FR" sz="2400" i="1" dirty="0" err="1"/>
              <a:t>scoring</a:t>
            </a:r>
            <a:r>
              <a:rPr lang="fr-FR" sz="2400" i="1" dirty="0"/>
              <a:t> </a:t>
            </a:r>
            <a:r>
              <a:rPr lang="fr-FR" sz="2400" dirty="0"/>
              <a:t>effectué par SCHUFA constitue déjà une DIA</a:t>
            </a:r>
          </a:p>
          <a:p>
            <a:pPr lvl="1">
              <a:defRPr/>
            </a:pPr>
            <a:r>
              <a:rPr lang="fr-FR" sz="2400" dirty="0"/>
              <a:t>Toute évaluation automatisée qui sert de façon déterminante pour une décision subséquente pourrait déjà constituer une DIA</a:t>
            </a:r>
          </a:p>
          <a:p>
            <a:pPr lvl="2">
              <a:defRPr/>
            </a:pPr>
            <a:r>
              <a:rPr lang="fr-FR" sz="2000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</a:rPr>
              <a:t>Trier les candidatures</a:t>
            </a:r>
          </a:p>
          <a:p>
            <a:pPr lvl="2">
              <a:defRPr/>
            </a:pPr>
            <a:r>
              <a:rPr lang="fr-FR" sz="2000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</a:rPr>
              <a:t>Proposer des bonus</a:t>
            </a:r>
          </a:p>
          <a:p>
            <a:pPr lvl="2">
              <a:defRPr/>
            </a:pPr>
            <a:r>
              <a:rPr lang="fr-FR" sz="2000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</a:rPr>
              <a:t>Classer/évaluer les performances des employés</a:t>
            </a:r>
            <a:endParaRPr lang="fr-CH" sz="2000" dirty="0">
              <a:solidFill>
                <a:srgbClr val="212529"/>
              </a:solidFill>
              <a:highlight>
                <a:srgbClr val="FFFFFF"/>
              </a:highlight>
              <a:latin typeface="-apple-system"/>
              <a:hlinkClick r:id="rId3"/>
            </a:endParaRPr>
          </a:p>
          <a:p>
            <a:pPr lvl="1">
              <a:defRPr/>
            </a:pPr>
            <a:r>
              <a:rPr lang="fr-CH" sz="2400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  <a:hlinkClick r:id="rId3"/>
              </a:rPr>
              <a:t>Arrêt</a:t>
            </a:r>
            <a:r>
              <a:rPr lang="fr-CH" sz="2400" i="1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  <a:hlinkClick r:id="rId3"/>
              </a:rPr>
              <a:t> </a:t>
            </a:r>
            <a:r>
              <a:rPr lang="fr-CH" sz="2400" i="1" dirty="0" err="1">
                <a:solidFill>
                  <a:srgbClr val="212529"/>
                </a:solidFill>
                <a:highlight>
                  <a:srgbClr val="FFFFFF"/>
                </a:highlight>
                <a:latin typeface="-apple-system"/>
                <a:hlinkClick r:id="rId3"/>
              </a:rPr>
              <a:t>Verwaltungsgerichtshof</a:t>
            </a:r>
            <a:r>
              <a:rPr lang="fr-CH" sz="2400" dirty="0">
                <a:solidFill>
                  <a:srgbClr val="212529"/>
                </a:solidFill>
                <a:highlight>
                  <a:srgbClr val="FFFFFF"/>
                </a:highlight>
                <a:latin typeface="-apple-system"/>
                <a:hlinkClick r:id="rId3"/>
              </a:rPr>
              <a:t> </a:t>
            </a:r>
            <a:r>
              <a:rPr lang="pt-BR" sz="2400" dirty="0">
                <a:solidFill>
                  <a:srgbClr val="212529"/>
                </a:solidFill>
                <a:latin typeface="-apple-system"/>
                <a:hlinkClick r:id="rId3"/>
              </a:rPr>
              <a:t> Ro 2021/04/0010-11 du 21 décembre 2023</a:t>
            </a:r>
            <a:endParaRPr lang="pt-BR" sz="2400" dirty="0">
              <a:solidFill>
                <a:srgbClr val="212529"/>
              </a:solidFill>
              <a:latin typeface="-apple-system"/>
            </a:endParaRPr>
          </a:p>
          <a:p>
            <a:pPr lvl="2">
              <a:defRPr/>
            </a:pPr>
            <a:r>
              <a:rPr lang="fr-FR" sz="2000" dirty="0"/>
              <a:t>un algorithme déterminant la probabilité d'embauche de chercheurs d'emploi constitue </a:t>
            </a:r>
            <a:r>
              <a:rPr lang="fr-FR" sz="2000"/>
              <a:t>une DIA</a:t>
            </a:r>
            <a:endParaRPr lang="fr-FR" sz="2000" dirty="0"/>
          </a:p>
          <a:p>
            <a:pPr>
              <a:defRPr/>
            </a:pPr>
            <a:r>
              <a:rPr lang="fr-FR" sz="2400" dirty="0"/>
              <a:t>Jurisprudence applicable en Suisse ?</a:t>
            </a:r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fr-FR" alt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342900" indent="-342900">
              <a:buFont typeface="Calibri Light" panose="020F0302020204030204" pitchFamily="34" charset="0"/>
              <a:buAutoNum type="arabicPeriod"/>
              <a:defRPr/>
            </a:pPr>
            <a:endParaRPr lang="fr-CH" altLang="fr-FR" sz="2400" dirty="0"/>
          </a:p>
          <a:p>
            <a:endParaRPr lang="fr-CH" sz="2400" dirty="0"/>
          </a:p>
        </p:txBody>
      </p:sp>
      <p:pic>
        <p:nvPicPr>
          <p:cNvPr id="6" name="Picture 9" descr="Drapeau Suisse - Acheter Drapeau Suisse - Drapeaux">
            <a:extLst>
              <a:ext uri="{FF2B5EF4-FFF2-40B4-BE49-F238E27FC236}">
                <a16:creationId xmlns:a16="http://schemas.microsoft.com/office/drawing/2014/main" id="{0A7F87FC-AA09-FE86-3E23-D33FB98FD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4" y="469106"/>
            <a:ext cx="503237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B0A3FA62-3665-2BE1-B558-A5AAC5863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51" y="615950"/>
            <a:ext cx="5429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41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12A16-A466-D1AA-9B70-0B485CF16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sz="2800" dirty="0"/>
              <a:t>I. La </a:t>
            </a:r>
            <a:r>
              <a:rPr lang="fr-FR" altLang="fr-FR" sz="2800" dirty="0"/>
              <a:t>décision exclusivement automatisée...</a:t>
            </a:r>
            <a:endParaRPr lang="fr-CH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27C32-7AC4-0A88-351C-1CF3FEB47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1" y="1204914"/>
            <a:ext cx="10877549" cy="5284807"/>
          </a:xfrm>
        </p:spPr>
        <p:txBody>
          <a:bodyPr/>
          <a:lstStyle/>
          <a:p>
            <a:pPr>
              <a:defRPr/>
            </a:pPr>
            <a:r>
              <a:rPr lang="fr-CH" sz="2400" dirty="0"/>
              <a:t>Tout intervention humaine permet-elle d’exclure la DIA ? </a:t>
            </a:r>
          </a:p>
          <a:p>
            <a:pPr lvl="1">
              <a:defRPr/>
            </a:pPr>
            <a:r>
              <a:rPr lang="fr-CH" sz="2400" dirty="0"/>
              <a:t>Oui, si:</a:t>
            </a:r>
          </a:p>
          <a:p>
            <a:pPr marL="1000125" lvl="1" indent="-457200">
              <a:buFont typeface="+mj-lt"/>
              <a:buAutoNum type="arabicPeriod"/>
              <a:defRPr/>
            </a:pPr>
            <a:r>
              <a:rPr lang="fr-FR" sz="2400" dirty="0"/>
              <a:t>l’humain peut s’écarter de la proposition automatisée ; </a:t>
            </a:r>
          </a:p>
          <a:p>
            <a:pPr marL="1000125" lvl="1" indent="-457200">
              <a:buFont typeface="+mj-lt"/>
              <a:buAutoNum type="arabicPeriod"/>
              <a:defRPr/>
            </a:pPr>
            <a:r>
              <a:rPr lang="fr-FR" sz="2400" dirty="0"/>
              <a:t>il dispose de la compétence appropriée pour prendre la décision ;</a:t>
            </a:r>
          </a:p>
          <a:p>
            <a:pPr marL="1000125" lvl="1" indent="-457200">
              <a:buFont typeface="+mj-lt"/>
              <a:buAutoNum type="arabicPeriod"/>
              <a:defRPr/>
            </a:pPr>
            <a:r>
              <a:rPr lang="fr-FR" sz="2400" dirty="0"/>
              <a:t>il dispose des qualifications et aptitudes professionnelles pour pouvoir vérifier la proposition automatisée ;</a:t>
            </a:r>
          </a:p>
          <a:p>
            <a:pPr marL="1000125" lvl="1" indent="-457200">
              <a:buFont typeface="+mj-lt"/>
              <a:buAutoNum type="arabicPeriod"/>
              <a:defRPr/>
            </a:pPr>
            <a:r>
              <a:rPr lang="fr-FR" sz="2400" dirty="0"/>
              <a:t>il est suffisamment instruit et connaît les données nécessaires à la prise de proposition automatisée ; et</a:t>
            </a:r>
          </a:p>
          <a:p>
            <a:pPr marL="1000125" lvl="1" indent="-457200">
              <a:buFont typeface="+mj-lt"/>
              <a:buAutoNum type="arabicPeriod"/>
              <a:defRPr/>
            </a:pPr>
            <a:r>
              <a:rPr lang="fr-FR" sz="2400" dirty="0"/>
              <a:t>il intervient avant la prise de décision, mais après la proposition automatisée.</a:t>
            </a:r>
          </a:p>
          <a:p>
            <a:pPr marL="566738" indent="-457200">
              <a:defRPr/>
            </a:pPr>
            <a:r>
              <a:rPr lang="fr-FR" sz="2400" dirty="0"/>
              <a:t>Coût élevé d’éviter l’automatisation ?</a:t>
            </a:r>
          </a:p>
          <a:p>
            <a:pPr lvl="1">
              <a:defRPr/>
            </a:pPr>
            <a:endParaRPr lang="fr-FR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fr-FR" alt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342900" indent="-342900">
              <a:buFont typeface="Calibri Light" panose="020F0302020204030204" pitchFamily="34" charset="0"/>
              <a:buAutoNum type="arabicPeriod"/>
              <a:defRPr/>
            </a:pPr>
            <a:endParaRPr lang="fr-CH" altLang="fr-FR" sz="2400" dirty="0"/>
          </a:p>
          <a:p>
            <a:endParaRPr lang="fr-CH" sz="2400" dirty="0"/>
          </a:p>
        </p:txBody>
      </p:sp>
      <p:pic>
        <p:nvPicPr>
          <p:cNvPr id="6" name="Picture 9" descr="Drapeau Suisse - Acheter Drapeau Suisse - Drapeaux">
            <a:extLst>
              <a:ext uri="{FF2B5EF4-FFF2-40B4-BE49-F238E27FC236}">
                <a16:creationId xmlns:a16="http://schemas.microsoft.com/office/drawing/2014/main" id="{7F5FE75B-545B-8BCC-D375-DF8051677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4" y="469106"/>
            <a:ext cx="503237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>
            <a:extLst>
              <a:ext uri="{FF2B5EF4-FFF2-40B4-BE49-F238E27FC236}">
                <a16:creationId xmlns:a16="http://schemas.microsoft.com/office/drawing/2014/main" id="{6A11A0DD-9209-27DD-9D62-CF95AD987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51" y="615950"/>
            <a:ext cx="5429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118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12A16-A466-D1AA-9B70-0B485CF16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151" y="492126"/>
            <a:ext cx="11304566" cy="612775"/>
          </a:xfrm>
        </p:spPr>
        <p:txBody>
          <a:bodyPr/>
          <a:lstStyle/>
          <a:p>
            <a:r>
              <a:rPr lang="fr-CH" altLang="fr-FR" sz="2800" dirty="0"/>
              <a:t>I. La </a:t>
            </a:r>
            <a:r>
              <a:rPr lang="fr-FR" altLang="fr-FR" sz="2800" dirty="0"/>
              <a:t>décision exclusivement automatisée qui déploie des effets significatifs</a:t>
            </a:r>
            <a:endParaRPr lang="fr-CH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27C32-7AC4-0A88-351C-1CF3FEB47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1" y="1204914"/>
            <a:ext cx="10877549" cy="5284807"/>
          </a:xfrm>
        </p:spPr>
        <p:txBody>
          <a:bodyPr/>
          <a:lstStyle/>
          <a:p>
            <a:pPr>
              <a:defRPr/>
            </a:pPr>
            <a:r>
              <a:rPr lang="fr-CH" sz="2400" dirty="0"/>
              <a:t>Quelles décisions de l’employeur déploient </a:t>
            </a:r>
            <a:r>
              <a:rPr lang="fr-FR" altLang="fr-FR" sz="2400" dirty="0"/>
              <a:t>des effets significatifs ?</a:t>
            </a:r>
          </a:p>
          <a:p>
            <a:pPr lvl="1">
              <a:defRPr/>
            </a:pPr>
            <a:r>
              <a:rPr lang="fr-FR" sz="2400" dirty="0"/>
              <a:t>Le rejet d’une candidature ?</a:t>
            </a:r>
          </a:p>
          <a:p>
            <a:pPr lvl="1">
              <a:defRPr/>
            </a:pPr>
            <a:r>
              <a:rPr lang="fr-FR" sz="2400" dirty="0"/>
              <a:t>L’instruction ?</a:t>
            </a:r>
          </a:p>
          <a:p>
            <a:pPr lvl="1">
              <a:defRPr/>
            </a:pPr>
            <a:r>
              <a:rPr lang="fr-FR" sz="2400" dirty="0"/>
              <a:t>La rémunération discrétionnaire ?</a:t>
            </a:r>
          </a:p>
          <a:p>
            <a:pPr lvl="1">
              <a:defRPr/>
            </a:pPr>
            <a:r>
              <a:rPr lang="fr-FR" sz="2400" dirty="0"/>
              <a:t>L’avertissement ?</a:t>
            </a:r>
          </a:p>
          <a:p>
            <a:pPr lvl="1">
              <a:defRPr/>
            </a:pPr>
            <a:r>
              <a:rPr lang="fr-FR" sz="2400" dirty="0"/>
              <a:t>Le licenciement ?</a:t>
            </a:r>
          </a:p>
          <a:p>
            <a:pPr lvl="1">
              <a:defRPr/>
            </a:pPr>
            <a:endParaRPr lang="fr-FR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nl-NL" sz="2400" dirty="0"/>
          </a:p>
          <a:p>
            <a:pPr lvl="1">
              <a:defRPr/>
            </a:pPr>
            <a:endParaRPr lang="fr-FR" alt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altLang="fr-FR" sz="2400" dirty="0"/>
          </a:p>
          <a:p>
            <a:pPr marL="342900" indent="-342900">
              <a:buFont typeface="Calibri Light" panose="020F0302020204030204" pitchFamily="34" charset="0"/>
              <a:buAutoNum type="arabicPeriod"/>
              <a:defRPr/>
            </a:pPr>
            <a:endParaRPr lang="fr-CH" altLang="fr-FR" sz="2400" dirty="0"/>
          </a:p>
          <a:p>
            <a:endParaRPr lang="fr-CH" sz="2400" dirty="0"/>
          </a:p>
        </p:txBody>
      </p:sp>
      <p:pic>
        <p:nvPicPr>
          <p:cNvPr id="4" name="Picture 9" descr="Drapeau Suisse - Acheter Drapeau Suisse - Drapeaux">
            <a:extLst>
              <a:ext uri="{FF2B5EF4-FFF2-40B4-BE49-F238E27FC236}">
                <a16:creationId xmlns:a16="http://schemas.microsoft.com/office/drawing/2014/main" id="{AA3B8063-1B42-6FA9-68AE-2E19AB3F2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4" y="469106"/>
            <a:ext cx="503237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>
            <a:extLst>
              <a:ext uri="{FF2B5EF4-FFF2-40B4-BE49-F238E27FC236}">
                <a16:creationId xmlns:a16="http://schemas.microsoft.com/office/drawing/2014/main" id="{BC8DE2D0-4C2B-FCF7-B1F7-1472A310A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51" y="615950"/>
            <a:ext cx="5429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69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de l’UE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E92E5A-03DF-6683-1CC6-B302C8F04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453" y="2174875"/>
            <a:ext cx="5653548" cy="3951288"/>
          </a:xfrm>
        </p:spPr>
        <p:txBody>
          <a:bodyPr/>
          <a:lstStyle/>
          <a:p>
            <a:pPr marL="23813" indent="0">
              <a:buNone/>
              <a:defRPr/>
            </a:pPr>
            <a:r>
              <a:rPr lang="fr-CH" altLang="fr-FR" sz="2400" b="1" dirty="0">
                <a:solidFill>
                  <a:srgbClr val="FF0000"/>
                </a:solidFill>
              </a:rPr>
              <a:t>Interdiction de principe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RGPD)</a:t>
            </a:r>
            <a:endParaRPr lang="fr-CH" altLang="fr-FR" sz="2400" b="1" dirty="0">
              <a:solidFill>
                <a:schemeClr val="bg1">
                  <a:lumMod val="50000"/>
                </a:schemeClr>
              </a:solidFill>
            </a:endParaRPr>
          </a:p>
          <a:p>
            <a:pPr marL="23813" indent="0">
              <a:spcBef>
                <a:spcPts val="600"/>
              </a:spcBef>
              <a:buNone/>
              <a:defRPr/>
            </a:pPr>
            <a:r>
              <a:rPr lang="fr-CH" altLang="fr-FR" sz="2400" dirty="0"/>
              <a:t>Si une exception s’applique:</a:t>
            </a:r>
          </a:p>
          <a:p>
            <a:pPr marL="23813" indent="0">
              <a:spcBef>
                <a:spcPts val="600"/>
              </a:spcBef>
              <a:buNone/>
              <a:defRPr/>
            </a:pPr>
            <a:r>
              <a:rPr lang="fr-CH" altLang="fr-FR" sz="2400" b="1" dirty="0">
                <a:solidFill>
                  <a:srgbClr val="00B050"/>
                </a:solidFill>
              </a:rPr>
              <a:t>Devoir d’informer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13 al. 2 let. f RGPD)</a:t>
            </a:r>
            <a:endParaRPr lang="fr-CH" altLang="fr-FR" sz="2400" b="1" dirty="0">
              <a:solidFill>
                <a:srgbClr val="00B050"/>
              </a:solidFill>
            </a:endParaRPr>
          </a:p>
          <a:p>
            <a:pPr marL="906462" lvl="1" indent="-342900">
              <a:defRPr/>
            </a:pPr>
            <a:r>
              <a:rPr lang="fr-CH" altLang="fr-FR" sz="2200" dirty="0"/>
              <a:t>La logique sous-jacente ;</a:t>
            </a:r>
          </a:p>
          <a:p>
            <a:pPr marL="906462" lvl="1" indent="-342900">
              <a:defRPr/>
            </a:pPr>
            <a:r>
              <a:rPr lang="fr-CH" altLang="fr-FR" sz="2200" dirty="0"/>
              <a:t>l’importance et les conséquences prévues pour la personne concernée</a:t>
            </a:r>
          </a:p>
          <a:p>
            <a:pPr marL="23813" indent="0">
              <a:spcBef>
                <a:spcPts val="600"/>
              </a:spcBef>
              <a:buNone/>
              <a:defRPr/>
            </a:pPr>
            <a:r>
              <a:rPr lang="fr-CH" altLang="fr-FR" sz="2400" dirty="0"/>
              <a:t>Sur demande :</a:t>
            </a:r>
          </a:p>
          <a:p>
            <a:pPr marL="849312" lvl="1" indent="-342900">
              <a:defRPr/>
            </a:pPr>
            <a:r>
              <a:rPr lang="fr-CH" altLang="fr-FR" sz="2400" dirty="0"/>
              <a:t>Droit d’obtenir une intervention humaine et de contester la décision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al. 3 RGPD)</a:t>
            </a:r>
          </a:p>
          <a:p>
            <a:pPr marL="23813" indent="0">
              <a:spcBef>
                <a:spcPts val="600"/>
              </a:spcBef>
              <a:buNone/>
              <a:defRPr/>
            </a:pPr>
            <a:r>
              <a:rPr lang="fr-CH" altLang="fr-FR" sz="2400" dirty="0"/>
              <a:t>Analyse d’impact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35 RGPD)</a:t>
            </a:r>
          </a:p>
          <a:p>
            <a:endParaRPr lang="fr-CH" sz="24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suisse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A7E867-ED4F-7527-15FD-97CC7B97A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5548" y="2174875"/>
            <a:ext cx="5825135" cy="4487182"/>
          </a:xfrm>
        </p:spPr>
        <p:txBody>
          <a:bodyPr/>
          <a:lstStyle/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fr-CH" altLang="fr-FR" sz="2400" b="1" dirty="0">
                <a:solidFill>
                  <a:srgbClr val="00B050"/>
                </a:solidFill>
              </a:rPr>
              <a:t>Devoir d’informer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21 al. 1 LPD)</a:t>
            </a:r>
          </a:p>
          <a:p>
            <a:pPr marL="457200" lvl="1" indent="0">
              <a:buNone/>
              <a:defRPr/>
            </a:pPr>
            <a:r>
              <a:rPr lang="fr-CH" altLang="fr-FR" sz="2400" dirty="0"/>
              <a:t>Sur demande :</a:t>
            </a:r>
          </a:p>
          <a:p>
            <a:pPr marL="800100" lvl="1" indent="-342900">
              <a:defRPr/>
            </a:pPr>
            <a:r>
              <a:rPr lang="fr-CH" altLang="fr-FR" sz="2200" dirty="0"/>
              <a:t>Droit de la personne concernée de             « faire valoir son point de vue » et d’exiger une vérification humaine </a:t>
            </a:r>
            <a:r>
              <a:rPr lang="fr-CH" altLang="fr-FR" sz="2200" dirty="0">
                <a:solidFill>
                  <a:srgbClr val="FFFFFF">
                    <a:lumMod val="50000"/>
                  </a:srgbClr>
                </a:solidFill>
              </a:rPr>
              <a:t>(art. 21 al. 2 LPD)</a:t>
            </a:r>
            <a:endParaRPr lang="fr-CH" altLang="fr-FR" sz="2200" dirty="0"/>
          </a:p>
          <a:p>
            <a:pPr marL="800100" lvl="1" indent="-342900">
              <a:defRPr/>
            </a:pPr>
            <a:r>
              <a:rPr lang="fr-FR" altLang="fr-FR" sz="2200" dirty="0"/>
              <a:t>Droit</a:t>
            </a:r>
            <a:r>
              <a:rPr lang="fr-CH" altLang="fr-FR" sz="2200" dirty="0"/>
              <a:t> d’être informé de la logique sur laquelle se base la décision </a:t>
            </a:r>
            <a:r>
              <a:rPr lang="fr-CH" altLang="fr-FR" sz="2200" dirty="0">
                <a:solidFill>
                  <a:schemeClr val="bg1">
                    <a:lumMod val="50000"/>
                  </a:schemeClr>
                </a:solidFill>
              </a:rPr>
              <a:t>(art. 25 al. 2 let. f LPD)</a:t>
            </a:r>
          </a:p>
          <a:p>
            <a:pPr marL="457200" lvl="1" indent="0">
              <a:buNone/>
              <a:defRPr/>
            </a:pPr>
            <a:r>
              <a:rPr lang="fr-CH" altLang="fr-FR" sz="2400" dirty="0"/>
              <a:t>Analyse d’impact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LPD)</a:t>
            </a:r>
            <a:r>
              <a:rPr lang="fr-CH" altLang="fr-FR" sz="2400" dirty="0"/>
              <a:t> ?</a:t>
            </a:r>
            <a:r>
              <a:rPr lang="fr-CH" altLang="fr-FR" dirty="0">
                <a:solidFill>
                  <a:schemeClr val="bg1">
                    <a:lumMod val="50000"/>
                  </a:schemeClr>
                </a:solidFill>
              </a:rPr>
              <a:t>	</a:t>
            </a:r>
          </a:p>
          <a:p>
            <a:endParaRPr lang="fr-CH" sz="2400" dirty="0"/>
          </a:p>
        </p:txBody>
      </p:sp>
      <p:pic>
        <p:nvPicPr>
          <p:cNvPr id="8" name="Picture 9" descr="Drapeau Suisse - Acheter Drapeau Suisse - Drapeaux">
            <a:extLst>
              <a:ext uri="{FF2B5EF4-FFF2-40B4-BE49-F238E27FC236}">
                <a16:creationId xmlns:a16="http://schemas.microsoft.com/office/drawing/2014/main" id="{7E1D94DD-CEBE-D1E6-A507-5247F8ACC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>
            <a:extLst>
              <a:ext uri="{FF2B5EF4-FFF2-40B4-BE49-F238E27FC236}">
                <a16:creationId xmlns:a16="http://schemas.microsoft.com/office/drawing/2014/main" id="{DBD94C72-7ACE-5652-40C4-769E17E18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CH" altLang="fr-FR" sz="2800" dirty="0"/>
              <a:t>II. Conséquences juridiques de la DIA</a:t>
            </a:r>
            <a:endParaRPr lang="fr-CH" sz="2800" kern="0" dirty="0"/>
          </a:p>
        </p:txBody>
      </p:sp>
    </p:spTree>
    <p:extLst>
      <p:ext uri="{BB962C8B-B14F-4D97-AF65-F5344CB8AC3E}">
        <p14:creationId xmlns:p14="http://schemas.microsoft.com/office/powerpoint/2010/main" val="245059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5" grpId="0" build="p"/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39CF2-AC18-6A78-7B74-CF813BF9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453" y="1535113"/>
            <a:ext cx="5386917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 de l’UE</a:t>
            </a:r>
            <a:endParaRPr lang="fr-FR" altLang="fr-FR" sz="36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E92E5A-03DF-6683-1CC6-B302C8F04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453" y="2174875"/>
            <a:ext cx="5653548" cy="3951288"/>
          </a:xfrm>
        </p:spPr>
        <p:txBody>
          <a:bodyPr/>
          <a:lstStyle/>
          <a:p>
            <a:pPr marL="800100" lvl="1" indent="-342900">
              <a:spcAft>
                <a:spcPts val="1000"/>
              </a:spcAft>
              <a:buFont typeface="+mj-lt"/>
              <a:buAutoNum type="arabicPeriod"/>
              <a:defRPr/>
            </a:pPr>
            <a:r>
              <a:rPr lang="fr-CH" altLang="fr-FR" sz="2400" b="1" dirty="0"/>
              <a:t>«nécessaire» </a:t>
            </a:r>
            <a:r>
              <a:rPr lang="fr-CH" altLang="fr-FR" sz="2400" dirty="0"/>
              <a:t>à la conclusion ou à l’exécution d’un contrat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   par. 2 let. a RGPD)</a:t>
            </a:r>
          </a:p>
          <a:p>
            <a:pPr marL="800100" lvl="1" indent="-342900">
              <a:spcAft>
                <a:spcPts val="1000"/>
              </a:spcAft>
              <a:buFont typeface="+mj-lt"/>
              <a:buAutoNum type="arabicPeriod"/>
              <a:defRPr/>
            </a:pPr>
            <a:r>
              <a:rPr lang="fr-CH" altLang="fr-FR" sz="2400" b="1" dirty="0"/>
              <a:t>Consentement explicite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   par. 2 let. c RGPD)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fr-CH" altLang="fr-FR" sz="2400" dirty="0"/>
              <a:t>Le droit de l’UE et de l’Etat membre peuvent également prévoir des exceptions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22 par. 2 let. b RGPD)</a:t>
            </a:r>
            <a:endParaRPr lang="fr-CH" altLang="fr-FR" sz="24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fr-CH" altLang="fr-FR" sz="2400" b="1" dirty="0"/>
              <a:t>	Devoir d’informer </a:t>
            </a:r>
            <a:r>
              <a:rPr lang="fr-CH" altLang="fr-FR" sz="2400" dirty="0"/>
              <a:t>et analyse 	d’impact (cf. slide précédente)</a:t>
            </a:r>
          </a:p>
          <a:p>
            <a:pPr marL="342900" indent="-342900">
              <a:spcBef>
                <a:spcPts val="50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fr-CH" altLang="fr-FR" sz="2400" b="1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2DFDB0-7A1E-38AA-0AF1-86DB472DA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5548" y="1517629"/>
            <a:ext cx="5389033" cy="639762"/>
          </a:xfrm>
        </p:spPr>
        <p:txBody>
          <a:bodyPr/>
          <a:lstStyle/>
          <a:p>
            <a:pPr algn="ctr"/>
            <a:r>
              <a:rPr lang="fr-FR" altLang="fr-FR" sz="3600" b="1" dirty="0"/>
              <a:t>Droit</a:t>
            </a:r>
            <a:r>
              <a:rPr lang="fr-FR" altLang="fr-FR" sz="3600" dirty="0"/>
              <a:t> </a:t>
            </a:r>
            <a:r>
              <a:rPr lang="fr-FR" altLang="fr-FR" sz="3600" b="1" dirty="0"/>
              <a:t>suisse</a:t>
            </a:r>
            <a:endParaRPr lang="fr-FR" altLang="fr-FR" sz="36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9A7E867-ED4F-7527-15FD-97CC7B97A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5548" y="2174875"/>
            <a:ext cx="5825135" cy="3951288"/>
          </a:xfrm>
        </p:spPr>
        <p:txBody>
          <a:bodyPr/>
          <a:lstStyle/>
          <a:p>
            <a:pPr marL="342900" indent="-342900">
              <a:spcBef>
                <a:spcPts val="5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fr-CH" altLang="fr-FR" sz="2400" b="1" dirty="0"/>
              <a:t>Relation contractuelle</a:t>
            </a:r>
          </a:p>
          <a:p>
            <a:pPr lvl="1">
              <a:defRPr/>
            </a:pPr>
            <a:r>
              <a:rPr lang="fr-CH" altLang="fr-FR" sz="2400" dirty="0"/>
              <a:t>«relation directe» avec le contrat et «la demande est satisfaite»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21   al. 3 let. a LPD)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  <a:defRPr/>
            </a:pPr>
            <a:r>
              <a:rPr lang="fr-CH" altLang="fr-FR" sz="2400" b="1" dirty="0"/>
              <a:t>Consentement exprès </a:t>
            </a:r>
            <a:r>
              <a:rPr lang="fr-CH" altLang="fr-FR" sz="2400" dirty="0">
                <a:solidFill>
                  <a:schemeClr val="bg1">
                    <a:lumMod val="50000"/>
                  </a:schemeClr>
                </a:solidFill>
              </a:rPr>
              <a:t>(art. 21 al. 3 let. b LPD)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CH" altLang="fr-FR" sz="2400" b="1" dirty="0"/>
              <a:t>	Pas de devoir d’informer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E027C8D-A51F-28A5-581D-1AE52B9167A9}"/>
              </a:ext>
            </a:extLst>
          </p:cNvPr>
          <p:cNvSpPr txBox="1">
            <a:spLocks/>
          </p:cNvSpPr>
          <p:nvPr/>
        </p:nvSpPr>
        <p:spPr bwMode="auto">
          <a:xfrm>
            <a:off x="1200151" y="492126"/>
            <a:ext cx="10657416" cy="6127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Calibri"/>
                <a:ea typeface="+mj-ea"/>
                <a:cs typeface="Calibri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TheSansOffice" charset="0"/>
                <a:ea typeface="ＭＳ Ｐゴシック" charset="0"/>
              </a:defRPr>
            </a:lvl9pPr>
          </a:lstStyle>
          <a:p>
            <a:r>
              <a:rPr lang="fr-CH" altLang="fr-FR" sz="2800" dirty="0"/>
              <a:t>III. Exceptions au régime juridique de la DIA</a:t>
            </a:r>
            <a:endParaRPr lang="fr-CH" sz="2800" kern="0" dirty="0"/>
          </a:p>
        </p:txBody>
      </p:sp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57674459-5EED-5A77-1CBD-FF2F2562A4B9}"/>
              </a:ext>
            </a:extLst>
          </p:cNvPr>
          <p:cNvSpPr/>
          <p:nvPr/>
        </p:nvSpPr>
        <p:spPr>
          <a:xfrm>
            <a:off x="893989" y="5799816"/>
            <a:ext cx="447676" cy="4349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 dirty="0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73E875F6-9058-1081-91DF-05660647A604}"/>
              </a:ext>
            </a:extLst>
          </p:cNvPr>
          <p:cNvSpPr/>
          <p:nvPr/>
        </p:nvSpPr>
        <p:spPr>
          <a:xfrm>
            <a:off x="6862082" y="5122884"/>
            <a:ext cx="447676" cy="4349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 dirty="0"/>
          </a:p>
        </p:txBody>
      </p:sp>
      <p:pic>
        <p:nvPicPr>
          <p:cNvPr id="10" name="Picture 9" descr="Drapeau Suisse - Acheter Drapeau Suisse - Drapeaux">
            <a:extLst>
              <a:ext uri="{FF2B5EF4-FFF2-40B4-BE49-F238E27FC236}">
                <a16:creationId xmlns:a16="http://schemas.microsoft.com/office/drawing/2014/main" id="{D4480AB8-A4B0-7454-8985-47F898C10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248" y="1390903"/>
            <a:ext cx="690895" cy="89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6B0292F-C0A9-F408-50F7-B29DB8C25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955" y="1583742"/>
            <a:ext cx="813756" cy="54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017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uiExpand="1" build="p"/>
      <p:bldP spid="2" grpId="0" animBg="1"/>
      <p:bldP spid="7" grpId="0" animBg="1"/>
    </p:bldLst>
  </p:timing>
</p:sld>
</file>

<file path=ppt/theme/theme1.xml><?xml version="1.0" encoding="utf-8"?>
<a:theme xmlns:a="http://schemas.openxmlformats.org/drawingml/2006/main" name="CDBF 4-fr">
  <a:themeElements>
    <a:clrScheme name="Personnalis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432FF"/>
      </a:hlink>
      <a:folHlink>
        <a:srgbClr val="0432FF"/>
      </a:folHlink>
    </a:clrScheme>
    <a:fontScheme name="CDBF">
      <a:majorFont>
        <a:latin typeface="TheSansOffice"/>
        <a:ea typeface="ＭＳ Ｐゴシック"/>
        <a:cs typeface=""/>
      </a:majorFont>
      <a:minorFont>
        <a:latin typeface="TheSansOffice"/>
        <a:ea typeface="ＭＳ Ｐゴシック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DB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B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2" id="{25EEFFAF-9DDD-6A45-9DF0-3C9676D43EEC}" vid="{9DD28D76-13D5-4C4B-9351-D89F2A9E9250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Jdbf2023 - CH</Template>
  <TotalTime>238</TotalTime>
  <Words>1071</Words>
  <Application>Microsoft Office PowerPoint</Application>
  <PresentationFormat>Grand écran</PresentationFormat>
  <Paragraphs>152</Paragraphs>
  <Slides>14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4" baseType="lpstr">
      <vt:lpstr>ＭＳ Ｐゴシック</vt:lpstr>
      <vt:lpstr>-apple-system</vt:lpstr>
      <vt:lpstr>Arial</vt:lpstr>
      <vt:lpstr>Calibri</vt:lpstr>
      <vt:lpstr>Calibri Light</vt:lpstr>
      <vt:lpstr>Roboto</vt:lpstr>
      <vt:lpstr>TheSansOffice</vt:lpstr>
      <vt:lpstr>Times</vt:lpstr>
      <vt:lpstr>Wingdings</vt:lpstr>
      <vt:lpstr>CDBF 4-fr</vt:lpstr>
      <vt:lpstr>Droit du travail et intelligence artificielle : défis des décisions automatisées pour les employeurs</vt:lpstr>
      <vt:lpstr>Droit du travail et intelligence artificielle : défis pour les employeurs</vt:lpstr>
      <vt:lpstr>Plan </vt:lpstr>
      <vt:lpstr>I. La décision individuelle automatisée (DIA)</vt:lpstr>
      <vt:lpstr>I. La décision...</vt:lpstr>
      <vt:lpstr>I. La décision exclusivement automatisée...</vt:lpstr>
      <vt:lpstr>I. La décision exclusivement automatisée qui déploie des effets significatifs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Intelligence artificielle et automatisation des décisions dans le secteur financier : implications de la nLPD et du RGPD</dc:title>
  <dc:creator>Célian Hirsch</dc:creator>
  <cp:lastModifiedBy>CASATI Jennifer</cp:lastModifiedBy>
  <cp:revision>7</cp:revision>
  <cp:lastPrinted>2024-04-23T08:15:35Z</cp:lastPrinted>
  <dcterms:created xsi:type="dcterms:W3CDTF">2023-09-29T10:11:52Z</dcterms:created>
  <dcterms:modified xsi:type="dcterms:W3CDTF">2024-04-23T11:11:36Z</dcterms:modified>
</cp:coreProperties>
</file>