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3"/>
  </p:notesMasterIdLst>
  <p:handoutMasterIdLst>
    <p:handoutMasterId r:id="rId14"/>
  </p:handoutMasterIdLst>
  <p:sldIdLst>
    <p:sldId id="298" r:id="rId2"/>
    <p:sldId id="319" r:id="rId3"/>
    <p:sldId id="297" r:id="rId4"/>
    <p:sldId id="323" r:id="rId5"/>
    <p:sldId id="321" r:id="rId6"/>
    <p:sldId id="293" r:id="rId7"/>
    <p:sldId id="292" r:id="rId8"/>
    <p:sldId id="294" r:id="rId9"/>
    <p:sldId id="296" r:id="rId10"/>
    <p:sldId id="322" r:id="rId11"/>
    <p:sldId id="295" r:id="rId12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6468"/>
    <a:srgbClr val="FDC41F"/>
    <a:srgbClr val="F18700"/>
    <a:srgbClr val="BA192E"/>
    <a:srgbClr val="FFFFFF"/>
    <a:srgbClr val="DD5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38"/>
    <p:restoredTop sz="94823"/>
  </p:normalViewPr>
  <p:slideViewPr>
    <p:cSldViewPr snapToGrid="0" snapToObjects="1">
      <p:cViewPr varScale="1">
        <p:scale>
          <a:sx n="104" d="100"/>
          <a:sy n="104" d="100"/>
        </p:scale>
        <p:origin x="232" y="4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6" d="100"/>
          <a:sy n="146" d="100"/>
        </p:scale>
        <p:origin x="25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32324-A6F3-2F41-A611-387F46C53855}" type="datetimeFigureOut">
              <a:rPr lang="de-DE" smtClean="0"/>
              <a:t>22.01.24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57184-FF67-B34B-A2CE-A1244A6B77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908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E3750-FF72-3148-AA13-DF32A649BF7A}" type="datetimeFigureOut">
              <a:rPr lang="de-DE" smtClean="0"/>
              <a:t>22.01.24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83C3E-C972-D14F-BBA1-88A056F54D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4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83C3E-C972-D14F-BBA1-88A056F54D7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60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83C3E-C972-D14F-BBA1-88A056F54D7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950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83C3E-C972-D14F-BBA1-88A056F54D7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27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83C3E-C972-D14F-BBA1-88A056F54D7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544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83C3E-C972-D14F-BBA1-88A056F54D7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297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83C3E-C972-D14F-BBA1-88A056F54D7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315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83C3E-C972-D14F-BBA1-88A056F54D7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04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83C3E-C972-D14F-BBA1-88A056F54D7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864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83C3E-C972-D14F-BBA1-88A056F54D7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13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75596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Rectangle avec un coin arrondi 5">
            <a:extLst>
              <a:ext uri="{FF2B5EF4-FFF2-40B4-BE49-F238E27FC236}">
                <a16:creationId xmlns:a16="http://schemas.microsoft.com/office/drawing/2014/main" id="{438BE31E-4BCC-F94C-BF8F-1FA4FD7786E5}"/>
              </a:ext>
            </a:extLst>
          </p:cNvPr>
          <p:cNvSpPr/>
          <p:nvPr/>
        </p:nvSpPr>
        <p:spPr>
          <a:xfrm rot="10800000" flipH="1">
            <a:off x="0" y="839757"/>
            <a:ext cx="10219426" cy="2590755"/>
          </a:xfrm>
          <a:prstGeom prst="round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46138" y="1255713"/>
            <a:ext cx="9396411" cy="1979612"/>
          </a:xfrm>
        </p:spPr>
        <p:txBody>
          <a:bodyPr/>
          <a:lstStyle>
            <a:lvl1pPr marL="0" indent="0">
              <a:buNone/>
              <a:defRPr sz="6000"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2pPr marL="457200" indent="0">
              <a:buNone/>
              <a:defRPr sz="6000" b="1" i="0">
                <a:latin typeface="Avenir Next Condensed" charset="0"/>
                <a:ea typeface="Avenir Next Condensed" charset="0"/>
                <a:cs typeface="Avenir Next Condensed" charset="0"/>
              </a:defRPr>
            </a:lvl2pPr>
            <a:lvl3pPr marL="914400" indent="0">
              <a:buNone/>
              <a:defRPr sz="6000" b="1" i="0">
                <a:latin typeface="Avenir Next Condensed" charset="0"/>
                <a:ea typeface="Avenir Next Condensed" charset="0"/>
                <a:cs typeface="Avenir Next Condensed" charset="0"/>
              </a:defRPr>
            </a:lvl3pPr>
            <a:lvl4pPr marL="1371600" indent="0">
              <a:buNone/>
              <a:defRPr sz="6000" b="1" i="0">
                <a:latin typeface="Avenir Next Condensed" charset="0"/>
                <a:ea typeface="Avenir Next Condensed" charset="0"/>
                <a:cs typeface="Avenir Next Condensed" charset="0"/>
              </a:defRPr>
            </a:lvl4pPr>
            <a:lvl5pPr marL="1828800" indent="0">
              <a:buNone/>
              <a:defRPr sz="6000" b="1" i="0">
                <a:latin typeface="Avenir Next Condensed" charset="0"/>
                <a:ea typeface="Avenir Next Condensed" charset="0"/>
                <a:cs typeface="Avenir Next Condensed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706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17062" cy="14605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46138" y="2021840"/>
            <a:ext cx="9517062" cy="515620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2" name="Tabellenplatzhalter 11"/>
          <p:cNvSpPr>
            <a:spLocks noGrp="1"/>
          </p:cNvSpPr>
          <p:nvPr>
            <p:ph type="tbl" sz="quarter" idx="12"/>
          </p:nvPr>
        </p:nvSpPr>
        <p:spPr>
          <a:xfrm>
            <a:off x="846138" y="2641600"/>
            <a:ext cx="9517062" cy="41021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D63A0EB-25EA-8B4C-A25D-B8AA4325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Unité · Evénementt · Lieu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4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/Tabelle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83113" y="2042160"/>
            <a:ext cx="5780087" cy="44980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6138" y="2021840"/>
            <a:ext cx="3338512" cy="44980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17062" cy="14605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F84BB2E-D818-1146-A6EC-3B1E96C6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Unité · Evénementt · Lieu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7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ild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11040" y="2032663"/>
            <a:ext cx="5852160" cy="44065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6138" y="2032663"/>
            <a:ext cx="3421062" cy="440658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17062" cy="14605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F08D41F-5D8A-104C-91BB-0993F362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Unité · Evénementt · Lieu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16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675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Diagramm/Bild/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35942" cy="14605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846137" y="2032000"/>
            <a:ext cx="9535943" cy="44399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BBA6F09-20C5-ED41-9E65-3BEA7A6A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Unité · Evénementt · Lieu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16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75596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Rectangle avec un coin arrondi 5">
            <a:extLst>
              <a:ext uri="{FF2B5EF4-FFF2-40B4-BE49-F238E27FC236}">
                <a16:creationId xmlns:a16="http://schemas.microsoft.com/office/drawing/2014/main" id="{438BE31E-4BCC-F94C-BF8F-1FA4FD7786E5}"/>
              </a:ext>
            </a:extLst>
          </p:cNvPr>
          <p:cNvSpPr/>
          <p:nvPr/>
        </p:nvSpPr>
        <p:spPr>
          <a:xfrm rot="10800000" flipH="1">
            <a:off x="0" y="839757"/>
            <a:ext cx="10219426" cy="2590755"/>
          </a:xfrm>
          <a:prstGeom prst="round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46138" y="1255713"/>
            <a:ext cx="9396411" cy="1979612"/>
          </a:xfrm>
        </p:spPr>
        <p:txBody>
          <a:bodyPr/>
          <a:lstStyle>
            <a:lvl1pPr marL="0" indent="0">
              <a:buNone/>
              <a:defRPr sz="6000"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2pPr marL="457200" indent="0">
              <a:buNone/>
              <a:defRPr sz="6000" b="1" i="0">
                <a:latin typeface="Avenir Next Condensed" charset="0"/>
                <a:ea typeface="Avenir Next Condensed" charset="0"/>
                <a:cs typeface="Avenir Next Condensed" charset="0"/>
              </a:defRPr>
            </a:lvl2pPr>
            <a:lvl3pPr marL="914400" indent="0">
              <a:buNone/>
              <a:defRPr sz="6000" b="1" i="0">
                <a:latin typeface="Avenir Next Condensed" charset="0"/>
                <a:ea typeface="Avenir Next Condensed" charset="0"/>
                <a:cs typeface="Avenir Next Condensed" charset="0"/>
              </a:defRPr>
            </a:lvl3pPr>
            <a:lvl4pPr marL="1371600" indent="0">
              <a:buNone/>
              <a:defRPr sz="6000" b="1" i="0">
                <a:latin typeface="Avenir Next Condensed" charset="0"/>
                <a:ea typeface="Avenir Next Condensed" charset="0"/>
                <a:cs typeface="Avenir Next Condensed" charset="0"/>
              </a:defRPr>
            </a:lvl4pPr>
            <a:lvl5pPr marL="1828800" indent="0">
              <a:buNone/>
              <a:defRPr sz="6000" b="1" i="0">
                <a:latin typeface="Avenir Next Condensed" charset="0"/>
                <a:ea typeface="Avenir Next Condensed" charset="0"/>
                <a:cs typeface="Avenir Next Condensed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63416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, Untertitel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6137" y="2021619"/>
            <a:ext cx="4391025" cy="49276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6137" y="2641793"/>
            <a:ext cx="4391025" cy="38500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13375" y="2021619"/>
            <a:ext cx="4968706" cy="49276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13375" y="2641793"/>
            <a:ext cx="4968706" cy="38500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06902" cy="14605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23FCFE3-5044-1348-A072-CD5AB399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Unité · Evénementt · Lieu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82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Unité · Evénementt · Lieu · Date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35942" cy="1460500"/>
          </a:xfrm>
        </p:spPr>
        <p:txBody>
          <a:bodyPr/>
          <a:lstStyle>
            <a:lvl1pPr>
              <a:defRPr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846137" y="2021618"/>
            <a:ext cx="9535943" cy="4481195"/>
          </a:xfrm>
        </p:spPr>
        <p:txBody>
          <a:bodyPr/>
          <a:lstStyle>
            <a:lvl1pPr marL="0" indent="0">
              <a:buNone/>
              <a:defRPr b="0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130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,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6137" y="2636712"/>
            <a:ext cx="9535943" cy="3875406"/>
          </a:xfrm>
        </p:spPr>
        <p:txBody>
          <a:bodyPr/>
          <a:lstStyle>
            <a:lvl1pPr>
              <a:defRPr b="0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2pPr>
              <a:defRPr sz="1600" b="0" i="0">
                <a:latin typeface="Avenir Next Condensed" charset="0"/>
                <a:ea typeface="Avenir Next Condensed" charset="0"/>
                <a:cs typeface="Avenir Next Condensed" charset="0"/>
              </a:defRPr>
            </a:lvl2pPr>
            <a:lvl3pPr>
              <a:defRPr sz="1600" b="0" i="0">
                <a:latin typeface="Avenir Next Condensed" charset="0"/>
                <a:ea typeface="Avenir Next Condensed" charset="0"/>
                <a:cs typeface="Avenir Next Condensed" charset="0"/>
              </a:defRPr>
            </a:lvl3pPr>
            <a:lvl4pPr>
              <a:defRPr sz="1600" b="0" i="0">
                <a:latin typeface="Avenir Next Condensed" charset="0"/>
                <a:ea typeface="Avenir Next Condensed" charset="0"/>
                <a:cs typeface="Avenir Next Condensed" charset="0"/>
              </a:defRPr>
            </a:lvl4pPr>
            <a:lvl5pPr>
              <a:defRPr sz="1600" b="0" i="0">
                <a:latin typeface="Avenir Next Condensed" charset="0"/>
                <a:ea typeface="Avenir Next Condensed" charset="0"/>
                <a:cs typeface="Avenir Next Condensed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35942" cy="1460500"/>
          </a:xfrm>
        </p:spPr>
        <p:txBody>
          <a:bodyPr/>
          <a:lstStyle>
            <a:lvl1pPr>
              <a:defRPr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846138" y="2021619"/>
            <a:ext cx="9535942" cy="538479"/>
          </a:xfrm>
        </p:spPr>
        <p:txBody>
          <a:bodyPr/>
          <a:lstStyle>
            <a:lvl1pPr>
              <a:defRPr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Menlo-Regular" charset="0"/>
              <a:buNone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Menlo-Regular" charset="0"/>
              <a:buNone/>
              <a:tabLst/>
              <a:defRPr/>
            </a:pPr>
            <a:r>
              <a:rPr lang="de-DE"/>
              <a:t>Mastertextformat bearbeiten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Menlo-Regular" charset="0"/>
              <a:buNone/>
              <a:tabLst/>
              <a:defRPr/>
            </a:pPr>
            <a:r>
              <a:rPr lang="de-DE"/>
              <a:t>Zweite Ebene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AD4F4A2-4DCA-3245-884D-A28E52521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Unité · Evénementt · Lieu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Unité · Evénementt · Lieu · Date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35942" cy="1460500"/>
          </a:xfrm>
        </p:spPr>
        <p:txBody>
          <a:bodyPr/>
          <a:lstStyle>
            <a:lvl1pPr>
              <a:defRPr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846137" y="2021618"/>
            <a:ext cx="9535943" cy="4481195"/>
          </a:xfrm>
        </p:spPr>
        <p:txBody>
          <a:bodyPr/>
          <a:lstStyle>
            <a:lvl1pPr marL="0" indent="0">
              <a:buNone/>
              <a:defRPr b="0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6162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, Tex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6138" y="2041719"/>
            <a:ext cx="3004502" cy="443992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7325360" y="2041718"/>
            <a:ext cx="3027680" cy="443992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06902" cy="14605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3"/>
          </p:nvPr>
        </p:nvSpPr>
        <p:spPr>
          <a:xfrm>
            <a:off x="4074160" y="2041718"/>
            <a:ext cx="3027680" cy="443992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4CF8913-CE39-6741-883D-C60EBE99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Unité · Evénementt · Lieu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34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17062" cy="14605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46138" y="2021840"/>
            <a:ext cx="9517062" cy="515620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2" name="Tabellenplatzhalter 11"/>
          <p:cNvSpPr>
            <a:spLocks noGrp="1"/>
          </p:cNvSpPr>
          <p:nvPr>
            <p:ph type="tbl" sz="quarter" idx="12"/>
          </p:nvPr>
        </p:nvSpPr>
        <p:spPr>
          <a:xfrm>
            <a:off x="846138" y="2641600"/>
            <a:ext cx="9517062" cy="41021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D63A0EB-25EA-8B4C-A25D-B8AA4325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Unité · Evénementt · Lieu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7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6137" y="2636712"/>
            <a:ext cx="9535943" cy="3875406"/>
          </a:xfrm>
        </p:spPr>
        <p:txBody>
          <a:bodyPr/>
          <a:lstStyle>
            <a:lvl1pPr>
              <a:defRPr b="0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2pPr>
              <a:defRPr sz="1600" b="0" i="0">
                <a:latin typeface="Avenir Next Condensed" charset="0"/>
                <a:ea typeface="Avenir Next Condensed" charset="0"/>
                <a:cs typeface="Avenir Next Condensed" charset="0"/>
              </a:defRPr>
            </a:lvl2pPr>
            <a:lvl3pPr>
              <a:defRPr sz="1600" b="0" i="0">
                <a:latin typeface="Avenir Next Condensed" charset="0"/>
                <a:ea typeface="Avenir Next Condensed" charset="0"/>
                <a:cs typeface="Avenir Next Condensed" charset="0"/>
              </a:defRPr>
            </a:lvl3pPr>
            <a:lvl4pPr>
              <a:defRPr sz="1600" b="0" i="0">
                <a:latin typeface="Avenir Next Condensed" charset="0"/>
                <a:ea typeface="Avenir Next Condensed" charset="0"/>
                <a:cs typeface="Avenir Next Condensed" charset="0"/>
              </a:defRPr>
            </a:lvl4pPr>
            <a:lvl5pPr>
              <a:defRPr sz="1600" b="0" i="0">
                <a:latin typeface="Avenir Next Condensed" charset="0"/>
                <a:ea typeface="Avenir Next Condensed" charset="0"/>
                <a:cs typeface="Avenir Next Condensed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35942" cy="1460500"/>
          </a:xfrm>
        </p:spPr>
        <p:txBody>
          <a:bodyPr/>
          <a:lstStyle>
            <a:lvl1pPr>
              <a:defRPr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846138" y="2021619"/>
            <a:ext cx="9535942" cy="538479"/>
          </a:xfrm>
        </p:spPr>
        <p:txBody>
          <a:bodyPr/>
          <a:lstStyle>
            <a:lvl1pPr>
              <a:defRPr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Menlo-Regular" charset="0"/>
              <a:buNone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Menlo-Regular" charset="0"/>
              <a:buNone/>
              <a:tabLst/>
              <a:defRPr/>
            </a:pPr>
            <a:r>
              <a:rPr lang="de-DE"/>
              <a:t>Mastertextformat bearbeiten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Menlo-Regular" charset="0"/>
              <a:buNone/>
              <a:tabLst/>
              <a:defRPr/>
            </a:pPr>
            <a:r>
              <a:rPr lang="de-DE"/>
              <a:t>Zweite Ebene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AD4F4A2-4DCA-3245-884D-A28E52521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Unité · Evénementt · Lieu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3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35942" cy="14605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846137" y="2021619"/>
            <a:ext cx="9535943" cy="44907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775F0B-D22C-7540-812C-B6A8505C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Unité · Evénementt · Lieu · 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/Bild/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35942" cy="14605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846137" y="2032000"/>
            <a:ext cx="9535943" cy="44399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BBA6F09-20C5-ED41-9E65-3BEA7A6A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Unité · Evénementt · Lieu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4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6137" y="2021619"/>
            <a:ext cx="4391025" cy="49276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6137" y="2641793"/>
            <a:ext cx="4391025" cy="38500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13375" y="2021619"/>
            <a:ext cx="4968706" cy="49276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13375" y="2641793"/>
            <a:ext cx="4968706" cy="38500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06902" cy="14605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23FCFE3-5044-1348-A072-CD5AB399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Unité · Evénementt · Lieu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2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6139" y="2022889"/>
            <a:ext cx="4391024" cy="451993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21313" y="2022889"/>
            <a:ext cx="4960768" cy="451993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46137" y="403225"/>
            <a:ext cx="9535943" cy="14605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C82DB91-87A2-0743-A796-C88DC368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Unité · Evénementt · Lieu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9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Untertitel Tex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6138" y="2045211"/>
            <a:ext cx="2994342" cy="590867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6138" y="2657669"/>
            <a:ext cx="2994342" cy="387477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13600" y="2044990"/>
            <a:ext cx="3139440" cy="590867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7213600" y="2667828"/>
            <a:ext cx="3139440" cy="38646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06902" cy="14605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2"/>
          </p:nvPr>
        </p:nvSpPr>
        <p:spPr>
          <a:xfrm>
            <a:off x="4043680" y="2044990"/>
            <a:ext cx="2966720" cy="590867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13"/>
          </p:nvPr>
        </p:nvSpPr>
        <p:spPr>
          <a:xfrm>
            <a:off x="4043680" y="2657668"/>
            <a:ext cx="2966720" cy="38646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4310086-43D6-3647-A58E-649886A7E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Unité · Evénementt · Lieu · 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Tex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6138" y="2041719"/>
            <a:ext cx="3004502" cy="443992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7325360" y="2041718"/>
            <a:ext cx="3027680" cy="443992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06902" cy="14605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3"/>
          </p:nvPr>
        </p:nvSpPr>
        <p:spPr>
          <a:xfrm>
            <a:off x="4074160" y="2041718"/>
            <a:ext cx="3027680" cy="443992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4CF8913-CE39-6741-883D-C60EBE99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Unité · Evénementt · Lieu · Date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46138" y="403225"/>
            <a:ext cx="9476422" cy="1460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6138" y="2022889"/>
            <a:ext cx="9476422" cy="4795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6574FD-5869-304C-9AD7-7D49C4FF55FA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255177" y="6756882"/>
            <a:ext cx="2727000" cy="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3" r:id="rId2"/>
    <p:sldLayoutId id="2147483689" r:id="rId3"/>
    <p:sldLayoutId id="2147483697" r:id="rId4"/>
    <p:sldLayoutId id="2147483694" r:id="rId5"/>
    <p:sldLayoutId id="2147483692" r:id="rId6"/>
    <p:sldLayoutId id="2147483691" r:id="rId7"/>
    <p:sldLayoutId id="2147483700" r:id="rId8"/>
    <p:sldLayoutId id="2147483701" r:id="rId9"/>
    <p:sldLayoutId id="2147483688" r:id="rId10"/>
    <p:sldLayoutId id="2147483695" r:id="rId11"/>
    <p:sldLayoutId id="2147483696" r:id="rId12"/>
    <p:sldLayoutId id="214748369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DD565D"/>
          </a:solidFill>
          <a:latin typeface="Avenir Next Condensed" charset="0"/>
          <a:ea typeface="Avenir Next Condensed" charset="0"/>
          <a:cs typeface="Avenir Next Condensed" charset="0"/>
        </a:defRPr>
      </a:lvl1pPr>
    </p:titleStyle>
    <p:bodyStyle>
      <a:lvl1pPr marL="180975" indent="-180975" algn="l" defTabSz="914400" rtl="0" eaLnBrk="1" latinLnBrk="0" hangingPunct="1">
        <a:lnSpc>
          <a:spcPts val="2500"/>
        </a:lnSpc>
        <a:spcBef>
          <a:spcPts val="1000"/>
        </a:spcBef>
        <a:buFont typeface="Arial"/>
        <a:buChar char="•"/>
        <a:tabLst/>
        <a:defRPr sz="2000" b="0" i="0" kern="1200">
          <a:solidFill>
            <a:srgbClr val="5B6468"/>
          </a:solidFill>
          <a:latin typeface="Avenir Next Condensed" charset="0"/>
          <a:ea typeface="Avenir Next Condensed" charset="0"/>
          <a:cs typeface="Avenir Next Condensed" charset="0"/>
        </a:defRPr>
      </a:lvl1pPr>
      <a:lvl2pPr marL="444500" indent="-222250" algn="l" defTabSz="914400" rtl="0" eaLnBrk="1" latinLnBrk="0" hangingPunct="1">
        <a:lnSpc>
          <a:spcPts val="2500"/>
        </a:lnSpc>
        <a:spcBef>
          <a:spcPts val="500"/>
        </a:spcBef>
        <a:buFont typeface="Symbol" charset="2"/>
        <a:buChar char="-"/>
        <a:tabLst/>
        <a:defRPr sz="2000" b="0" i="0" kern="1200">
          <a:solidFill>
            <a:srgbClr val="5B6468"/>
          </a:solidFill>
          <a:latin typeface="Avenir Next Condensed" charset="0"/>
          <a:ea typeface="Avenir Next Condensed" charset="0"/>
          <a:cs typeface="Avenir Next Condensed" charset="0"/>
        </a:defRPr>
      </a:lvl2pPr>
      <a:lvl3pPr marL="668338" indent="-223838" algn="l" defTabSz="914400" rtl="0" eaLnBrk="1" latinLnBrk="0" hangingPunct="1">
        <a:lnSpc>
          <a:spcPts val="2500"/>
        </a:lnSpc>
        <a:spcBef>
          <a:spcPts val="500"/>
        </a:spcBef>
        <a:buFont typeface="CharisSIL" charset="0"/>
        <a:buChar char="‣"/>
        <a:tabLst/>
        <a:defRPr sz="2000" b="0" i="0" kern="1200">
          <a:solidFill>
            <a:srgbClr val="5B6468"/>
          </a:solidFill>
          <a:latin typeface="Avenir Next Condensed" charset="0"/>
          <a:ea typeface="Avenir Next Condensed" charset="0"/>
          <a:cs typeface="Avenir Next Condensed" charset="0"/>
        </a:defRPr>
      </a:lvl3pPr>
      <a:lvl4pPr marL="890588" indent="-222250" algn="l" defTabSz="914400" rtl="0" eaLnBrk="1" latinLnBrk="0" hangingPunct="1">
        <a:lnSpc>
          <a:spcPts val="2500"/>
        </a:lnSpc>
        <a:spcBef>
          <a:spcPts val="500"/>
        </a:spcBef>
        <a:buFont typeface="LucidaGrande" charset="0"/>
        <a:buChar char="▹"/>
        <a:tabLst/>
        <a:defRPr sz="2000" b="0" i="0" kern="1200">
          <a:solidFill>
            <a:srgbClr val="5B6468"/>
          </a:solidFill>
          <a:latin typeface="Avenir Next Condensed" charset="0"/>
          <a:ea typeface="Avenir Next Condensed" charset="0"/>
          <a:cs typeface="Avenir Next Condensed" charset="0"/>
        </a:defRPr>
      </a:lvl4pPr>
      <a:lvl5pPr marL="1160463" indent="-269875" algn="l" defTabSz="914400" rtl="0" eaLnBrk="1" latinLnBrk="0" hangingPunct="1">
        <a:lnSpc>
          <a:spcPts val="2500"/>
        </a:lnSpc>
        <a:spcBef>
          <a:spcPts val="500"/>
        </a:spcBef>
        <a:buFont typeface="Menlo-Regular" charset="0"/>
        <a:buChar char="➝"/>
        <a:tabLst/>
        <a:defRPr sz="2000" b="0" i="0" kern="1200">
          <a:solidFill>
            <a:srgbClr val="5B6468"/>
          </a:solidFill>
          <a:latin typeface="Avenir Next Condensed" charset="0"/>
          <a:ea typeface="Avenir Next Condensed" charset="0"/>
          <a:cs typeface="Avenir Next Condense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604" userDrawn="1">
          <p15:clr>
            <a:srgbClr val="F26B43"/>
          </p15:clr>
        </p15:guide>
        <p15:guide id="2" pos="533" userDrawn="1">
          <p15:clr>
            <a:srgbClr val="F26B43"/>
          </p15:clr>
        </p15:guide>
        <p15:guide id="3" pos="601" userDrawn="1">
          <p15:clr>
            <a:srgbClr val="F26B43"/>
          </p15:clr>
        </p15:guide>
        <p15:guide id="4" orient="horz" pos="1428" userDrawn="1">
          <p15:clr>
            <a:srgbClr val="F26B43"/>
          </p15:clr>
        </p15:guide>
        <p15:guide id="5" orient="horz" pos="1814" userDrawn="1">
          <p15:clr>
            <a:srgbClr val="F26B43"/>
          </p15:clr>
        </p15:guide>
        <p15:guide id="6" pos="3299" userDrawn="1">
          <p15:clr>
            <a:srgbClr val="F26B43"/>
          </p15:clr>
        </p15:guide>
        <p15:guide id="7" pos="3413" userDrawn="1">
          <p15:clr>
            <a:srgbClr val="F26B43"/>
          </p15:clr>
        </p15:guide>
        <p15:guide id="8" pos="6452" userDrawn="1">
          <p15:clr>
            <a:srgbClr val="F26B43"/>
          </p15:clr>
        </p15:guide>
        <p15:guide id="9" orient="horz" pos="5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go.u-change.ch/submitF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o.u-change.ch/wslausanne" TargetMode="External"/><Relationship Id="rId3" Type="http://schemas.openxmlformats.org/officeDocument/2006/relationships/hyperlink" Target="https://lausanne.impacthub.net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7E049A-8DBB-722E-F494-1EB6A6717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U Change · td-net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6C16EFC-3F3A-7829-C957-A4288CBAD9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400" u="sng" dirty="0"/>
              <a:t>A </a:t>
            </a:r>
            <a:r>
              <a:rPr lang="de-DE" sz="2400" u="sng" dirty="0" err="1"/>
              <a:t>propos</a:t>
            </a:r>
            <a:r>
              <a:rPr lang="de-DE" sz="2400" u="sng" dirty="0"/>
              <a:t> de </a:t>
            </a:r>
            <a:r>
              <a:rPr lang="de-DE" sz="2400" u="sng" dirty="0" err="1"/>
              <a:t>cette</a:t>
            </a:r>
            <a:r>
              <a:rPr lang="de-DE" sz="2400" u="sng" dirty="0"/>
              <a:t> </a:t>
            </a:r>
            <a:r>
              <a:rPr lang="de-DE" sz="2400" u="sng" dirty="0" err="1"/>
              <a:t>présentation</a:t>
            </a:r>
            <a:endParaRPr lang="de-DE" sz="2400" u="sng" dirty="0"/>
          </a:p>
          <a:p>
            <a:br>
              <a:rPr lang="de-DE" sz="2400" u="sng" dirty="0"/>
            </a:br>
            <a:r>
              <a:rPr lang="de-DE" sz="2400" dirty="0" err="1"/>
              <a:t>Vous</a:t>
            </a:r>
            <a:r>
              <a:rPr lang="de-DE" sz="2400" dirty="0"/>
              <a:t> </a:t>
            </a:r>
            <a:r>
              <a:rPr lang="de-DE" sz="2400" dirty="0" err="1"/>
              <a:t>trouverez</a:t>
            </a:r>
            <a:r>
              <a:rPr lang="de-DE" sz="2400" dirty="0"/>
              <a:t> </a:t>
            </a:r>
            <a:r>
              <a:rPr lang="de-DE" sz="2400" dirty="0" err="1"/>
              <a:t>sur</a:t>
            </a:r>
            <a:r>
              <a:rPr lang="de-DE" sz="2400" dirty="0"/>
              <a:t> </a:t>
            </a:r>
            <a:r>
              <a:rPr lang="de-DE" sz="2400" dirty="0" err="1"/>
              <a:t>les</a:t>
            </a:r>
            <a:r>
              <a:rPr lang="de-DE" sz="2400" dirty="0"/>
              <a:t> diapositives 5 à 10 </a:t>
            </a:r>
            <a:r>
              <a:rPr lang="de-DE" sz="2400" dirty="0" err="1"/>
              <a:t>différentes</a:t>
            </a:r>
            <a:r>
              <a:rPr lang="de-DE" sz="2400" dirty="0"/>
              <a:t> </a:t>
            </a:r>
            <a:r>
              <a:rPr lang="de-DE" sz="2400" dirty="0" err="1"/>
              <a:t>images</a:t>
            </a:r>
            <a:r>
              <a:rPr lang="de-DE" sz="2400" dirty="0"/>
              <a:t> de </a:t>
            </a:r>
            <a:r>
              <a:rPr lang="de-DE" sz="2400" dirty="0" err="1"/>
              <a:t>couverture</a:t>
            </a:r>
            <a:r>
              <a:rPr lang="de-DE" sz="2400" dirty="0"/>
              <a:t>. </a:t>
            </a:r>
          </a:p>
          <a:p>
            <a:endParaRPr lang="de-DE" sz="2400" dirty="0"/>
          </a:p>
          <a:p>
            <a:r>
              <a:rPr lang="de-DE" sz="2400" dirty="0" err="1"/>
              <a:t>Choisissez</a:t>
            </a:r>
            <a:r>
              <a:rPr lang="de-DE" sz="2400" dirty="0"/>
              <a:t> </a:t>
            </a:r>
            <a:r>
              <a:rPr lang="de-DE" sz="2400" dirty="0" err="1"/>
              <a:t>celle</a:t>
            </a:r>
            <a:r>
              <a:rPr lang="de-DE" sz="2400" dirty="0"/>
              <a:t> </a:t>
            </a:r>
            <a:r>
              <a:rPr lang="de-DE" sz="2400" dirty="0" err="1"/>
              <a:t>qui</a:t>
            </a:r>
            <a:r>
              <a:rPr lang="de-DE" sz="2400" dirty="0"/>
              <a:t> </a:t>
            </a:r>
            <a:r>
              <a:rPr lang="de-DE" sz="2400" dirty="0" err="1"/>
              <a:t>convient</a:t>
            </a:r>
            <a:r>
              <a:rPr lang="de-DE" sz="2400" dirty="0"/>
              <a:t> le mieux à </a:t>
            </a:r>
            <a:r>
              <a:rPr lang="de-DE" sz="2400" dirty="0" err="1"/>
              <a:t>vos</a:t>
            </a:r>
            <a:r>
              <a:rPr lang="de-DE" sz="2400" dirty="0"/>
              <a:t> </a:t>
            </a:r>
            <a:r>
              <a:rPr lang="de-DE" sz="2400" dirty="0" err="1"/>
              <a:t>étudiants</a:t>
            </a:r>
            <a:r>
              <a:rPr lang="de-DE" sz="2400" dirty="0"/>
              <a:t> et à </a:t>
            </a:r>
            <a:r>
              <a:rPr lang="de-DE" sz="2400" dirty="0" err="1"/>
              <a:t>votre</a:t>
            </a:r>
            <a:r>
              <a:rPr lang="de-DE" sz="2400" dirty="0"/>
              <a:t> </a:t>
            </a:r>
            <a:r>
              <a:rPr lang="de-DE" sz="2400" dirty="0" err="1"/>
              <a:t>contexte</a:t>
            </a:r>
            <a:r>
              <a:rPr lang="de-DE" sz="2400" dirty="0"/>
              <a:t> et </a:t>
            </a:r>
            <a:r>
              <a:rPr lang="de-DE" sz="2400" dirty="0" err="1"/>
              <a:t>faites</a:t>
            </a:r>
            <a:r>
              <a:rPr lang="de-DE" sz="2400" dirty="0"/>
              <a:t>-la </a:t>
            </a:r>
            <a:r>
              <a:rPr lang="de-DE" sz="2400" dirty="0" err="1"/>
              <a:t>glisser</a:t>
            </a:r>
            <a:r>
              <a:rPr lang="de-DE" sz="2400" dirty="0"/>
              <a:t> au </a:t>
            </a:r>
            <a:r>
              <a:rPr lang="de-DE" sz="2400" dirty="0" err="1"/>
              <a:t>début</a:t>
            </a:r>
            <a:r>
              <a:rPr lang="de-DE" sz="2400" dirty="0"/>
              <a:t> de la </a:t>
            </a:r>
            <a:r>
              <a:rPr lang="de-DE" sz="2400" dirty="0" err="1"/>
              <a:t>présentation</a:t>
            </a:r>
            <a:r>
              <a:rPr lang="de-D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126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D188195-2145-B4AD-1AFF-6DE67C11F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40" t="143" r="15995" b="13057"/>
          <a:stretch/>
        </p:blipFill>
        <p:spPr>
          <a:xfrm>
            <a:off x="-1" y="-427098"/>
            <a:ext cx="10691813" cy="7986774"/>
          </a:xfrm>
          <a:prstGeom prst="rect">
            <a:avLst/>
          </a:prstGeom>
        </p:spPr>
      </p:pic>
      <p:sp>
        <p:nvSpPr>
          <p:cNvPr id="3" name="Rectangle avec un coin arrondi 5">
            <a:extLst>
              <a:ext uri="{FF2B5EF4-FFF2-40B4-BE49-F238E27FC236}">
                <a16:creationId xmlns:a16="http://schemas.microsoft.com/office/drawing/2014/main" id="{438BE31E-4BCC-F94C-BF8F-1FA4FD7786E5}"/>
              </a:ext>
            </a:extLst>
          </p:cNvPr>
          <p:cNvSpPr/>
          <p:nvPr/>
        </p:nvSpPr>
        <p:spPr>
          <a:xfrm rot="10800000">
            <a:off x="846138" y="831664"/>
            <a:ext cx="9845673" cy="2590755"/>
          </a:xfrm>
          <a:prstGeom prst="round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FA1E066-989E-824A-BD3E-079137E32EB0}"/>
              </a:ext>
            </a:extLst>
          </p:cNvPr>
          <p:cNvSpPr txBox="1">
            <a:spLocks/>
          </p:cNvSpPr>
          <p:nvPr/>
        </p:nvSpPr>
        <p:spPr>
          <a:xfrm>
            <a:off x="1035170" y="831665"/>
            <a:ext cx="9656641" cy="2590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D565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lnSpc>
                <a:spcPts val="5732"/>
              </a:lnSpc>
              <a:tabLst>
                <a:tab pos="265113" algn="l"/>
              </a:tabLst>
            </a:pPr>
            <a:r>
              <a:rPr lang="fr-FR" sz="6000" spc="-100" dirty="0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Met en œuvre </a:t>
            </a:r>
            <a:r>
              <a:rPr lang="fr-FR" sz="6000" spc="-100" dirty="0">
                <a:solidFill>
                  <a:schemeClr val="tx2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ton</a:t>
            </a:r>
            <a:r>
              <a:rPr lang="fr-FR" sz="6000" spc="-100" dirty="0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 projet durable avec U Change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25FB2A2-32A8-9025-7A7D-6896D59E2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566" y="6307318"/>
            <a:ext cx="4843920" cy="12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72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Tisch, sitzend, aus Holz enthält.&#10;&#10;Automatisch generierte Beschreibung">
            <a:extLst>
              <a:ext uri="{FF2B5EF4-FFF2-40B4-BE49-F238E27FC236}">
                <a16:creationId xmlns:a16="http://schemas.microsoft.com/office/drawing/2014/main" id="{73A73E3D-EF3A-FBCD-E60D-1D68DDEE7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00"/>
          <a:stretch/>
        </p:blipFill>
        <p:spPr>
          <a:xfrm>
            <a:off x="0" y="0"/>
            <a:ext cx="10691812" cy="7599030"/>
          </a:xfrm>
          <a:prstGeom prst="rect">
            <a:avLst/>
          </a:prstGeom>
        </p:spPr>
      </p:pic>
      <p:sp>
        <p:nvSpPr>
          <p:cNvPr id="3" name="Rectangle avec un coin arrondi 5">
            <a:extLst>
              <a:ext uri="{FF2B5EF4-FFF2-40B4-BE49-F238E27FC236}">
                <a16:creationId xmlns:a16="http://schemas.microsoft.com/office/drawing/2014/main" id="{438BE31E-4BCC-F94C-BF8F-1FA4FD7786E5}"/>
              </a:ext>
            </a:extLst>
          </p:cNvPr>
          <p:cNvSpPr/>
          <p:nvPr/>
        </p:nvSpPr>
        <p:spPr>
          <a:xfrm rot="10800000">
            <a:off x="846138" y="831664"/>
            <a:ext cx="9845673" cy="2590755"/>
          </a:xfrm>
          <a:prstGeom prst="round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FA1E066-989E-824A-BD3E-079137E32EB0}"/>
              </a:ext>
            </a:extLst>
          </p:cNvPr>
          <p:cNvSpPr txBox="1">
            <a:spLocks/>
          </p:cNvSpPr>
          <p:nvPr/>
        </p:nvSpPr>
        <p:spPr>
          <a:xfrm>
            <a:off x="1035170" y="831665"/>
            <a:ext cx="9656641" cy="2590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D565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lnSpc>
                <a:spcPts val="5732"/>
              </a:lnSpc>
              <a:tabLst>
                <a:tab pos="265113" algn="l"/>
              </a:tabLst>
            </a:pPr>
            <a:r>
              <a:rPr lang="fr-FR" sz="6000" spc="-100" dirty="0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Met en œuvre </a:t>
            </a:r>
            <a:r>
              <a:rPr lang="fr-FR" sz="6000" spc="-100" dirty="0">
                <a:solidFill>
                  <a:schemeClr val="tx2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ton</a:t>
            </a:r>
            <a:r>
              <a:rPr lang="fr-FR" sz="6000" spc="-100" dirty="0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 projet durable avec U Change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55B3DF5-487C-F3B0-8CDE-2F745E341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566" y="6307318"/>
            <a:ext cx="4843920" cy="12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5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87EDD75-1C90-904B-8E25-3984B869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200" dirty="0"/>
              <a:t>Le programme d’encouragement U Change</a:t>
            </a:r>
            <a:endParaRPr lang="de-DE" sz="4200" dirty="0"/>
          </a:p>
        </p:txBody>
      </p:sp>
      <p:sp>
        <p:nvSpPr>
          <p:cNvPr id="13" name="Fußzeilenplatzhalter 1">
            <a:extLst>
              <a:ext uri="{FF2B5EF4-FFF2-40B4-BE49-F238E27FC236}">
                <a16:creationId xmlns:a16="http://schemas.microsoft.com/office/drawing/2014/main" id="{45573723-A746-0C45-BCE1-BB41DFB4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</p:spPr>
        <p:txBody>
          <a:bodyPr/>
          <a:lstStyle/>
          <a:p>
            <a:pPr algn="r"/>
            <a:r>
              <a:rPr lang="en-US" dirty="0"/>
              <a:t>U Change · td-net · 2024-01-22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8FC9038B-74DF-5D24-3FA8-5B3143A0B6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0856" y="1466541"/>
            <a:ext cx="4176013" cy="4481195"/>
          </a:xfrm>
        </p:spPr>
        <p:txBody>
          <a:bodyPr/>
          <a:lstStyle/>
          <a:p>
            <a:pPr marL="342000" indent="-3420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600" dirty="0" err="1">
                <a:latin typeface="Avenir Next Condensed" panose="020B0506020202020204" pitchFamily="34" charset="0"/>
              </a:rPr>
              <a:t>Projets</a:t>
            </a:r>
            <a:r>
              <a:rPr lang="de-DE" sz="2600" dirty="0">
                <a:latin typeface="Avenir Next Condensed" panose="020B0506020202020204" pitchFamily="34" charset="0"/>
              </a:rPr>
              <a:t> </a:t>
            </a:r>
            <a:r>
              <a:rPr lang="de-DE" sz="2600" dirty="0" err="1">
                <a:latin typeface="Avenir Next Condensed" panose="020B0506020202020204" pitchFamily="34" charset="0"/>
              </a:rPr>
              <a:t>menés</a:t>
            </a:r>
            <a:r>
              <a:rPr lang="de-DE" sz="2600" dirty="0">
                <a:latin typeface="Avenir Next Condensed" panose="020B0506020202020204" pitchFamily="34" charset="0"/>
              </a:rPr>
              <a:t> </a:t>
            </a:r>
            <a:r>
              <a:rPr lang="de-DE" sz="2600" dirty="0">
                <a:solidFill>
                  <a:schemeClr val="tx2"/>
                </a:solidFill>
                <a:latin typeface="Avenir Next Condensed" panose="020B0506020202020204" pitchFamily="34" charset="0"/>
              </a:rPr>
              <a:t>par</a:t>
            </a:r>
            <a:r>
              <a:rPr lang="de-DE" sz="2600" dirty="0">
                <a:latin typeface="Avenir Next Condensed" panose="020B0506020202020204" pitchFamily="34" charset="0"/>
              </a:rPr>
              <a:t> des </a:t>
            </a:r>
            <a:r>
              <a:rPr lang="de-DE" sz="2600" dirty="0" err="1">
                <a:solidFill>
                  <a:schemeClr val="tx2"/>
                </a:solidFill>
                <a:latin typeface="Avenir Next Condensed" panose="020B0506020202020204" pitchFamily="34" charset="0"/>
              </a:rPr>
              <a:t>étudiant·e·s</a:t>
            </a:r>
            <a:endParaRPr lang="de-DE" sz="2600" dirty="0">
              <a:solidFill>
                <a:schemeClr val="tx2"/>
              </a:solidFill>
              <a:latin typeface="Avenir Next Condensed" panose="020B0506020202020204" pitchFamily="34" charset="0"/>
            </a:endParaRPr>
          </a:p>
          <a:p>
            <a:pPr marL="342000" indent="-3420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600" dirty="0" err="1">
                <a:latin typeface="Avenir Next Condensed" panose="020B0506020202020204" pitchFamily="34" charset="0"/>
              </a:rPr>
              <a:t>Montant</a:t>
            </a:r>
            <a:r>
              <a:rPr lang="de-DE" sz="2600" dirty="0">
                <a:latin typeface="Avenir Next Condensed" panose="020B0506020202020204" pitchFamily="34" charset="0"/>
              </a:rPr>
              <a:t> de </a:t>
            </a:r>
            <a:r>
              <a:rPr lang="de-DE" sz="2600" dirty="0" err="1">
                <a:latin typeface="Avenir Next Condensed" panose="020B0506020202020204" pitchFamily="34" charset="0"/>
              </a:rPr>
              <a:t>financement</a:t>
            </a:r>
            <a:r>
              <a:rPr lang="de-DE" sz="2600" dirty="0">
                <a:latin typeface="Avenir Next Condensed" panose="020B0506020202020204" pitchFamily="34" charset="0"/>
              </a:rPr>
              <a:t> </a:t>
            </a:r>
            <a:r>
              <a:rPr lang="de-DE" sz="2600" dirty="0" err="1">
                <a:solidFill>
                  <a:schemeClr val="tx2"/>
                </a:solidFill>
                <a:latin typeface="Avenir Next Condensed" panose="020B0506020202020204" pitchFamily="34" charset="0"/>
              </a:rPr>
              <a:t>jusqu'à</a:t>
            </a:r>
            <a:r>
              <a:rPr lang="de-DE" sz="2600" dirty="0">
                <a:solidFill>
                  <a:schemeClr val="tx2"/>
                </a:solidFill>
                <a:latin typeface="Avenir Next Condensed" panose="020B0506020202020204" pitchFamily="34" charset="0"/>
              </a:rPr>
              <a:t> CHF 20'000.-</a:t>
            </a:r>
            <a:r>
              <a:rPr lang="de-DE" sz="26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:</a:t>
            </a:r>
          </a:p>
          <a:p>
            <a:pPr marL="914400" lvl="1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600" dirty="0"/>
              <a:t>50% U Change</a:t>
            </a:r>
          </a:p>
          <a:p>
            <a:pPr marL="914400" lvl="1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600" dirty="0"/>
              <a:t>50% Haute </a:t>
            </a:r>
            <a:r>
              <a:rPr lang="de-DE" sz="2600" dirty="0" err="1"/>
              <a:t>école</a:t>
            </a:r>
            <a:endParaRPr lang="de-DE" sz="2600" dirty="0"/>
          </a:p>
          <a:p>
            <a:pPr marL="342000" indent="-3420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600" dirty="0" err="1">
                <a:latin typeface="Avenir Next Condensed" panose="020B0506020202020204" pitchFamily="34" charset="0"/>
              </a:rPr>
              <a:t>Également</a:t>
            </a:r>
            <a:r>
              <a:rPr lang="de-DE" sz="2600" dirty="0">
                <a:latin typeface="Avenir Next Condensed" panose="020B0506020202020204" pitchFamily="34" charset="0"/>
              </a:rPr>
              <a:t> </a:t>
            </a:r>
            <a:r>
              <a:rPr lang="de-DE" sz="2600" dirty="0" err="1">
                <a:latin typeface="Avenir Next Condensed" panose="020B0506020202020204" pitchFamily="34" charset="0"/>
              </a:rPr>
              <a:t>financés</a:t>
            </a:r>
            <a:r>
              <a:rPr lang="de-DE" sz="2600" dirty="0">
                <a:latin typeface="Avenir Next Condensed" panose="020B0506020202020204" pitchFamily="34" charset="0"/>
              </a:rPr>
              <a:t> : </a:t>
            </a:r>
            <a:r>
              <a:rPr lang="de-DE" sz="2600" dirty="0" err="1">
                <a:latin typeface="Avenir Next Condensed" panose="020B0506020202020204" pitchFamily="34" charset="0"/>
              </a:rPr>
              <a:t>ateliers</a:t>
            </a:r>
            <a:r>
              <a:rPr lang="de-DE" sz="2600" dirty="0">
                <a:latin typeface="Avenir Next Condensed" panose="020B0506020202020204" pitchFamily="34" charset="0"/>
              </a:rPr>
              <a:t> </a:t>
            </a:r>
            <a:r>
              <a:rPr lang="de-DE" sz="2600" dirty="0" err="1">
                <a:solidFill>
                  <a:schemeClr val="tx2"/>
                </a:solidFill>
                <a:latin typeface="Avenir Next Condensed" panose="020B0506020202020204" pitchFamily="34" charset="0"/>
              </a:rPr>
              <a:t>d'apprentissage</a:t>
            </a:r>
            <a:r>
              <a:rPr lang="de-DE" sz="2600" dirty="0">
                <a:solidFill>
                  <a:schemeClr val="tx2"/>
                </a:solidFill>
                <a:latin typeface="Avenir Next Condensed" panose="020B0506020202020204" pitchFamily="34" charset="0"/>
              </a:rPr>
              <a:t> entre </a:t>
            </a:r>
            <a:r>
              <a:rPr lang="de-DE" sz="2600" dirty="0" err="1">
                <a:solidFill>
                  <a:schemeClr val="tx2"/>
                </a:solidFill>
                <a:latin typeface="Avenir Next Condensed" panose="020B0506020202020204" pitchFamily="34" charset="0"/>
              </a:rPr>
              <a:t>pairs</a:t>
            </a:r>
            <a:endParaRPr lang="de-DE" sz="2600" dirty="0">
              <a:solidFill>
                <a:schemeClr val="tx2"/>
              </a:solidFill>
              <a:latin typeface="Avenir Next Condensed" panose="020B0506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FC6885-0071-24DF-245B-CBA322B56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09" y="1466541"/>
            <a:ext cx="4586474" cy="45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2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35942" cy="756708"/>
          </a:xfrm>
        </p:spPr>
        <p:txBody>
          <a:bodyPr/>
          <a:lstStyle/>
          <a:p>
            <a:r>
              <a:rPr lang="de-DE" dirty="0" err="1"/>
              <a:t>Voici</a:t>
            </a:r>
            <a:r>
              <a:rPr lang="de-DE" dirty="0"/>
              <a:t> </a:t>
            </a:r>
            <a:r>
              <a:rPr lang="de-DE" dirty="0" err="1"/>
              <a:t>ce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cela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rapporte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846139" y="1539239"/>
            <a:ext cx="9535942" cy="470732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2400" dirty="0"/>
              <a:t>Tu mets en œuvre </a:t>
            </a:r>
            <a:r>
              <a:rPr lang="fr-CH" sz="2400" dirty="0">
                <a:solidFill>
                  <a:schemeClr val="tx2"/>
                </a:solidFill>
              </a:rPr>
              <a:t>ton action concrète </a:t>
            </a:r>
            <a:r>
              <a:rPr lang="fr-CH" sz="2400" dirty="0"/>
              <a:t>pour un développement durable - dans toute dimension de la durabilité et dans tout domaine.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2400" dirty="0"/>
              <a:t>Tu développes des </a:t>
            </a:r>
            <a:r>
              <a:rPr lang="fr-CH" sz="2400" dirty="0">
                <a:solidFill>
                  <a:schemeClr val="tx2"/>
                </a:solidFill>
              </a:rPr>
              <a:t>compétences centrales </a:t>
            </a:r>
            <a:r>
              <a:rPr lang="fr-CH" sz="2400" dirty="0"/>
              <a:t>pour travailler à un avenir plus durable :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H" sz="2400" dirty="0"/>
              <a:t>élaborer des solutions et les tester dans la pratique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H" sz="2400" dirty="0"/>
              <a:t>Développer des connaissances pratiques - et apprendre des erreurs concrètes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H" sz="2400" dirty="0"/>
              <a:t>Échange, coopération et réseautage au-delà de ta spécialisation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br>
              <a:rPr lang="fr-CH" sz="2400" dirty="0"/>
            </a:br>
            <a:endParaRPr lang="fr-CH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CH" sz="2400" b="1" dirty="0"/>
              <a:t>Informations et soumission :</a:t>
            </a:r>
            <a:br>
              <a:rPr lang="fr-CH" sz="2400" dirty="0"/>
            </a:br>
            <a:r>
              <a:rPr lang="fr-CH" sz="2400" dirty="0"/>
              <a:t>jusqu'au 30 avril 2024     </a:t>
            </a:r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6F82C633-52EA-B5B8-9AFF-90D22F0F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3017" y="7064347"/>
            <a:ext cx="5799064" cy="364836"/>
          </a:xfrm>
        </p:spPr>
        <p:txBody>
          <a:bodyPr/>
          <a:lstStyle/>
          <a:p>
            <a:pPr algn="r"/>
            <a:r>
              <a:rPr lang="en-US" dirty="0"/>
              <a:t>U Change · td-net</a:t>
            </a: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732013F6-04DF-3801-3D71-F8135E53E317}"/>
              </a:ext>
            </a:extLst>
          </p:cNvPr>
          <p:cNvSpPr txBox="1">
            <a:spLocks/>
          </p:cNvSpPr>
          <p:nvPr/>
        </p:nvSpPr>
        <p:spPr>
          <a:xfrm>
            <a:off x="4583017" y="5428781"/>
            <a:ext cx="4555203" cy="7001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DD565D"/>
                </a:solidFill>
                <a:latin typeface="Avenir Next Condensed" charset="0"/>
                <a:ea typeface="Avenir Next Condensed" charset="0"/>
                <a:cs typeface="Avenir Next Condensed" charset="0"/>
              </a:defRPr>
            </a:lvl1pPr>
          </a:lstStyle>
          <a:p>
            <a:r>
              <a:rPr lang="de-CH" sz="2800" i="0" strike="noStrike" dirty="0">
                <a:solidFill>
                  <a:schemeClr val="tx2"/>
                </a:solidFill>
                <a:effectLst/>
                <a:latin typeface="Avenir Next Condensed" panose="020B0506020202020204" pitchFamily="34" charset="0"/>
                <a:sym typeface="Wingdings" pitchFamily="2" charset="2"/>
              </a:rPr>
              <a:t></a:t>
            </a:r>
            <a:r>
              <a:rPr lang="de-CH" sz="2800" i="0" strike="noStrike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sym typeface="Wingdings" pitchFamily="2" charset="2"/>
              </a:rPr>
              <a:t> </a:t>
            </a:r>
            <a:r>
              <a:rPr lang="de-CH" sz="2800" i="0" strike="noStrike" dirty="0" err="1">
                <a:solidFill>
                  <a:srgbClr val="000000"/>
                </a:solidFill>
                <a:effectLst/>
                <a:latin typeface="Avenir Next Condensed" panose="020B0506020202020204" pitchFamily="34" charset="0"/>
                <a:sym typeface="Wingdings" pitchFamily="2" charset="2"/>
                <a:hlinkClick r:id="rId2"/>
              </a:rPr>
              <a:t>go.u-change.ch</a:t>
            </a:r>
            <a:r>
              <a:rPr lang="de-CH" sz="2800" i="0" strike="noStrike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sym typeface="Wingdings" pitchFamily="2" charset="2"/>
                <a:hlinkClick r:id="rId2"/>
              </a:rPr>
              <a:t>/</a:t>
            </a:r>
            <a:r>
              <a:rPr lang="de-CH" sz="2800" i="0" strike="noStrike" dirty="0" err="1">
                <a:solidFill>
                  <a:srgbClr val="000000"/>
                </a:solidFill>
                <a:effectLst/>
                <a:latin typeface="Avenir Next Condensed" panose="020B0506020202020204" pitchFamily="34" charset="0"/>
                <a:sym typeface="Wingdings" pitchFamily="2" charset="2"/>
                <a:hlinkClick r:id="rId2"/>
              </a:rPr>
              <a:t>submitFR</a:t>
            </a:r>
            <a:endParaRPr lang="de-DE" sz="2800" dirty="0">
              <a:latin typeface="Avenir Next Condensed" panose="020B0506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410EFC-D59E-F26A-72E5-B5AC7DA1C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656" y="5616173"/>
            <a:ext cx="1378424" cy="13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7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C3DC4CD-7AF1-FA0B-384F-57A9303E35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5168" y="1444346"/>
            <a:ext cx="4841027" cy="150688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CH" sz="1800" b="1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01.03.2024 | </a:t>
            </a:r>
            <a:r>
              <a:rPr lang="fr-CH" sz="1800" b="1" u="sng" dirty="0">
                <a:solidFill>
                  <a:srgbClr val="0563C1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Impact Hub Lausanne</a:t>
            </a:r>
            <a:br>
              <a:rPr lang="fr-CH" sz="1800" b="1" u="sng" dirty="0">
                <a:solidFill>
                  <a:srgbClr val="0563C1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CH" sz="1800" b="1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16h - 19h, avec apéro de clôture</a:t>
            </a:r>
          </a:p>
          <a:p>
            <a:pPr>
              <a:lnSpc>
                <a:spcPct val="100000"/>
              </a:lnSpc>
            </a:pPr>
            <a:r>
              <a:rPr lang="fr-CH" sz="1800" b="1" i="1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mise en réseau, outil multiplicateur et moteur de changement ?</a:t>
            </a:r>
            <a:br>
              <a:rPr lang="fr-CH" sz="1800" b="1" i="1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CH" sz="18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fr-CH" sz="18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Cet atelier gratuit s’adresse aux </a:t>
            </a:r>
            <a:r>
              <a:rPr lang="fr-CH" sz="1800" b="1" dirty="0" err="1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étudiant·e·s</a:t>
            </a:r>
            <a:r>
              <a:rPr lang="fr-CH" sz="1800" b="1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fr-CH" sz="1800" b="1" dirty="0" err="1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collaborateur·ice·s</a:t>
            </a:r>
            <a:r>
              <a:rPr lang="fr-CH" sz="1800" b="1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hautes </a:t>
            </a:r>
            <a:r>
              <a:rPr lang="fr-CH" sz="1800" b="1" dirty="0" err="1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écoles</a:t>
            </a:r>
            <a:r>
              <a:rPr lang="fr-CH" sz="1800" b="1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intéresse</a:t>
            </a:r>
            <a:r>
              <a:rPr lang="fr-CH" sz="18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́·</a:t>
            </a:r>
            <a:r>
              <a:rPr lang="fr-CH" sz="1800" dirty="0" err="1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e·s</a:t>
            </a:r>
            <a:r>
              <a:rPr lang="fr-CH" sz="18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engagé·</a:t>
            </a:r>
            <a:r>
              <a:rPr lang="fr-CH" sz="1800" dirty="0" err="1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e·s</a:t>
            </a:r>
            <a:r>
              <a:rPr lang="fr-CH" sz="18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dans le domaine </a:t>
            </a:r>
            <a:r>
              <a:rPr lang="fr-CH" sz="1800" b="1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durabilité. </a:t>
            </a:r>
            <a:endParaRPr lang="de-CH" sz="18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00681163-1183-8CA8-00C2-21AACBAAAAE6}"/>
              </a:ext>
            </a:extLst>
          </p:cNvPr>
          <p:cNvGrpSpPr/>
          <p:nvPr/>
        </p:nvGrpSpPr>
        <p:grpSpPr>
          <a:xfrm>
            <a:off x="7587377" y="5341223"/>
            <a:ext cx="1214711" cy="980554"/>
            <a:chOff x="7383901" y="4653711"/>
            <a:chExt cx="1214711" cy="980554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1B13A3D5-DDBE-720B-F39E-2EA2FA484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20534" y="4653711"/>
              <a:ext cx="668173" cy="668173"/>
            </a:xfrm>
            <a:prstGeom prst="rect">
              <a:avLst/>
            </a:prstGeom>
          </p:spPr>
        </p:pic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8693028B-9FDA-F704-B2E9-A3A806593831}"/>
                </a:ext>
              </a:extLst>
            </p:cNvPr>
            <p:cNvSpPr txBox="1"/>
            <p:nvPr/>
          </p:nvSpPr>
          <p:spPr>
            <a:xfrm>
              <a:off x="7383901" y="5295711"/>
              <a:ext cx="12147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CH" sz="1600" i="0" u="none" strike="noStrike" dirty="0" err="1">
                  <a:solidFill>
                    <a:srgbClr val="262626"/>
                  </a:solidFill>
                  <a:effectLst/>
                  <a:latin typeface="Avenir Next Condensed" panose="020B0506020202020204" pitchFamily="34" charset="0"/>
                </a:rPr>
                <a:t>u.change_ch</a:t>
              </a:r>
              <a:endParaRPr lang="de-DE" sz="1600" dirty="0">
                <a:latin typeface="Avenir Next Condensed" panose="020B0506020202020204" pitchFamily="34" charset="0"/>
              </a:endParaRP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1D9C5661-55EC-316A-5AC4-962971C7821E}"/>
              </a:ext>
            </a:extLst>
          </p:cNvPr>
          <p:cNvGrpSpPr/>
          <p:nvPr/>
        </p:nvGrpSpPr>
        <p:grpSpPr>
          <a:xfrm>
            <a:off x="6229076" y="5401057"/>
            <a:ext cx="1358301" cy="927099"/>
            <a:chOff x="5575612" y="4683288"/>
            <a:chExt cx="1358301" cy="927099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9C563E58-DFD5-7802-048C-E97191A472C4}"/>
                </a:ext>
              </a:extLst>
            </p:cNvPr>
            <p:cNvSpPr txBox="1"/>
            <p:nvPr/>
          </p:nvSpPr>
          <p:spPr>
            <a:xfrm>
              <a:off x="5575612" y="5241055"/>
              <a:ext cx="13583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CH" b="0" i="0" u="none" strike="noStrike" dirty="0">
                  <a:solidFill>
                    <a:schemeClr val="bg2">
                      <a:lumMod val="10000"/>
                    </a:schemeClr>
                  </a:solidFill>
                  <a:effectLst/>
                  <a:latin typeface="Avenir Next Condensed" panose="020B0506020202020204" pitchFamily="34" charset="0"/>
                </a:rPr>
                <a:t>@</a:t>
              </a:r>
              <a:r>
                <a:rPr lang="de-CH" sz="1600" b="0" i="0" u="none" strike="noStrike" dirty="0" err="1">
                  <a:solidFill>
                    <a:schemeClr val="bg2">
                      <a:lumMod val="10000"/>
                    </a:schemeClr>
                  </a:solidFill>
                  <a:effectLst/>
                  <a:latin typeface="Avenir Next Condensed" panose="020B0506020202020204" pitchFamily="34" charset="0"/>
                </a:rPr>
                <a:t>UChangeCH</a:t>
              </a:r>
              <a:endParaRPr lang="de-DE" sz="1600" dirty="0">
                <a:solidFill>
                  <a:schemeClr val="bg2">
                    <a:lumMod val="10000"/>
                  </a:schemeClr>
                </a:solidFill>
                <a:latin typeface="Avenir Next Condensed" panose="020B0506020202020204" pitchFamily="34" charset="0"/>
              </a:endParaRPr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99D3315B-6E72-8EAE-5441-E128E3776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36207" y="4888010"/>
              <a:ext cx="323738" cy="323738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C060481B-9992-9640-8112-5B714A132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76148" y="4683288"/>
              <a:ext cx="574054" cy="574054"/>
            </a:xfrm>
            <a:prstGeom prst="rect">
              <a:avLst/>
            </a:prstGeom>
          </p:spPr>
        </p:pic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9E2F3DF2-3F5A-FA83-42B3-C0E73A55CAE4}"/>
              </a:ext>
            </a:extLst>
          </p:cNvPr>
          <p:cNvGrpSpPr/>
          <p:nvPr/>
        </p:nvGrpSpPr>
        <p:grpSpPr>
          <a:xfrm>
            <a:off x="5905783" y="6357026"/>
            <a:ext cx="4304626" cy="761860"/>
            <a:chOff x="5541051" y="5988659"/>
            <a:chExt cx="4304626" cy="761860"/>
          </a:xfrm>
        </p:grpSpPr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0D74D779-CC84-AAE7-748B-FEC44502B662}"/>
                </a:ext>
              </a:extLst>
            </p:cNvPr>
            <p:cNvSpPr txBox="1"/>
            <p:nvPr/>
          </p:nvSpPr>
          <p:spPr>
            <a:xfrm>
              <a:off x="5541051" y="6411965"/>
              <a:ext cx="430462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CH" sz="1600" i="0" u="none" strike="noStrike" dirty="0" err="1">
                  <a:solidFill>
                    <a:srgbClr val="262626"/>
                  </a:solidFill>
                  <a:effectLst/>
                  <a:latin typeface="Avenir Next Condensed" panose="020B0506020202020204" pitchFamily="34" charset="0"/>
                </a:rPr>
                <a:t>linkedin.com</a:t>
              </a:r>
              <a:r>
                <a:rPr lang="de-CH" sz="1600" i="0" u="none" strike="noStrike" dirty="0">
                  <a:solidFill>
                    <a:srgbClr val="262626"/>
                  </a:solidFill>
                  <a:effectLst/>
                  <a:latin typeface="Avenir Next Condensed" panose="020B0506020202020204" pitchFamily="34" charset="0"/>
                </a:rPr>
                <a:t>/</a:t>
              </a:r>
              <a:r>
                <a:rPr lang="de-CH" sz="1600" i="0" u="none" strike="noStrike" dirty="0" err="1">
                  <a:solidFill>
                    <a:srgbClr val="262626"/>
                  </a:solidFill>
                  <a:effectLst/>
                  <a:latin typeface="Avenir Next Condensed" panose="020B0506020202020204" pitchFamily="34" charset="0"/>
                </a:rPr>
                <a:t>showcase</a:t>
              </a:r>
              <a:r>
                <a:rPr lang="de-CH" sz="1600" i="0" u="none" strike="noStrike" dirty="0">
                  <a:solidFill>
                    <a:srgbClr val="262626"/>
                  </a:solidFill>
                  <a:effectLst/>
                  <a:latin typeface="Avenir Next Condensed" panose="020B0506020202020204" pitchFamily="34" charset="0"/>
                </a:rPr>
                <a:t>/programm-</a:t>
              </a:r>
              <a:r>
                <a:rPr lang="de-CH" sz="1600" i="0" u="none" strike="noStrike" dirty="0" err="1">
                  <a:solidFill>
                    <a:srgbClr val="262626"/>
                  </a:solidFill>
                  <a:effectLst/>
                  <a:latin typeface="Avenir Next Condensed" panose="020B0506020202020204" pitchFamily="34" charset="0"/>
                </a:rPr>
                <a:t>u</a:t>
              </a:r>
              <a:r>
                <a:rPr lang="de-CH" sz="1600" i="0" u="none" strike="noStrike" dirty="0">
                  <a:solidFill>
                    <a:srgbClr val="262626"/>
                  </a:solidFill>
                  <a:effectLst/>
                  <a:latin typeface="Avenir Next Condensed" panose="020B0506020202020204" pitchFamily="34" charset="0"/>
                </a:rPr>
                <a:t>-change</a:t>
              </a:r>
              <a:endParaRPr lang="de-DE" sz="1600" dirty="0">
                <a:latin typeface="Avenir Next Condensed" panose="020B0506020202020204" pitchFamily="34" charset="0"/>
              </a:endParaRPr>
            </a:p>
          </p:txBody>
        </p:sp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77B8DC15-711C-6CFF-2286-83D3A81CE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15324" y="5988659"/>
              <a:ext cx="423305" cy="423305"/>
            </a:xfrm>
            <a:prstGeom prst="rect">
              <a:avLst/>
            </a:prstGeom>
          </p:spPr>
        </p:pic>
      </p:grpSp>
      <p:sp>
        <p:nvSpPr>
          <p:cNvPr id="39" name="Titel 2">
            <a:extLst>
              <a:ext uri="{FF2B5EF4-FFF2-40B4-BE49-F238E27FC236}">
                <a16:creationId xmlns:a16="http://schemas.microsoft.com/office/drawing/2014/main" id="{DF11B449-2B59-21C5-1C24-A8FD2BA752AC}"/>
              </a:ext>
            </a:extLst>
          </p:cNvPr>
          <p:cNvSpPr txBox="1">
            <a:spLocks/>
          </p:cNvSpPr>
          <p:nvPr/>
        </p:nvSpPr>
        <p:spPr>
          <a:xfrm>
            <a:off x="5614109" y="4510145"/>
            <a:ext cx="5077704" cy="6569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DD565D"/>
                </a:solidFill>
                <a:latin typeface="Avenir Next Condensed" charset="0"/>
                <a:ea typeface="Avenir Next Condensed" charset="0"/>
                <a:cs typeface="Avenir Next Condensed" charset="0"/>
              </a:defRPr>
            </a:lvl1pPr>
          </a:lstStyle>
          <a:p>
            <a:r>
              <a:rPr lang="de-C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https://go.u-change.ch/wslausanne</a:t>
            </a:r>
            <a:endParaRPr lang="de-CH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1F6791C4-5CC7-0C55-23AA-1F49BFFA3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38" y="403225"/>
            <a:ext cx="9535942" cy="756708"/>
          </a:xfrm>
        </p:spPr>
        <p:txBody>
          <a:bodyPr/>
          <a:lstStyle/>
          <a:p>
            <a:r>
              <a:rPr lang="de-CH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Atelier U Change</a:t>
            </a:r>
            <a:endParaRPr lang="de-CH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52EC2E-7F2D-C2E7-CBDE-B5C89386D8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092" y="1444346"/>
            <a:ext cx="2955050" cy="524835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5070381-72F1-FDB8-2367-AA95553426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2729" y="4525904"/>
            <a:ext cx="1304410" cy="130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2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C3DC4CD-7AF1-FA0B-384F-57A9303E35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27081" y="390039"/>
            <a:ext cx="4841027" cy="1506889"/>
          </a:xfrm>
        </p:spPr>
        <p:txBody>
          <a:bodyPr/>
          <a:lstStyle/>
          <a:p>
            <a:r>
              <a:rPr lang="fr-CH" dirty="0"/>
              <a:t>Deux jours de Forum Ouvert pour dialoguer et </a:t>
            </a:r>
            <a:r>
              <a:rPr lang="fr-CH" dirty="0" err="1"/>
              <a:t>co-construire</a:t>
            </a:r>
            <a:r>
              <a:rPr lang="fr-CH" dirty="0"/>
              <a:t> autour des enjeux de la transition dans l'enseignement supérieur et dans les métiers et pratiques professionnelles.</a:t>
            </a:r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00681163-1183-8CA8-00C2-21AACBAAAAE6}"/>
              </a:ext>
            </a:extLst>
          </p:cNvPr>
          <p:cNvGrpSpPr/>
          <p:nvPr/>
        </p:nvGrpSpPr>
        <p:grpSpPr>
          <a:xfrm>
            <a:off x="7405375" y="4379931"/>
            <a:ext cx="1507083" cy="1106476"/>
            <a:chOff x="7383901" y="4492889"/>
            <a:chExt cx="1507083" cy="1106476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1B13A3D5-DDBE-720B-F39E-2EA2FA484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0534" y="4492889"/>
              <a:ext cx="828996" cy="828996"/>
            </a:xfrm>
            <a:prstGeom prst="rect">
              <a:avLst/>
            </a:prstGeom>
          </p:spPr>
        </p:pic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8693028B-9FDA-F704-B2E9-A3A806593831}"/>
                </a:ext>
              </a:extLst>
            </p:cNvPr>
            <p:cNvSpPr txBox="1"/>
            <p:nvPr/>
          </p:nvSpPr>
          <p:spPr>
            <a:xfrm>
              <a:off x="7383901" y="5230033"/>
              <a:ext cx="15070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CH" i="0" u="none" strike="noStrike" dirty="0" err="1">
                  <a:solidFill>
                    <a:srgbClr val="262626"/>
                  </a:solidFill>
                  <a:effectLst/>
                  <a:latin typeface="Avenir Next Condensed" panose="020B0506020202020204" pitchFamily="34" charset="0"/>
                </a:rPr>
                <a:t>u.change_ch</a:t>
              </a:r>
              <a:endParaRPr lang="de-DE" dirty="0">
                <a:latin typeface="Avenir Next Condensed" panose="020B0506020202020204" pitchFamily="34" charset="0"/>
              </a:endParaRP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1D9C5661-55EC-316A-5AC4-962971C7821E}"/>
              </a:ext>
            </a:extLst>
          </p:cNvPr>
          <p:cNvGrpSpPr/>
          <p:nvPr/>
        </p:nvGrpSpPr>
        <p:grpSpPr>
          <a:xfrm>
            <a:off x="5548650" y="4482633"/>
            <a:ext cx="1358301" cy="1021217"/>
            <a:chOff x="5575612" y="4589170"/>
            <a:chExt cx="1358301" cy="1021217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9C563E58-DFD5-7802-048C-E97191A472C4}"/>
                </a:ext>
              </a:extLst>
            </p:cNvPr>
            <p:cNvSpPr txBox="1"/>
            <p:nvPr/>
          </p:nvSpPr>
          <p:spPr>
            <a:xfrm>
              <a:off x="5575612" y="5241055"/>
              <a:ext cx="13583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CH" b="0" i="0" u="none" strike="noStrike" dirty="0">
                  <a:solidFill>
                    <a:schemeClr val="bg2">
                      <a:lumMod val="10000"/>
                    </a:schemeClr>
                  </a:solidFill>
                  <a:effectLst/>
                  <a:latin typeface="Avenir Next Condensed" panose="020B0506020202020204" pitchFamily="34" charset="0"/>
                </a:rPr>
                <a:t>@</a:t>
              </a:r>
              <a:r>
                <a:rPr lang="de-CH" b="0" i="0" u="none" strike="noStrike" dirty="0" err="1">
                  <a:solidFill>
                    <a:schemeClr val="bg2">
                      <a:lumMod val="10000"/>
                    </a:schemeClr>
                  </a:solidFill>
                  <a:effectLst/>
                  <a:latin typeface="Avenir Next Condensed" panose="020B0506020202020204" pitchFamily="34" charset="0"/>
                </a:rPr>
                <a:t>UChangeCH</a:t>
              </a:r>
              <a:endParaRPr lang="de-DE" dirty="0">
                <a:solidFill>
                  <a:schemeClr val="bg2">
                    <a:lumMod val="10000"/>
                  </a:schemeClr>
                </a:solidFill>
                <a:latin typeface="Avenir Next Condensed" panose="020B0506020202020204" pitchFamily="34" charset="0"/>
              </a:endParaRPr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99D3315B-6E72-8EAE-5441-E128E3776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6206" y="4842415"/>
              <a:ext cx="369333" cy="369333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C060481B-9992-9640-8112-5B714A132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6148" y="4589170"/>
              <a:ext cx="668172" cy="668172"/>
            </a:xfrm>
            <a:prstGeom prst="rect">
              <a:avLst/>
            </a:prstGeom>
          </p:spPr>
        </p:pic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9E2F3DF2-3F5A-FA83-42B3-C0E73A55CAE4}"/>
              </a:ext>
            </a:extLst>
          </p:cNvPr>
          <p:cNvGrpSpPr/>
          <p:nvPr/>
        </p:nvGrpSpPr>
        <p:grpSpPr>
          <a:xfrm>
            <a:off x="5527081" y="5629459"/>
            <a:ext cx="4304626" cy="873354"/>
            <a:chOff x="5541051" y="5907943"/>
            <a:chExt cx="4304626" cy="873354"/>
          </a:xfrm>
        </p:grpSpPr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0D74D779-CC84-AAE7-748B-FEC44502B662}"/>
                </a:ext>
              </a:extLst>
            </p:cNvPr>
            <p:cNvSpPr txBox="1"/>
            <p:nvPr/>
          </p:nvSpPr>
          <p:spPr>
            <a:xfrm>
              <a:off x="5541051" y="6411965"/>
              <a:ext cx="43046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CH" i="0" u="none" strike="noStrike" dirty="0" err="1">
                  <a:solidFill>
                    <a:srgbClr val="262626"/>
                  </a:solidFill>
                  <a:effectLst/>
                  <a:latin typeface="Avenir Next Condensed" panose="020B0506020202020204" pitchFamily="34" charset="0"/>
                </a:rPr>
                <a:t>linkedin.com</a:t>
              </a:r>
              <a:r>
                <a:rPr lang="de-CH" i="0" u="none" strike="noStrike" dirty="0">
                  <a:solidFill>
                    <a:srgbClr val="262626"/>
                  </a:solidFill>
                  <a:effectLst/>
                  <a:latin typeface="Avenir Next Condensed" panose="020B0506020202020204" pitchFamily="34" charset="0"/>
                </a:rPr>
                <a:t>/</a:t>
              </a:r>
              <a:r>
                <a:rPr lang="de-CH" i="0" u="none" strike="noStrike" dirty="0" err="1">
                  <a:solidFill>
                    <a:srgbClr val="262626"/>
                  </a:solidFill>
                  <a:effectLst/>
                  <a:latin typeface="Avenir Next Condensed" panose="020B0506020202020204" pitchFamily="34" charset="0"/>
                </a:rPr>
                <a:t>showcase</a:t>
              </a:r>
              <a:r>
                <a:rPr lang="de-CH" i="0" u="none" strike="noStrike" dirty="0">
                  <a:solidFill>
                    <a:srgbClr val="262626"/>
                  </a:solidFill>
                  <a:effectLst/>
                  <a:latin typeface="Avenir Next Condensed" panose="020B0506020202020204" pitchFamily="34" charset="0"/>
                </a:rPr>
                <a:t>/programm-</a:t>
              </a:r>
              <a:r>
                <a:rPr lang="de-CH" i="0" u="none" strike="noStrike" dirty="0" err="1">
                  <a:solidFill>
                    <a:srgbClr val="262626"/>
                  </a:solidFill>
                  <a:effectLst/>
                  <a:latin typeface="Avenir Next Condensed" panose="020B0506020202020204" pitchFamily="34" charset="0"/>
                </a:rPr>
                <a:t>u</a:t>
              </a:r>
              <a:r>
                <a:rPr lang="de-CH" i="0" u="none" strike="noStrike" dirty="0">
                  <a:solidFill>
                    <a:srgbClr val="262626"/>
                  </a:solidFill>
                  <a:effectLst/>
                  <a:latin typeface="Avenir Next Condensed" panose="020B0506020202020204" pitchFamily="34" charset="0"/>
                </a:rPr>
                <a:t>-change</a:t>
              </a:r>
              <a:endParaRPr lang="de-DE" dirty="0">
                <a:latin typeface="Avenir Next Condensed" panose="020B0506020202020204" pitchFamily="34" charset="0"/>
              </a:endParaRPr>
            </a:p>
          </p:txBody>
        </p:sp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77B8DC15-711C-6CFF-2286-83D3A81CE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5324" y="5907943"/>
              <a:ext cx="504021" cy="504021"/>
            </a:xfrm>
            <a:prstGeom prst="rect">
              <a:avLst/>
            </a:prstGeom>
          </p:spPr>
        </p:pic>
      </p:grpSp>
      <p:sp>
        <p:nvSpPr>
          <p:cNvPr id="39" name="Titel 2">
            <a:extLst>
              <a:ext uri="{FF2B5EF4-FFF2-40B4-BE49-F238E27FC236}">
                <a16:creationId xmlns:a16="http://schemas.microsoft.com/office/drawing/2014/main" id="{DF11B449-2B59-21C5-1C24-A8FD2BA752AC}"/>
              </a:ext>
            </a:extLst>
          </p:cNvPr>
          <p:cNvSpPr txBox="1">
            <a:spLocks/>
          </p:cNvSpPr>
          <p:nvPr/>
        </p:nvSpPr>
        <p:spPr>
          <a:xfrm>
            <a:off x="5598404" y="3547716"/>
            <a:ext cx="2605900" cy="7001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DD565D"/>
                </a:solidFill>
                <a:latin typeface="Avenir Next Condensed" charset="0"/>
                <a:ea typeface="Avenir Next Condensed" charset="0"/>
                <a:cs typeface="Avenir Next Condensed" charset="0"/>
              </a:defRPr>
            </a:lvl1pPr>
          </a:lstStyle>
          <a:p>
            <a:r>
              <a:rPr lang="de-CH" sz="2400" b="0" i="0" strike="noStrike" dirty="0">
                <a:solidFill>
                  <a:schemeClr val="bg2">
                    <a:lumMod val="10000"/>
                  </a:schemeClr>
                </a:solidFill>
                <a:effectLst/>
                <a:latin typeface="Avenir Next Condensed" panose="020B0506020202020204" pitchFamily="34" charset="0"/>
                <a:sym typeface="Wingdings" pitchFamily="2" charset="2"/>
              </a:rPr>
              <a:t>go.u-change.ch/sud24</a:t>
            </a:r>
            <a:endParaRPr lang="de-DE" sz="2400" b="0" dirty="0">
              <a:solidFill>
                <a:schemeClr val="bg2">
                  <a:lumMod val="10000"/>
                </a:schemeClr>
              </a:solidFill>
              <a:latin typeface="Avenir Next Condensed" panose="020B0506020202020204" pitchFamily="34" charset="0"/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D8B8ACD3-28D6-9DE8-DA14-5656476C4A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638" y="412067"/>
            <a:ext cx="4411224" cy="6264149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54DEB114-0697-BCE1-68D2-0955249C7A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3272" y="2058759"/>
            <a:ext cx="1507083" cy="1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7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flanze, Blatt, grün, Gemüse enthält.&#10;&#10;Automatisch generierte Beschreibung">
            <a:extLst>
              <a:ext uri="{FF2B5EF4-FFF2-40B4-BE49-F238E27FC236}">
                <a16:creationId xmlns:a16="http://schemas.microsoft.com/office/drawing/2014/main" id="{08AE5436-E7BA-F31E-12B2-923272A1A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1398547" cy="7599030"/>
          </a:xfrm>
          <a:prstGeom prst="rect">
            <a:avLst/>
          </a:prstGeom>
        </p:spPr>
      </p:pic>
      <p:sp>
        <p:nvSpPr>
          <p:cNvPr id="3" name="Rectangle avec un coin arrondi 5">
            <a:extLst>
              <a:ext uri="{FF2B5EF4-FFF2-40B4-BE49-F238E27FC236}">
                <a16:creationId xmlns:a16="http://schemas.microsoft.com/office/drawing/2014/main" id="{438BE31E-4BCC-F94C-BF8F-1FA4FD7786E5}"/>
              </a:ext>
            </a:extLst>
          </p:cNvPr>
          <p:cNvSpPr/>
          <p:nvPr/>
        </p:nvSpPr>
        <p:spPr>
          <a:xfrm rot="10800000">
            <a:off x="846138" y="831664"/>
            <a:ext cx="9845673" cy="2590755"/>
          </a:xfrm>
          <a:prstGeom prst="round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FA1E066-989E-824A-BD3E-079137E32EB0}"/>
              </a:ext>
            </a:extLst>
          </p:cNvPr>
          <p:cNvSpPr txBox="1">
            <a:spLocks/>
          </p:cNvSpPr>
          <p:nvPr/>
        </p:nvSpPr>
        <p:spPr>
          <a:xfrm>
            <a:off x="1035170" y="831665"/>
            <a:ext cx="9656641" cy="2590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D565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lnSpc>
                <a:spcPts val="5732"/>
              </a:lnSpc>
              <a:tabLst>
                <a:tab pos="265113" algn="l"/>
              </a:tabLst>
            </a:pPr>
            <a:r>
              <a:rPr lang="fr-FR" sz="6000" spc="-100" dirty="0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Met en œuvre </a:t>
            </a:r>
            <a:r>
              <a:rPr lang="fr-FR" sz="6000" spc="-100" dirty="0">
                <a:solidFill>
                  <a:schemeClr val="tx2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ton</a:t>
            </a:r>
            <a:r>
              <a:rPr lang="fr-FR" sz="6000" spc="-100" dirty="0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 projet durable avec U Change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459A99F-32A8-CCC0-07B2-CA18FF631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566" y="6307318"/>
            <a:ext cx="4843920" cy="12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8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Himmel, draußen, Outdoorobjekt, Windmühle enthält.&#10;&#10;Automatisch generierte Beschreibung">
            <a:extLst>
              <a:ext uri="{FF2B5EF4-FFF2-40B4-BE49-F238E27FC236}">
                <a16:creationId xmlns:a16="http://schemas.microsoft.com/office/drawing/2014/main" id="{E22E15A3-027E-9389-E301-49DA84D44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0" t="8139" r="9331"/>
          <a:stretch/>
        </p:blipFill>
        <p:spPr>
          <a:xfrm>
            <a:off x="-40566" y="-1"/>
            <a:ext cx="10732380" cy="7559675"/>
          </a:xfrm>
          <a:prstGeom prst="rect">
            <a:avLst/>
          </a:prstGeom>
        </p:spPr>
      </p:pic>
      <p:sp>
        <p:nvSpPr>
          <p:cNvPr id="3" name="Rectangle avec un coin arrondi 5">
            <a:extLst>
              <a:ext uri="{FF2B5EF4-FFF2-40B4-BE49-F238E27FC236}">
                <a16:creationId xmlns:a16="http://schemas.microsoft.com/office/drawing/2014/main" id="{438BE31E-4BCC-F94C-BF8F-1FA4FD7786E5}"/>
              </a:ext>
            </a:extLst>
          </p:cNvPr>
          <p:cNvSpPr/>
          <p:nvPr/>
        </p:nvSpPr>
        <p:spPr>
          <a:xfrm rot="10800000">
            <a:off x="846138" y="831664"/>
            <a:ext cx="9845673" cy="2590755"/>
          </a:xfrm>
          <a:prstGeom prst="round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FA1E066-989E-824A-BD3E-079137E32EB0}"/>
              </a:ext>
            </a:extLst>
          </p:cNvPr>
          <p:cNvSpPr txBox="1">
            <a:spLocks/>
          </p:cNvSpPr>
          <p:nvPr/>
        </p:nvSpPr>
        <p:spPr>
          <a:xfrm>
            <a:off x="1035170" y="831665"/>
            <a:ext cx="9656641" cy="2590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D565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lnSpc>
                <a:spcPts val="5732"/>
              </a:lnSpc>
              <a:tabLst>
                <a:tab pos="265113" algn="l"/>
              </a:tabLst>
            </a:pPr>
            <a:r>
              <a:rPr lang="fr-FR" sz="6000" spc="-100" dirty="0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Met en œuvre </a:t>
            </a:r>
            <a:r>
              <a:rPr lang="fr-FR" sz="6000" spc="-100" dirty="0">
                <a:solidFill>
                  <a:schemeClr val="tx2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ton</a:t>
            </a:r>
            <a:r>
              <a:rPr lang="fr-FR" sz="6000" spc="-100" dirty="0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 projet durable avec U Change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1378665-D9AE-C018-D93B-3B39B20E0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566" y="6307318"/>
            <a:ext cx="4843920" cy="12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9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port, Himmel, Tennis, draußen enthält.&#10;&#10;Automatisch generierte Beschreibung">
            <a:extLst>
              <a:ext uri="{FF2B5EF4-FFF2-40B4-BE49-F238E27FC236}">
                <a16:creationId xmlns:a16="http://schemas.microsoft.com/office/drawing/2014/main" id="{3C916B1A-F436-DF08-030F-EB95E33808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00"/>
          <a:stretch/>
        </p:blipFill>
        <p:spPr>
          <a:xfrm>
            <a:off x="0" y="0"/>
            <a:ext cx="10691814" cy="7599030"/>
          </a:xfrm>
          <a:prstGeom prst="rect">
            <a:avLst/>
          </a:prstGeom>
        </p:spPr>
      </p:pic>
      <p:sp>
        <p:nvSpPr>
          <p:cNvPr id="3" name="Rectangle avec un coin arrondi 5">
            <a:extLst>
              <a:ext uri="{FF2B5EF4-FFF2-40B4-BE49-F238E27FC236}">
                <a16:creationId xmlns:a16="http://schemas.microsoft.com/office/drawing/2014/main" id="{438BE31E-4BCC-F94C-BF8F-1FA4FD7786E5}"/>
              </a:ext>
            </a:extLst>
          </p:cNvPr>
          <p:cNvSpPr/>
          <p:nvPr/>
        </p:nvSpPr>
        <p:spPr>
          <a:xfrm rot="10800000">
            <a:off x="846138" y="831664"/>
            <a:ext cx="9845673" cy="2590755"/>
          </a:xfrm>
          <a:prstGeom prst="round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FA1E066-989E-824A-BD3E-079137E32EB0}"/>
              </a:ext>
            </a:extLst>
          </p:cNvPr>
          <p:cNvSpPr txBox="1">
            <a:spLocks/>
          </p:cNvSpPr>
          <p:nvPr/>
        </p:nvSpPr>
        <p:spPr>
          <a:xfrm>
            <a:off x="1035170" y="831665"/>
            <a:ext cx="9656641" cy="2590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D565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lnSpc>
                <a:spcPts val="5732"/>
              </a:lnSpc>
              <a:tabLst>
                <a:tab pos="265113" algn="l"/>
              </a:tabLst>
            </a:pPr>
            <a:r>
              <a:rPr lang="fr-FR" sz="6000" spc="-100" dirty="0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Met en œuvre </a:t>
            </a:r>
            <a:r>
              <a:rPr lang="fr-FR" sz="6000" spc="-100" dirty="0">
                <a:solidFill>
                  <a:schemeClr val="tx2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ton</a:t>
            </a:r>
            <a:r>
              <a:rPr lang="fr-FR" sz="6000" spc="-100" dirty="0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 projet durable avec U Change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70200D1-9F40-6F28-6154-DC96BF6D8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566" y="6307318"/>
            <a:ext cx="4843920" cy="12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75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draußen, Himmel, Personen enthält.&#10;&#10;Automatisch generierte Beschreibung">
            <a:extLst>
              <a:ext uri="{FF2B5EF4-FFF2-40B4-BE49-F238E27FC236}">
                <a16:creationId xmlns:a16="http://schemas.microsoft.com/office/drawing/2014/main" id="{71D2B507-42B6-6221-A11A-87A4D010A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12"/>
          <a:stretch/>
        </p:blipFill>
        <p:spPr>
          <a:xfrm>
            <a:off x="0" y="-185578"/>
            <a:ext cx="10691812" cy="7799543"/>
          </a:xfrm>
          <a:prstGeom prst="rect">
            <a:avLst/>
          </a:prstGeom>
        </p:spPr>
      </p:pic>
      <p:sp>
        <p:nvSpPr>
          <p:cNvPr id="3" name="Rectangle avec un coin arrondi 5">
            <a:extLst>
              <a:ext uri="{FF2B5EF4-FFF2-40B4-BE49-F238E27FC236}">
                <a16:creationId xmlns:a16="http://schemas.microsoft.com/office/drawing/2014/main" id="{438BE31E-4BCC-F94C-BF8F-1FA4FD7786E5}"/>
              </a:ext>
            </a:extLst>
          </p:cNvPr>
          <p:cNvSpPr/>
          <p:nvPr/>
        </p:nvSpPr>
        <p:spPr>
          <a:xfrm rot="10800000">
            <a:off x="846138" y="831664"/>
            <a:ext cx="9845673" cy="2590755"/>
          </a:xfrm>
          <a:prstGeom prst="round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FA1E066-989E-824A-BD3E-079137E32EB0}"/>
              </a:ext>
            </a:extLst>
          </p:cNvPr>
          <p:cNvSpPr txBox="1">
            <a:spLocks/>
          </p:cNvSpPr>
          <p:nvPr/>
        </p:nvSpPr>
        <p:spPr>
          <a:xfrm>
            <a:off x="1035170" y="831665"/>
            <a:ext cx="9656641" cy="2590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D565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lnSpc>
                <a:spcPts val="5732"/>
              </a:lnSpc>
              <a:tabLst>
                <a:tab pos="265113" algn="l"/>
              </a:tabLst>
            </a:pPr>
            <a:r>
              <a:rPr lang="fr-FR" sz="6000" spc="-100" dirty="0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Met en œuvre </a:t>
            </a:r>
            <a:r>
              <a:rPr lang="fr-FR" sz="6000" spc="-100" dirty="0">
                <a:solidFill>
                  <a:schemeClr val="tx2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ton</a:t>
            </a:r>
            <a:r>
              <a:rPr lang="fr-FR" sz="6000" spc="-100" dirty="0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 projet durable avec U Change</a:t>
            </a: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471A18A2-F2D1-84DB-72FF-0220F1FB1364}"/>
              </a:ext>
            </a:extLst>
          </p:cNvPr>
          <p:cNvSpPr/>
          <p:nvPr/>
        </p:nvSpPr>
        <p:spPr>
          <a:xfrm>
            <a:off x="0" y="6353965"/>
            <a:ext cx="5006555" cy="1260000"/>
          </a:xfrm>
          <a:prstGeom prst="roundRect">
            <a:avLst/>
          </a:prstGeom>
          <a:solidFill>
            <a:schemeClr val="bg1">
              <a:alpha val="803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34C26EB-935F-607D-4B9E-960E49CE0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5336"/>
            <a:ext cx="4859152" cy="12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69706"/>
      </p:ext>
    </p:extLst>
  </p:cSld>
  <p:clrMapOvr>
    <a:masterClrMapping/>
  </p:clrMapOvr>
</p:sld>
</file>

<file path=ppt/theme/theme1.xml><?xml version="1.0" encoding="utf-8"?>
<a:theme xmlns:a="http://schemas.openxmlformats.org/drawingml/2006/main" name="1_Benutzerdefiniertes Design">
  <a:themeElements>
    <a:clrScheme name="a+ 2020">
      <a:dk1>
        <a:srgbClr val="5A616A"/>
      </a:dk1>
      <a:lt1>
        <a:srgbClr val="FFFFFF"/>
      </a:lt1>
      <a:dk2>
        <a:srgbClr val="E95057"/>
      </a:dk2>
      <a:lt2>
        <a:srgbClr val="E7E6E6"/>
      </a:lt2>
      <a:accent1>
        <a:srgbClr val="B9192D"/>
      </a:accent1>
      <a:accent2>
        <a:srgbClr val="EF8600"/>
      </a:accent2>
      <a:accent3>
        <a:srgbClr val="FCC41D"/>
      </a:accent3>
      <a:accent4>
        <a:srgbClr val="7C134C"/>
      </a:accent4>
      <a:accent5>
        <a:srgbClr val="BF6578"/>
      </a:accent5>
      <a:accent6>
        <a:srgbClr val="F9C6C0"/>
      </a:accent6>
      <a:hlink>
        <a:srgbClr val="EA5159"/>
      </a:hlink>
      <a:folHlink>
        <a:srgbClr val="BA192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5" id="{B66C4871-8D32-E841-B3FD-E019667F032B}" vid="{741D572E-BC31-F845-B549-21BB7A5E5A43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1_Benutzerdefiniertes Design</Template>
  <TotalTime>0</TotalTime>
  <Words>379</Words>
  <Application>Microsoft Macintosh PowerPoint</Application>
  <PresentationFormat>Benutzerdefiniert</PresentationFormat>
  <Paragraphs>50</Paragraphs>
  <Slides>11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0" baseType="lpstr">
      <vt:lpstr>Arial</vt:lpstr>
      <vt:lpstr>Avenir Next</vt:lpstr>
      <vt:lpstr>Avenir Next Condensed</vt:lpstr>
      <vt:lpstr>Calibri</vt:lpstr>
      <vt:lpstr>CharisSIL</vt:lpstr>
      <vt:lpstr>LucidaGrande</vt:lpstr>
      <vt:lpstr>Menlo-Regular</vt:lpstr>
      <vt:lpstr>Symbol</vt:lpstr>
      <vt:lpstr>1_Benutzerdefiniertes Design</vt:lpstr>
      <vt:lpstr>PowerPoint-Präsentation</vt:lpstr>
      <vt:lpstr>Le programme d’encouragement U Change</vt:lpstr>
      <vt:lpstr>Voici ce que cela te rapporte</vt:lpstr>
      <vt:lpstr>Atelier U Change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Lucrezia Oberli</dc:creator>
  <cp:lastModifiedBy>Lucrezia Oberli</cp:lastModifiedBy>
  <cp:revision>9</cp:revision>
  <cp:lastPrinted>2019-08-20T12:42:48Z</cp:lastPrinted>
  <dcterms:created xsi:type="dcterms:W3CDTF">2023-07-13T13:31:04Z</dcterms:created>
  <dcterms:modified xsi:type="dcterms:W3CDTF">2024-01-22T11:40:19Z</dcterms:modified>
</cp:coreProperties>
</file>