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 Rétornaz" userId="1d6e741b8526105b" providerId="LiveId" clId="{2CE877DC-60B4-4A79-A3A8-656AEB90915E}"/>
    <pc:docChg chg="custSel addSld modSld">
      <pc:chgData name="Valentin Rétornaz" userId="1d6e741b8526105b" providerId="LiveId" clId="{2CE877DC-60B4-4A79-A3A8-656AEB90915E}" dt="2023-11-10T10:16:11.297" v="537" actId="20577"/>
      <pc:docMkLst>
        <pc:docMk/>
      </pc:docMkLst>
      <pc:sldChg chg="modSp new mod">
        <pc:chgData name="Valentin Rétornaz" userId="1d6e741b8526105b" providerId="LiveId" clId="{2CE877DC-60B4-4A79-A3A8-656AEB90915E}" dt="2023-11-10T10:16:11.297" v="537" actId="20577"/>
        <pc:sldMkLst>
          <pc:docMk/>
          <pc:sldMk cId="1077698894" sldId="268"/>
        </pc:sldMkLst>
        <pc:spChg chg="mod">
          <ac:chgData name="Valentin Rétornaz" userId="1d6e741b8526105b" providerId="LiveId" clId="{2CE877DC-60B4-4A79-A3A8-656AEB90915E}" dt="2023-11-10T10:13:54.934" v="39" actId="20577"/>
          <ac:spMkLst>
            <pc:docMk/>
            <pc:sldMk cId="1077698894" sldId="268"/>
            <ac:spMk id="2" creationId="{AF2ECD8B-8D90-0280-4782-2B139B4063AE}"/>
          </ac:spMkLst>
        </pc:spChg>
        <pc:spChg chg="mod">
          <ac:chgData name="Valentin Rétornaz" userId="1d6e741b8526105b" providerId="LiveId" clId="{2CE877DC-60B4-4A79-A3A8-656AEB90915E}" dt="2023-11-10T10:16:11.297" v="537" actId="20577"/>
          <ac:spMkLst>
            <pc:docMk/>
            <pc:sldMk cId="1077698894" sldId="268"/>
            <ac:spMk id="3" creationId="{AE28FA20-FBF4-F1FA-17AA-F8FABB16FA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58E5C-02D4-20A2-D316-E3377AC98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39584F-E9CB-3827-DC01-D4E285D72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76C5D-AB9E-3E83-13B1-E9A26D58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942A01-66D5-C7F8-1856-6D530424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CE1300-369F-976D-D36B-0357F0FC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626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C00BE-EA4C-0286-7F83-94EB8684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AB27DD-9AFB-DEC7-C0A8-4DA07757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BAA42C-46A1-255F-856B-87F3B3D4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D0AA-5266-99B7-B6B3-1783E74E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565AEB-CEDE-C4E6-E00A-FF09B6F8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89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E12C5D-DA1B-5FD1-5C16-4465D255F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A45D03-3C04-7556-98C6-D95681399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DF1B08-E398-77A3-613D-C2C02CF9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165621-B713-E26E-0A53-9D6F8707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39AA41-3733-7A49-0124-B94ADFD6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0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A1992-1C34-4604-EB86-5ED2B7C8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803018-2173-82E3-401D-D4A67005B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A0C7E-9466-0C12-6163-B80A9E3E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1DD0D-3260-3F2F-DFA8-51B82BA7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72C587-D486-743C-C427-CA0F1DB2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637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96EA7-66B3-B7EC-FFC3-6675B4AC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043393-F1FD-B19B-A6A0-24DE1932A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26A744-476B-960F-4259-AD93EDA1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C257AC-0EF1-461C-ADD2-F0A447E1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56BA8-E013-4EBD-B698-0E118632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239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B3BD3-8346-7D38-63F0-313FA512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289EEC-F8A0-8EA1-04EF-43B1D2C55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68ECC2-B29F-EF66-9B32-20DFF2E75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5BAEBB-CE2C-F97D-7E3E-D86F425D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2E7B90-D926-5DBB-B845-B6820214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B820F6-162B-87D9-34EE-47475C11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04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CE189-1314-BD2D-4CA8-56A6ED83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B158C-01E9-5B4B-6703-D899F3400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EAD4CD-84DD-3CC4-AC18-691F4C5F2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1C32DC-6720-E8CF-630C-5C7AB30B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F45D8D-12AE-4EEF-2F45-68B8ADB7B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5E851A-48DD-E21B-F37F-59E853B1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E0E06B-B38A-A023-2ED1-457A2299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F0FEBAA-D00F-6478-0AD7-463ADEF5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816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BE8D0-10DB-6146-86F2-6171F40C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67ECBC-8583-E665-A1FE-E1966D9A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7A8596-9F73-AC87-F19C-FB9FB864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E5338B-2ED2-3285-0DA8-AF80D4F6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931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B11281-1F2D-F560-71B0-1EE02C56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B418E8-B1E7-0106-CFC7-5C8AD89D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9C7FB8-7A94-B44B-5F8F-00E0818B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913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E5F3CF-6FDE-B067-ECE7-873EE7FA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785152-C6EC-F533-3389-2040A7AE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AF4082-672B-6582-47DA-1DC9B61AD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B2E079-0FFA-C61A-41C2-36F78BEE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6F026F-8450-5ACA-CF7A-7FC503E5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C89B7F-63B2-A56E-4E48-5866C32D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06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D52FB-F79A-5CC6-0476-C4C8C86E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EEED5E-2EA2-3FCF-9550-D2ACC6D37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2E35FA-F907-AE02-E6F7-F69AF6F9E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E3008-AC63-95F5-D576-AD44BA6C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61CA8C-804C-A8B5-650E-F600A908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9F9C81-55D8-E048-A5F4-79C8812F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47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A0B5E4-FE8C-E9D6-E21A-21316A07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40AE3C-A917-AD81-393D-F1B2FC1D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3BF658-0EC6-8401-D9F3-E5A94D82E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D29E-4EFD-489C-A7E1-C5731B5EBA59}" type="datetimeFigureOut">
              <a:rPr lang="fr-CH" smtClean="0"/>
              <a:t>10.11.2023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0A2C96-B70D-4B9C-6DAD-5BBBD8ADC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C26DB8-CC41-7B55-3C04-64B988BFE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EC70-C938-4669-B37F-A63EC1A0D7D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1625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BCEB6-8C42-D068-1FCA-02979C022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Nouveautés en droit des poursuites et faillites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D0E9AD-4EBA-5BC2-00DC-1746CEB7BD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  <a:p>
            <a:r>
              <a:rPr lang="fr-CH" dirty="0"/>
              <a:t>Valentin Rétornaz</a:t>
            </a:r>
          </a:p>
        </p:txBody>
      </p:sp>
    </p:spTree>
    <p:extLst>
      <p:ext uri="{BB962C8B-B14F-4D97-AF65-F5344CB8AC3E}">
        <p14:creationId xmlns:p14="http://schemas.microsoft.com/office/powerpoint/2010/main" val="108214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68F8FC-46C7-70E2-0B1F-E66BBB01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/>
              <a:t>TF 5A_539/2022 du 13 septembre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FC31A4-BF7E-52EB-FEA3-97F240E8F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Problème de la compétence de l’office des poursuites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Nullité si la poursuite est continuée par un office incompétent et que cela empêche les autres créanciers de participer à la saisie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Si annulable, le débiteur ne peut se plaindre s’il n’a pas déjà contesté la compétence au moment de la notification du commandement de payer</a:t>
            </a:r>
          </a:p>
        </p:txBody>
      </p:sp>
    </p:spTree>
    <p:extLst>
      <p:ext uri="{BB962C8B-B14F-4D97-AF65-F5344CB8AC3E}">
        <p14:creationId xmlns:p14="http://schemas.microsoft.com/office/powerpoint/2010/main" val="70104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F13E9-953B-AD6B-6739-FAB90FB42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/>
              <a:t>TF 5A_227/2023 du 5 juillet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C22839-8207-BC55-8416-9523C81B8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En cas de poursuite contre des coobligés, chacun d’eux fait l’objet d’une poursuite distincte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L’opposition d’un des coobligés n’arrêt pas par la poursuite contre les autres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Une fois le créancier intégralement désintéressé par la poursuite contre un des coobligés, les autres peuvent se prévaloir de l’art. 85 LP</a:t>
            </a:r>
          </a:p>
        </p:txBody>
      </p:sp>
    </p:spTree>
    <p:extLst>
      <p:ext uri="{BB962C8B-B14F-4D97-AF65-F5344CB8AC3E}">
        <p14:creationId xmlns:p14="http://schemas.microsoft.com/office/powerpoint/2010/main" val="254699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641E7-187D-AD82-11BC-A2C6B8D9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	TF 4A_378/2022 du 30 mars 2023 (publication prévue)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7053D0-DE5A-92EA-EB43-408AC3C32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La créance déduite en poursuite constitue l’objet de l’action en libération de dette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Le fondement juridique de la créance peut toutefois être différent de celui mentionné dans la réquisition de poursuite.</a:t>
            </a:r>
          </a:p>
        </p:txBody>
      </p:sp>
    </p:spTree>
    <p:extLst>
      <p:ext uri="{BB962C8B-B14F-4D97-AF65-F5344CB8AC3E}">
        <p14:creationId xmlns:p14="http://schemas.microsoft.com/office/powerpoint/2010/main" val="215921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C9CAC7-27E2-5282-EAC3-ED2B40A2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/>
              <a:t>ATF 149 III 310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389BDD-279E-934A-312E-69F594163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Les frais et dépens de la procédure de mainlevée doivent être recouvrés par le biais de la continuation de la poursuite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Si une action en libération de dette est introduite, le créancier peut recouvrer séparément les frais de la procédure de </a:t>
            </a:r>
            <a:r>
              <a:rPr lang="fr-CH"/>
              <a:t>mainlevée provisoire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4734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ECD8B-8D90-0280-4782-2B139B40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/>
              <a:t>Quelques arrêts en matière de faillite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28FA20-FBF4-F1FA-17AA-F8FABB16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Les avoirs de prévoyance professionnelle liée (3</a:t>
            </a:r>
            <a:r>
              <a:rPr lang="fr-CH" baseline="30000" dirty="0"/>
              <a:t>ème</a:t>
            </a:r>
            <a:r>
              <a:rPr lang="fr-CH" dirty="0"/>
              <a:t> pilier) ne tombent pas dans la masse active de la faillite et ne doivent pas être inventoriés (ATF 149 III 28)</a:t>
            </a:r>
          </a:p>
          <a:p>
            <a:r>
              <a:rPr lang="fr-CH" dirty="0"/>
              <a:t>Les féries judiciaires de l’art. 145 al. 1 CPC sont applicables à l’action en contestation de l’état de collocation (ATF 149 III 179) </a:t>
            </a:r>
          </a:p>
          <a:p>
            <a:r>
              <a:rPr lang="fr-CH" dirty="0"/>
              <a:t>Les créanciers peuvent contester un jugement de faillite au motif que le juge n’était pas compétent pour recevoir la déclaration </a:t>
            </a:r>
            <a:r>
              <a:rPr lang="fr-CH"/>
              <a:t>d’insolvabilité (ATF 149 III 186)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77698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Nouveautés en droit des poursuites et faillites</vt:lpstr>
      <vt:lpstr>TF 5A_539/2022 du 13 septembre 2022</vt:lpstr>
      <vt:lpstr>TF 5A_227/2023 du 5 juillet 2023</vt:lpstr>
      <vt:lpstr> TF 4A_378/2022 du 30 mars 2023 (publication prévue)</vt:lpstr>
      <vt:lpstr>ATF 149 III 310</vt:lpstr>
      <vt:lpstr>Quelques arrêts en matière de faillite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Exécution forcée 2021-2022</dc:title>
  <dc:creator>Valentin Rétornaz</dc:creator>
  <cp:lastModifiedBy>Valentin Rétornaz</cp:lastModifiedBy>
  <cp:revision>7</cp:revision>
  <dcterms:created xsi:type="dcterms:W3CDTF">2022-10-26T16:24:17Z</dcterms:created>
  <dcterms:modified xsi:type="dcterms:W3CDTF">2023-11-10T10:16:22Z</dcterms:modified>
</cp:coreProperties>
</file>